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31"/>
  </p:notesMasterIdLst>
  <p:sldIdLst>
    <p:sldId id="257" r:id="rId3"/>
    <p:sldId id="296" r:id="rId4"/>
    <p:sldId id="297" r:id="rId5"/>
    <p:sldId id="298" r:id="rId6"/>
    <p:sldId id="299" r:id="rId7"/>
    <p:sldId id="316" r:id="rId8"/>
    <p:sldId id="301" r:id="rId9"/>
    <p:sldId id="302" r:id="rId10"/>
    <p:sldId id="303" r:id="rId11"/>
    <p:sldId id="305" r:id="rId12"/>
    <p:sldId id="308" r:id="rId13"/>
    <p:sldId id="304" r:id="rId14"/>
    <p:sldId id="306" r:id="rId15"/>
    <p:sldId id="307" r:id="rId16"/>
    <p:sldId id="309" r:id="rId17"/>
    <p:sldId id="312" r:id="rId18"/>
    <p:sldId id="310" r:id="rId19"/>
    <p:sldId id="311" r:id="rId20"/>
    <p:sldId id="313" r:id="rId21"/>
    <p:sldId id="314" r:id="rId22"/>
    <p:sldId id="278" r:id="rId23"/>
    <p:sldId id="280" r:id="rId24"/>
    <p:sldId id="281" r:id="rId25"/>
    <p:sldId id="282" r:id="rId26"/>
    <p:sldId id="283" r:id="rId27"/>
    <p:sldId id="285" r:id="rId28"/>
    <p:sldId id="287" r:id="rId29"/>
    <p:sldId id="315" r:id="rId30"/>
  </p:sldIdLst>
  <p:sldSz cx="12192000" cy="6858000"/>
  <p:notesSz cx="6858000" cy="9144000"/>
  <p:embeddedFontLst>
    <p:embeddedFont>
      <p:font typeface="Cambria" panose="02040503050406030204" pitchFamily="18" charset="0"/>
      <p:regular r:id="rId32"/>
      <p:bold r:id="rId33"/>
      <p:italic r:id="rId34"/>
      <p:boldItalic r:id="rId35"/>
    </p:embeddedFont>
    <p:embeddedFont>
      <p:font typeface="Tahoma" panose="020B0604030504040204" pitchFamily="34" charset="0"/>
      <p:regular r:id="rId36"/>
      <p:bold r:id="rId37"/>
    </p:embeddedFont>
    <p:embeddedFont>
      <p:font typeface="#9Slide03 Oswald" panose="020B0604020202020204" charset="0"/>
      <p:regular r:id="rId38"/>
    </p:embeddedFont>
    <p:embeddedFont>
      <p:font typeface="Calibri" panose="020F0502020204030204" pitchFamily="34" charset="0"/>
      <p:regular r:id="rId39"/>
      <p:bold r:id="rId40"/>
      <p:italic r:id="rId41"/>
      <p:boldItalic r:id="rId42"/>
    </p:embeddedFont>
    <p:embeddedFont>
      <p:font typeface="#9Slide07 IcielBaliho Script" panose="020B0604020202020204" charset="0"/>
      <p:regular r:id="rId43"/>
    </p:embeddedFont>
    <p:embeddedFont>
      <p:font typeface=".VnBlack" panose="020B7200000000000000" pitchFamily="34" charset="0"/>
      <p:regular r:id="rId44"/>
    </p:embeddedFont>
    <p:embeddedFont>
      <p:font typeface="#9Slide05 FS Blonde Script" panose="020B0604020202020204" charset="0"/>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3"/>
    <a:srgbClr val="16745A"/>
    <a:srgbClr val="1D9A78"/>
    <a:srgbClr val="D3C4AC"/>
    <a:srgbClr val="F1C086"/>
    <a:srgbClr val="F19D19"/>
    <a:srgbClr val="8BC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8" autoAdjust="0"/>
  </p:normalViewPr>
  <p:slideViewPr>
    <p:cSldViewPr snapToGrid="0">
      <p:cViewPr varScale="1">
        <p:scale>
          <a:sx n="70" d="100"/>
          <a:sy n="70"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6CC02-9EAC-4F4F-8661-6B011AE1B0C7}"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76052-67C7-4F5E-AB3B-E3666A1D08FA}" type="slidenum">
              <a:rPr lang="en-US" smtClean="0"/>
              <a:t>‹#›</a:t>
            </a:fld>
            <a:endParaRPr lang="en-US"/>
          </a:p>
        </p:txBody>
      </p:sp>
    </p:spTree>
    <p:extLst>
      <p:ext uri="{BB962C8B-B14F-4D97-AF65-F5344CB8AC3E}">
        <p14:creationId xmlns:p14="http://schemas.microsoft.com/office/powerpoint/2010/main" val="15129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57092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0886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120346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4137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03820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9" name="Group 38">
              <a:extLst>
                <a:ext uri="{FF2B5EF4-FFF2-40B4-BE49-F238E27FC236}">
                  <a16:creationId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1" name="Freeform: Shape 40">
                <a:extLst>
                  <a:ext uri="{FF2B5EF4-FFF2-40B4-BE49-F238E27FC236}">
                    <a16:creationId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4" name="Freeform: Shape 3">
            <a:extLst>
              <a:ext uri="{FF2B5EF4-FFF2-40B4-BE49-F238E27FC236}">
                <a16:creationId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5" name="Group 4">
            <a:extLst>
              <a:ext uri="{FF2B5EF4-FFF2-40B4-BE49-F238E27FC236}">
                <a16:creationId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5" name="Group 34">
              <a:extLst>
                <a:ext uri="{FF2B5EF4-FFF2-40B4-BE49-F238E27FC236}">
                  <a16:creationId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Freeform: Shape 36">
                <a:extLst>
                  <a:ext uri="{FF2B5EF4-FFF2-40B4-BE49-F238E27FC236}">
                    <a16:creationId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6" name="Freeform: Shape 5">
            <a:extLst>
              <a:ext uri="{FF2B5EF4-FFF2-40B4-BE49-F238E27FC236}">
                <a16:creationId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9" name="Group 8">
            <a:extLst>
              <a:ext uri="{FF2B5EF4-FFF2-40B4-BE49-F238E27FC236}">
                <a16:creationId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0" name="Group 29">
              <a:extLst>
                <a:ext uri="{FF2B5EF4-FFF2-40B4-BE49-F238E27FC236}">
                  <a16:creationId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Freeform: Shape 32">
                <a:extLst>
                  <a:ext uri="{FF2B5EF4-FFF2-40B4-BE49-F238E27FC236}">
                    <a16:creationId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1" name="Freeform: Shape 30">
              <a:extLst>
                <a:ext uri="{FF2B5EF4-FFF2-40B4-BE49-F238E27FC236}">
                  <a16:creationId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0" name="Group 9">
            <a:extLst>
              <a:ext uri="{FF2B5EF4-FFF2-40B4-BE49-F238E27FC236}">
                <a16:creationId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6" name="Group 25">
              <a:extLst>
                <a:ext uri="{FF2B5EF4-FFF2-40B4-BE49-F238E27FC236}">
                  <a16:creationId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Freeform: Shape 27">
                <a:extLst>
                  <a:ext uri="{FF2B5EF4-FFF2-40B4-BE49-F238E27FC236}">
                    <a16:creationId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1" name="Group 10">
            <a:extLst>
              <a:ext uri="{FF2B5EF4-FFF2-40B4-BE49-F238E27FC236}">
                <a16:creationId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2" name="Group 21">
              <a:extLst>
                <a:ext uri="{FF2B5EF4-FFF2-40B4-BE49-F238E27FC236}">
                  <a16:creationId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Freeform: Shape 23">
                <a:extLst>
                  <a:ext uri="{FF2B5EF4-FFF2-40B4-BE49-F238E27FC236}">
                    <a16:creationId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2" name="Group 11">
            <a:extLst>
              <a:ext uri="{FF2B5EF4-FFF2-40B4-BE49-F238E27FC236}">
                <a16:creationId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8" name="Group 17">
              <a:extLst>
                <a:ext uri="{FF2B5EF4-FFF2-40B4-BE49-F238E27FC236}">
                  <a16:creationId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Freeform: Shape 19">
                <a:extLst>
                  <a:ext uri="{FF2B5EF4-FFF2-40B4-BE49-F238E27FC236}">
                    <a16:creationId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13" name="Freeform: Shape 12">
            <a:extLst>
              <a:ext uri="{FF2B5EF4-FFF2-40B4-BE49-F238E27FC236}">
                <a16:creationId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Freeform: Shape 13">
            <a:extLst>
              <a:ext uri="{FF2B5EF4-FFF2-40B4-BE49-F238E27FC236}">
                <a16:creationId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 name="Freeform: Shape 14">
            <a:extLst>
              <a:ext uri="{FF2B5EF4-FFF2-40B4-BE49-F238E27FC236}">
                <a16:creationId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2" name="Group 41">
            <a:extLst>
              <a:ext uri="{FF2B5EF4-FFF2-40B4-BE49-F238E27FC236}">
                <a16:creationId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4" name="Group 43">
              <a:extLst>
                <a:ext uri="{FF2B5EF4-FFF2-40B4-BE49-F238E27FC236}">
                  <a16:creationId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6" name="Freeform: Shape 45">
                <a:extLst>
                  <a:ext uri="{FF2B5EF4-FFF2-40B4-BE49-F238E27FC236}">
                    <a16:creationId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47" name="Freeform: Shape 46">
            <a:extLst>
              <a:ext uri="{FF2B5EF4-FFF2-40B4-BE49-F238E27FC236}">
                <a16:creationId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8" name="Freeform: Shape 47">
            <a:extLst>
              <a:ext uri="{FF2B5EF4-FFF2-40B4-BE49-F238E27FC236}">
                <a16:creationId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1" name="Group 60">
            <a:extLst>
              <a:ext uri="{FF2B5EF4-FFF2-40B4-BE49-F238E27FC236}">
                <a16:creationId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3" name="Group 62">
              <a:extLst>
                <a:ext uri="{FF2B5EF4-FFF2-40B4-BE49-F238E27FC236}">
                  <a16:creationId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6" name="Freeform: Shape 65">
                <a:extLst>
                  <a:ext uri="{FF2B5EF4-FFF2-40B4-BE49-F238E27FC236}">
                    <a16:creationId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64" name="Freeform: Shape 63">
              <a:extLst>
                <a:ext uri="{FF2B5EF4-FFF2-40B4-BE49-F238E27FC236}">
                  <a16:creationId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7" name="Group 66">
            <a:extLst>
              <a:ext uri="{FF2B5EF4-FFF2-40B4-BE49-F238E27FC236}">
                <a16:creationId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9" name="Group 68">
              <a:extLst>
                <a:ext uri="{FF2B5EF4-FFF2-40B4-BE49-F238E27FC236}">
                  <a16:creationId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Shape 70">
                <a:extLst>
                  <a:ext uri="{FF2B5EF4-FFF2-40B4-BE49-F238E27FC236}">
                    <a16:creationId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72" name="Freeform: Shape 71">
            <a:extLst>
              <a:ext uri="{FF2B5EF4-FFF2-40B4-BE49-F238E27FC236}">
                <a16:creationId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1436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78616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99C227-9516-4E67-BF0E-29BF546ACEF2}"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37177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9C227-9516-4E67-BF0E-29BF546ACEF2}"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6260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99C227-9516-4E67-BF0E-29BF546ACEF2}"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62001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99C227-9516-4E67-BF0E-29BF546ACEF2}"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278680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9C227-9516-4E67-BF0E-29BF546ACEF2}"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09441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9C227-9516-4E67-BF0E-29BF546ACEF2}"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93332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9C227-9516-4E67-BF0E-29BF546ACEF2}"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66491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9C227-9516-4E67-BF0E-29BF546ACEF2}" type="datetimeFigureOut">
              <a:rPr lang="en-US" smtClean="0"/>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7E911-2A62-4E88-B31A-29C9C38005EA}" type="slidenum">
              <a:rPr lang="en-US" smtClean="0"/>
              <a:t>‹#›</a:t>
            </a:fld>
            <a:endParaRPr lang="en-US"/>
          </a:p>
        </p:txBody>
      </p:sp>
    </p:spTree>
    <p:extLst>
      <p:ext uri="{BB962C8B-B14F-4D97-AF65-F5344CB8AC3E}">
        <p14:creationId xmlns:p14="http://schemas.microsoft.com/office/powerpoint/2010/main" val="1000939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402488"/>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2.gif"/><Relationship Id="rId3" Type="http://schemas.openxmlformats.org/officeDocument/2006/relationships/slideLayout" Target="../slideLayouts/slideLayout2.xml"/><Relationship Id="rId7" Type="http://schemas.openxmlformats.org/officeDocument/2006/relationships/slide" Target="slide23.xml"/><Relationship Id="rId12" Type="http://schemas.openxmlformats.org/officeDocument/2006/relationships/image" Target="../media/image31.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image" Target="../media/image30.png"/><Relationship Id="rId15" Type="http://schemas.openxmlformats.org/officeDocument/2006/relationships/slide" Target="slide9.xml"/><Relationship Id="rId10" Type="http://schemas.openxmlformats.org/officeDocument/2006/relationships/slide" Target="slide26.xml"/><Relationship Id="rId4" Type="http://schemas.openxmlformats.org/officeDocument/2006/relationships/image" Target="../media/image29.png"/><Relationship Id="rId9" Type="http://schemas.openxmlformats.org/officeDocument/2006/relationships/slide" Target="slide25.xml"/><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3.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4.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6.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7.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Welcome Blue Text Wishes Particles Greetings, Invitation, Celebration Background Stock Footage - of design, night- 14713347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schemeClr val="accent1">
                <a:shade val="45000"/>
                <a:satMod val="135000"/>
              </a:schemeClr>
              <a:prstClr val="white"/>
            </a:duotone>
          </a:blip>
          <a:stretch>
            <a:fillRect/>
          </a:stretch>
        </p:blipFill>
        <p:spPr>
          <a:xfrm>
            <a:off x="0" y="21770"/>
            <a:ext cx="12192000" cy="6852745"/>
          </a:xfrm>
          <a:prstGeom prst="rect">
            <a:avLst/>
          </a:prstGeom>
        </p:spPr>
      </p:pic>
      <p:pic>
        <p:nvPicPr>
          <p:cNvPr id="5"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24600" y="7271656"/>
            <a:ext cx="609600" cy="609600"/>
          </a:xfrm>
          <a:prstGeom prst="rect">
            <a:avLst/>
          </a:prstGeom>
        </p:spPr>
      </p:pic>
      <p:grpSp>
        <p:nvGrpSpPr>
          <p:cNvPr id="19" name="Group 18"/>
          <p:cNvGrpSpPr/>
          <p:nvPr/>
        </p:nvGrpSpPr>
        <p:grpSpPr>
          <a:xfrm>
            <a:off x="5297963" y="5349875"/>
            <a:ext cx="7233172" cy="1447289"/>
            <a:chOff x="5297963" y="5349875"/>
            <a:chExt cx="7233172" cy="1447289"/>
          </a:xfrm>
        </p:grpSpPr>
        <p:grpSp>
          <p:nvGrpSpPr>
            <p:cNvPr id="9" name="Group 8">
              <a:extLst>
                <a:ext uri="{FF2B5EF4-FFF2-40B4-BE49-F238E27FC236}">
                  <a16:creationId xmlns:a16="http://schemas.microsoft.com/office/drawing/2014/main" id="{A9288F44-1AE5-4B12-A91D-6FC5A8AAD416}"/>
                </a:ext>
              </a:extLst>
            </p:cNvPr>
            <p:cNvGrpSpPr/>
            <p:nvPr/>
          </p:nvGrpSpPr>
          <p:grpSpPr>
            <a:xfrm>
              <a:off x="5297963" y="5349875"/>
              <a:ext cx="2053273" cy="1337865"/>
              <a:chOff x="9418332" y="2951963"/>
              <a:chExt cx="1418527" cy="924278"/>
            </a:xfrm>
            <a:solidFill>
              <a:schemeClr val="bg1"/>
            </a:solidFill>
          </p:grpSpPr>
          <p:grpSp>
            <p:nvGrpSpPr>
              <p:cNvPr id="10" name="Group 9">
                <a:extLst>
                  <a:ext uri="{FF2B5EF4-FFF2-40B4-BE49-F238E27FC236}">
                    <a16:creationId xmlns:a16="http://schemas.microsoft.com/office/drawing/2014/main" id="{93537156-BEF4-4B68-9CCE-39D893C4854F}"/>
                  </a:ext>
                </a:extLst>
              </p:cNvPr>
              <p:cNvGrpSpPr/>
              <p:nvPr/>
            </p:nvGrpSpPr>
            <p:grpSpPr>
              <a:xfrm>
                <a:off x="9418332" y="2965177"/>
                <a:ext cx="1377929" cy="911064"/>
                <a:chOff x="9418332" y="2965177"/>
                <a:chExt cx="1377929" cy="911064"/>
              </a:xfrm>
              <a:grpFill/>
            </p:grpSpPr>
            <p:grpSp>
              <p:nvGrpSpPr>
                <p:cNvPr id="12" name="Group 11">
                  <a:extLst>
                    <a:ext uri="{FF2B5EF4-FFF2-40B4-BE49-F238E27FC236}">
                      <a16:creationId xmlns:a16="http://schemas.microsoft.com/office/drawing/2014/main" id="{DF0C61E8-B78B-458D-AC7A-7E03B6AD7222}"/>
                    </a:ext>
                  </a:extLst>
                </p:cNvPr>
                <p:cNvGrpSpPr/>
                <p:nvPr/>
              </p:nvGrpSpPr>
              <p:grpSpPr>
                <a:xfrm>
                  <a:off x="9418332" y="2965177"/>
                  <a:ext cx="1377929" cy="911064"/>
                  <a:chOff x="330241" y="1526834"/>
                  <a:chExt cx="2145289" cy="1418430"/>
                </a:xfrm>
                <a:grpFill/>
              </p:grpSpPr>
              <p:sp>
                <p:nvSpPr>
                  <p:cNvPr id="16" name="Freeform: Shape 64">
                    <a:extLst>
                      <a:ext uri="{FF2B5EF4-FFF2-40B4-BE49-F238E27FC236}">
                        <a16:creationId xmlns:a16="http://schemas.microsoft.com/office/drawing/2014/main" id="{5284A7F4-480C-48F4-AD77-5E96601B3733}"/>
                      </a:ext>
                    </a:extLst>
                  </p:cNvPr>
                  <p:cNvSpPr/>
                  <p:nvPr/>
                </p:nvSpPr>
                <p:spPr>
                  <a:xfrm rot="5400000">
                    <a:off x="607683" y="1387173"/>
                    <a:ext cx="1061847" cy="1341169"/>
                  </a:xfrm>
                  <a:custGeom>
                    <a:avLst/>
                    <a:gdLst>
                      <a:gd name="connsiteX0" fmla="*/ 855467 w 1318389"/>
                      <a:gd name="connsiteY0" fmla="*/ 1312844 h 1665195"/>
                      <a:gd name="connsiteX1" fmla="*/ 898407 w 1318389"/>
                      <a:gd name="connsiteY1" fmla="*/ 1355784 h 1665195"/>
                      <a:gd name="connsiteX2" fmla="*/ 941347 w 1318389"/>
                      <a:gd name="connsiteY2" fmla="*/ 1312844 h 1665195"/>
                      <a:gd name="connsiteX3" fmla="*/ 898407 w 1318389"/>
                      <a:gd name="connsiteY3" fmla="*/ 1269904 h 1665195"/>
                      <a:gd name="connsiteX4" fmla="*/ 855467 w 1318389"/>
                      <a:gd name="connsiteY4" fmla="*/ 1312844 h 1665195"/>
                      <a:gd name="connsiteX5" fmla="*/ 362769 w 1318389"/>
                      <a:gd name="connsiteY5" fmla="*/ 236590 h 1665195"/>
                      <a:gd name="connsiteX6" fmla="*/ 405229 w 1318389"/>
                      <a:gd name="connsiteY6" fmla="*/ 279050 h 1665195"/>
                      <a:gd name="connsiteX7" fmla="*/ 447689 w 1318389"/>
                      <a:gd name="connsiteY7" fmla="*/ 236590 h 1665195"/>
                      <a:gd name="connsiteX8" fmla="*/ 405229 w 1318389"/>
                      <a:gd name="connsiteY8" fmla="*/ 194130 h 1665195"/>
                      <a:gd name="connsiteX9" fmla="*/ 362769 w 1318389"/>
                      <a:gd name="connsiteY9" fmla="*/ 236590 h 1665195"/>
                      <a:gd name="connsiteX10" fmla="*/ 348187 w 1318389"/>
                      <a:gd name="connsiteY10" fmla="*/ 1312844 h 1665195"/>
                      <a:gd name="connsiteX11" fmla="*/ 391127 w 1318389"/>
                      <a:gd name="connsiteY11" fmla="*/ 1355784 h 1665195"/>
                      <a:gd name="connsiteX12" fmla="*/ 434066 w 1318389"/>
                      <a:gd name="connsiteY12" fmla="*/ 1312844 h 1665195"/>
                      <a:gd name="connsiteX13" fmla="*/ 391127 w 1318389"/>
                      <a:gd name="connsiteY13" fmla="*/ 1269904 h 1665195"/>
                      <a:gd name="connsiteX14" fmla="*/ 348187 w 1318389"/>
                      <a:gd name="connsiteY14" fmla="*/ 1312844 h 1665195"/>
                      <a:gd name="connsiteX15" fmla="*/ 81655 w 1318389"/>
                      <a:gd name="connsiteY15" fmla="*/ 873373 h 1665195"/>
                      <a:gd name="connsiteX16" fmla="*/ 124595 w 1318389"/>
                      <a:gd name="connsiteY16" fmla="*/ 916313 h 1665195"/>
                      <a:gd name="connsiteX17" fmla="*/ 167534 w 1318389"/>
                      <a:gd name="connsiteY17" fmla="*/ 873373 h 1665195"/>
                      <a:gd name="connsiteX18" fmla="*/ 124595 w 1318389"/>
                      <a:gd name="connsiteY18" fmla="*/ 830433 h 1665195"/>
                      <a:gd name="connsiteX19" fmla="*/ 81655 w 1318389"/>
                      <a:gd name="connsiteY19" fmla="*/ 873373 h 1665195"/>
                      <a:gd name="connsiteX20" fmla="*/ 898 w 1318389"/>
                      <a:gd name="connsiteY20" fmla="*/ 878256 h 1665195"/>
                      <a:gd name="connsiteX21" fmla="*/ 59313 w 1318389"/>
                      <a:gd name="connsiteY21" fmla="*/ 760898 h 1665195"/>
                      <a:gd name="connsiteX22" fmla="*/ 60023 w 1318389"/>
                      <a:gd name="connsiteY22" fmla="*/ 760660 h 1665195"/>
                      <a:gd name="connsiteX23" fmla="*/ 301509 w 1318389"/>
                      <a:gd name="connsiteY23" fmla="*/ 256655 h 1665195"/>
                      <a:gd name="connsiteX24" fmla="*/ 300401 w 1318389"/>
                      <a:gd name="connsiteY24" fmla="*/ 253678 h 1665195"/>
                      <a:gd name="connsiteX25" fmla="*/ 392815 w 1318389"/>
                      <a:gd name="connsiteY25" fmla="*/ 125792 h 1665195"/>
                      <a:gd name="connsiteX26" fmla="*/ 426561 w 1318389"/>
                      <a:gd name="connsiteY26" fmla="*/ 127298 h 1665195"/>
                      <a:gd name="connsiteX27" fmla="*/ 501833 w 1318389"/>
                      <a:gd name="connsiteY27" fmla="*/ 25203 h 1665195"/>
                      <a:gd name="connsiteX28" fmla="*/ 659591 w 1318389"/>
                      <a:gd name="connsiteY28" fmla="*/ 0 h 1665195"/>
                      <a:gd name="connsiteX29" fmla="*/ 767873 w 1318389"/>
                      <a:gd name="connsiteY29" fmla="*/ 94280 h 1665195"/>
                      <a:gd name="connsiteX30" fmla="*/ 773474 w 1318389"/>
                      <a:gd name="connsiteY30" fmla="*/ 129752 h 1665195"/>
                      <a:gd name="connsiteX31" fmla="*/ 750137 w 1318389"/>
                      <a:gd name="connsiteY31" fmla="*/ 133486 h 1665195"/>
                      <a:gd name="connsiteX32" fmla="*/ 643721 w 1318389"/>
                      <a:gd name="connsiteY32" fmla="*/ 50407 h 1665195"/>
                      <a:gd name="connsiteX33" fmla="*/ 528905 w 1318389"/>
                      <a:gd name="connsiteY33" fmla="*/ 68143 h 1665195"/>
                      <a:gd name="connsiteX34" fmla="*/ 477195 w 1318389"/>
                      <a:gd name="connsiteY34" fmla="*/ 147376 h 1665195"/>
                      <a:gd name="connsiteX35" fmla="*/ 504919 w 1318389"/>
                      <a:gd name="connsiteY35" fmla="*/ 176856 h 1665195"/>
                      <a:gd name="connsiteX36" fmla="*/ 520701 w 1318389"/>
                      <a:gd name="connsiteY36" fmla="*/ 218206 h 1665195"/>
                      <a:gd name="connsiteX37" fmla="*/ 520838 w 1318389"/>
                      <a:gd name="connsiteY37" fmla="*/ 251739 h 1665195"/>
                      <a:gd name="connsiteX38" fmla="*/ 512601 w 1318389"/>
                      <a:gd name="connsiteY38" fmla="*/ 279384 h 1665195"/>
                      <a:gd name="connsiteX39" fmla="*/ 572778 w 1318389"/>
                      <a:gd name="connsiteY39" fmla="*/ 326714 h 1665195"/>
                      <a:gd name="connsiteX40" fmla="*/ 687595 w 1318389"/>
                      <a:gd name="connsiteY40" fmla="*/ 308045 h 1665195"/>
                      <a:gd name="connsiteX41" fmla="*/ 763207 w 1318389"/>
                      <a:gd name="connsiteY41" fmla="*/ 196028 h 1665195"/>
                      <a:gd name="connsiteX42" fmla="*/ 785610 w 1318389"/>
                      <a:gd name="connsiteY42" fmla="*/ 192294 h 1665195"/>
                      <a:gd name="connsiteX43" fmla="*/ 791211 w 1318389"/>
                      <a:gd name="connsiteY43" fmla="*/ 227766 h 1665195"/>
                      <a:gd name="connsiteX44" fmla="*/ 718400 w 1318389"/>
                      <a:gd name="connsiteY44" fmla="*/ 350984 h 1665195"/>
                      <a:gd name="connsiteX45" fmla="*/ 560643 w 1318389"/>
                      <a:gd name="connsiteY45" fmla="*/ 376188 h 1665195"/>
                      <a:gd name="connsiteX46" fmla="*/ 481653 w 1318389"/>
                      <a:gd name="connsiteY46" fmla="*/ 320430 h 1665195"/>
                      <a:gd name="connsiteX47" fmla="*/ 469637 w 1318389"/>
                      <a:gd name="connsiteY47" fmla="*/ 330704 h 1665195"/>
                      <a:gd name="connsiteX48" fmla="*/ 462283 w 1318389"/>
                      <a:gd name="connsiteY48" fmla="*/ 333441 h 1665195"/>
                      <a:gd name="connsiteX49" fmla="*/ 252808 w 1318389"/>
                      <a:gd name="connsiteY49" fmla="*/ 858867 h 1665195"/>
                      <a:gd name="connsiteX50" fmla="*/ 444434 w 1318389"/>
                      <a:gd name="connsiteY50" fmla="*/ 1190772 h 1665195"/>
                      <a:gd name="connsiteX51" fmla="*/ 801245 w 1318389"/>
                      <a:gd name="connsiteY51" fmla="*/ 1187463 h 1665195"/>
                      <a:gd name="connsiteX52" fmla="*/ 801245 w 1318389"/>
                      <a:gd name="connsiteY52" fmla="*/ 1116815 h 1665195"/>
                      <a:gd name="connsiteX53" fmla="*/ 890858 w 1318389"/>
                      <a:gd name="connsiteY53" fmla="*/ 1027202 h 1665195"/>
                      <a:gd name="connsiteX54" fmla="*/ 1200123 w 1318389"/>
                      <a:gd name="connsiteY54" fmla="*/ 1027202 h 1665195"/>
                      <a:gd name="connsiteX55" fmla="*/ 1205949 w 1318389"/>
                      <a:gd name="connsiteY55" fmla="*/ 998361 h 1665195"/>
                      <a:gd name="connsiteX56" fmla="*/ 1288518 w 1318389"/>
                      <a:gd name="connsiteY56" fmla="*/ 943622 h 1665195"/>
                      <a:gd name="connsiteX57" fmla="*/ 1318389 w 1318389"/>
                      <a:gd name="connsiteY57" fmla="*/ 974426 h 1665195"/>
                      <a:gd name="connsiteX58" fmla="*/ 1318389 w 1318389"/>
                      <a:gd name="connsiteY58" fmla="*/ 1635324 h 1665195"/>
                      <a:gd name="connsiteX59" fmla="*/ 1288518 w 1318389"/>
                      <a:gd name="connsiteY59" fmla="*/ 1665195 h 1665195"/>
                      <a:gd name="connsiteX60" fmla="*/ 1205949 w 1318389"/>
                      <a:gd name="connsiteY60" fmla="*/ 1610455 h 1665195"/>
                      <a:gd name="connsiteX61" fmla="*/ 1203531 w 1318389"/>
                      <a:gd name="connsiteY61" fmla="*/ 1598487 h 1665195"/>
                      <a:gd name="connsiteX62" fmla="*/ 890858 w 1318389"/>
                      <a:gd name="connsiteY62" fmla="*/ 1598487 h 1665195"/>
                      <a:gd name="connsiteX63" fmla="*/ 801245 w 1318389"/>
                      <a:gd name="connsiteY63" fmla="*/ 1508873 h 1665195"/>
                      <a:gd name="connsiteX64" fmla="*/ 801245 w 1318389"/>
                      <a:gd name="connsiteY64" fmla="*/ 1426032 h 1665195"/>
                      <a:gd name="connsiteX65" fmla="*/ 379661 w 1318389"/>
                      <a:gd name="connsiteY65" fmla="*/ 1429942 h 1665195"/>
                      <a:gd name="connsiteX66" fmla="*/ 294951 w 1318389"/>
                      <a:gd name="connsiteY66" fmla="*/ 1395390 h 1665195"/>
                      <a:gd name="connsiteX67" fmla="*/ 270560 w 1318389"/>
                      <a:gd name="connsiteY67" fmla="*/ 1359849 h 1665195"/>
                      <a:gd name="connsiteX68" fmla="*/ 263688 w 1318389"/>
                      <a:gd name="connsiteY68" fmla="*/ 1352058 h 1665195"/>
                      <a:gd name="connsiteX69" fmla="*/ 15908 w 1318389"/>
                      <a:gd name="connsiteY69" fmla="*/ 922891 h 1665195"/>
                      <a:gd name="connsiteX70" fmla="*/ 898 w 1318389"/>
                      <a:gd name="connsiteY70" fmla="*/ 878256 h 166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18389" h="1665195">
                        <a:moveTo>
                          <a:pt x="855467" y="1312844"/>
                        </a:moveTo>
                        <a:cubicBezTo>
                          <a:pt x="855467" y="1336181"/>
                          <a:pt x="875070" y="1355784"/>
                          <a:pt x="898407" y="1355784"/>
                        </a:cubicBezTo>
                        <a:cubicBezTo>
                          <a:pt x="921743" y="1355784"/>
                          <a:pt x="941347" y="1336181"/>
                          <a:pt x="941347" y="1312844"/>
                        </a:cubicBezTo>
                        <a:cubicBezTo>
                          <a:pt x="941347" y="1289508"/>
                          <a:pt x="921743" y="1269904"/>
                          <a:pt x="898407" y="1269904"/>
                        </a:cubicBezTo>
                        <a:cubicBezTo>
                          <a:pt x="875070" y="1269904"/>
                          <a:pt x="855467" y="1289508"/>
                          <a:pt x="855467" y="1312844"/>
                        </a:cubicBezTo>
                        <a:close/>
                        <a:moveTo>
                          <a:pt x="362769" y="236590"/>
                        </a:moveTo>
                        <a:cubicBezTo>
                          <a:pt x="362769" y="260040"/>
                          <a:pt x="381779" y="279050"/>
                          <a:pt x="405229" y="279050"/>
                        </a:cubicBezTo>
                        <a:cubicBezTo>
                          <a:pt x="428679" y="279050"/>
                          <a:pt x="447689" y="260040"/>
                          <a:pt x="447689" y="236590"/>
                        </a:cubicBezTo>
                        <a:cubicBezTo>
                          <a:pt x="447689" y="213140"/>
                          <a:pt x="428679" y="194130"/>
                          <a:pt x="405229" y="194130"/>
                        </a:cubicBezTo>
                        <a:cubicBezTo>
                          <a:pt x="381779" y="194130"/>
                          <a:pt x="362769" y="213140"/>
                          <a:pt x="362769" y="236590"/>
                        </a:cubicBezTo>
                        <a:close/>
                        <a:moveTo>
                          <a:pt x="348187" y="1312844"/>
                        </a:moveTo>
                        <a:cubicBezTo>
                          <a:pt x="348187" y="1336181"/>
                          <a:pt x="367790" y="1355784"/>
                          <a:pt x="391127" y="1355784"/>
                        </a:cubicBezTo>
                        <a:cubicBezTo>
                          <a:pt x="414463" y="1355784"/>
                          <a:pt x="434066" y="1336181"/>
                          <a:pt x="434066" y="1312844"/>
                        </a:cubicBezTo>
                        <a:cubicBezTo>
                          <a:pt x="434066" y="1289508"/>
                          <a:pt x="414463" y="1269904"/>
                          <a:pt x="391127" y="1269904"/>
                        </a:cubicBezTo>
                        <a:cubicBezTo>
                          <a:pt x="367790" y="1269904"/>
                          <a:pt x="348187" y="1289508"/>
                          <a:pt x="348187" y="1312844"/>
                        </a:cubicBezTo>
                        <a:close/>
                        <a:moveTo>
                          <a:pt x="81655" y="873373"/>
                        </a:moveTo>
                        <a:cubicBezTo>
                          <a:pt x="81655" y="896710"/>
                          <a:pt x="101258" y="916313"/>
                          <a:pt x="124595" y="916313"/>
                        </a:cubicBezTo>
                        <a:cubicBezTo>
                          <a:pt x="147931" y="916313"/>
                          <a:pt x="167534" y="896710"/>
                          <a:pt x="167534" y="873373"/>
                        </a:cubicBezTo>
                        <a:cubicBezTo>
                          <a:pt x="167534" y="850037"/>
                          <a:pt x="147931" y="830433"/>
                          <a:pt x="124595" y="830433"/>
                        </a:cubicBezTo>
                        <a:cubicBezTo>
                          <a:pt x="101258" y="830433"/>
                          <a:pt x="81655" y="850037"/>
                          <a:pt x="81655" y="873373"/>
                        </a:cubicBezTo>
                        <a:close/>
                        <a:moveTo>
                          <a:pt x="898" y="878256"/>
                        </a:moveTo>
                        <a:cubicBezTo>
                          <a:pt x="-4792" y="832394"/>
                          <a:pt x="16774" y="785458"/>
                          <a:pt x="59313" y="760898"/>
                        </a:cubicBezTo>
                        <a:lnTo>
                          <a:pt x="60023" y="760660"/>
                        </a:lnTo>
                        <a:lnTo>
                          <a:pt x="301509" y="256655"/>
                        </a:lnTo>
                        <a:lnTo>
                          <a:pt x="300401" y="253678"/>
                        </a:lnTo>
                        <a:cubicBezTo>
                          <a:pt x="291067" y="193002"/>
                          <a:pt x="332139" y="135127"/>
                          <a:pt x="392815" y="125792"/>
                        </a:cubicBezTo>
                        <a:lnTo>
                          <a:pt x="426561" y="127298"/>
                        </a:lnTo>
                        <a:lnTo>
                          <a:pt x="501833" y="25203"/>
                        </a:lnTo>
                        <a:lnTo>
                          <a:pt x="659591" y="0"/>
                        </a:lnTo>
                        <a:lnTo>
                          <a:pt x="767873" y="94280"/>
                        </a:lnTo>
                        <a:lnTo>
                          <a:pt x="773474" y="129752"/>
                        </a:lnTo>
                        <a:lnTo>
                          <a:pt x="750137" y="133486"/>
                        </a:lnTo>
                        <a:lnTo>
                          <a:pt x="643721" y="50407"/>
                        </a:lnTo>
                        <a:lnTo>
                          <a:pt x="528905" y="68143"/>
                        </a:lnTo>
                        <a:lnTo>
                          <a:pt x="477195" y="147376"/>
                        </a:lnTo>
                        <a:lnTo>
                          <a:pt x="504919" y="176856"/>
                        </a:lnTo>
                        <a:cubicBezTo>
                          <a:pt x="512650" y="189093"/>
                          <a:pt x="518134" y="203037"/>
                          <a:pt x="520701" y="218206"/>
                        </a:cubicBezTo>
                        <a:cubicBezTo>
                          <a:pt x="522451" y="229583"/>
                          <a:pt x="522429" y="240861"/>
                          <a:pt x="520838" y="251739"/>
                        </a:cubicBezTo>
                        <a:lnTo>
                          <a:pt x="512601" y="279384"/>
                        </a:lnTo>
                        <a:lnTo>
                          <a:pt x="572778" y="326714"/>
                        </a:lnTo>
                        <a:lnTo>
                          <a:pt x="687595" y="308045"/>
                        </a:lnTo>
                        <a:lnTo>
                          <a:pt x="763207" y="196028"/>
                        </a:lnTo>
                        <a:lnTo>
                          <a:pt x="785610" y="192294"/>
                        </a:lnTo>
                        <a:lnTo>
                          <a:pt x="791211" y="227766"/>
                        </a:lnTo>
                        <a:lnTo>
                          <a:pt x="718400" y="350984"/>
                        </a:lnTo>
                        <a:lnTo>
                          <a:pt x="560643" y="376188"/>
                        </a:lnTo>
                        <a:lnTo>
                          <a:pt x="481653" y="320430"/>
                        </a:lnTo>
                        <a:lnTo>
                          <a:pt x="469637" y="330704"/>
                        </a:lnTo>
                        <a:lnTo>
                          <a:pt x="462283" y="333441"/>
                        </a:lnTo>
                        <a:lnTo>
                          <a:pt x="252808" y="858867"/>
                        </a:lnTo>
                        <a:lnTo>
                          <a:pt x="444434" y="1190772"/>
                        </a:lnTo>
                        <a:lnTo>
                          <a:pt x="801245" y="1187463"/>
                        </a:lnTo>
                        <a:lnTo>
                          <a:pt x="801245" y="1116815"/>
                        </a:lnTo>
                        <a:cubicBezTo>
                          <a:pt x="801245" y="1067341"/>
                          <a:pt x="841384" y="1027202"/>
                          <a:pt x="890858" y="1027202"/>
                        </a:cubicBezTo>
                        <a:lnTo>
                          <a:pt x="1200123" y="1027202"/>
                        </a:lnTo>
                        <a:lnTo>
                          <a:pt x="1205949" y="998361"/>
                        </a:lnTo>
                        <a:cubicBezTo>
                          <a:pt x="1219557" y="966200"/>
                          <a:pt x="1251412" y="943622"/>
                          <a:pt x="1288518" y="943622"/>
                        </a:cubicBezTo>
                        <a:cubicBezTo>
                          <a:pt x="1305320" y="944554"/>
                          <a:pt x="1318389" y="957623"/>
                          <a:pt x="1318389" y="974426"/>
                        </a:cubicBezTo>
                        <a:lnTo>
                          <a:pt x="1318389" y="1635324"/>
                        </a:lnTo>
                        <a:cubicBezTo>
                          <a:pt x="1318389" y="1652126"/>
                          <a:pt x="1305320" y="1665195"/>
                          <a:pt x="1288518" y="1665195"/>
                        </a:cubicBezTo>
                        <a:cubicBezTo>
                          <a:pt x="1251412" y="1665195"/>
                          <a:pt x="1219557" y="1642617"/>
                          <a:pt x="1205949" y="1610455"/>
                        </a:cubicBezTo>
                        <a:lnTo>
                          <a:pt x="1203531" y="1598487"/>
                        </a:lnTo>
                        <a:lnTo>
                          <a:pt x="890858" y="1598487"/>
                        </a:lnTo>
                        <a:cubicBezTo>
                          <a:pt x="841384" y="1598487"/>
                          <a:pt x="801245" y="1558348"/>
                          <a:pt x="801245" y="1508873"/>
                        </a:cubicBezTo>
                        <a:lnTo>
                          <a:pt x="801245" y="1426032"/>
                        </a:lnTo>
                        <a:lnTo>
                          <a:pt x="379661" y="1429942"/>
                        </a:lnTo>
                        <a:cubicBezTo>
                          <a:pt x="346553" y="1429924"/>
                          <a:pt x="316655" y="1416756"/>
                          <a:pt x="294951" y="1395390"/>
                        </a:cubicBezTo>
                        <a:lnTo>
                          <a:pt x="270560" y="1359849"/>
                        </a:lnTo>
                        <a:lnTo>
                          <a:pt x="263688" y="1352058"/>
                        </a:lnTo>
                        <a:lnTo>
                          <a:pt x="15908" y="922891"/>
                        </a:lnTo>
                        <a:cubicBezTo>
                          <a:pt x="7721" y="908711"/>
                          <a:pt x="2795" y="893543"/>
                          <a:pt x="898" y="878256"/>
                        </a:cubicBezTo>
                        <a:close/>
                      </a:path>
                    </a:pathLst>
                  </a:custGeom>
                  <a:grpFill/>
                  <a:ln w="9525" cap="flat">
                    <a:noFill/>
                    <a:prstDash val="solid"/>
                    <a:miter/>
                  </a:ln>
                </p:spPr>
                <p:txBody>
                  <a:bodyPr wrap="square" rtlCol="0" anchor="ctr">
                    <a:noAutofit/>
                  </a:bodyPr>
                  <a:lstStyle/>
                  <a:p>
                    <a:endParaRPr lang="en-US" dirty="0"/>
                  </a:p>
                </p:txBody>
              </p:sp>
              <p:sp>
                <p:nvSpPr>
                  <p:cNvPr id="17" name="Freeform: Shape 65">
                    <a:extLst>
                      <a:ext uri="{FF2B5EF4-FFF2-40B4-BE49-F238E27FC236}">
                        <a16:creationId xmlns:a16="http://schemas.microsoft.com/office/drawing/2014/main" id="{DE9F2AC2-7F80-422A-B165-BB9227527285}"/>
                      </a:ext>
                    </a:extLst>
                  </p:cNvPr>
                  <p:cNvSpPr/>
                  <p:nvPr/>
                </p:nvSpPr>
                <p:spPr>
                  <a:xfrm>
                    <a:off x="330241" y="2609254"/>
                    <a:ext cx="2145289" cy="336010"/>
                  </a:xfrm>
                  <a:custGeom>
                    <a:avLst/>
                    <a:gdLst>
                      <a:gd name="connsiteX0" fmla="*/ 2123188 w 2324346"/>
                      <a:gd name="connsiteY0" fmla="*/ 127749 h 364054"/>
                      <a:gd name="connsiteX1" fmla="*/ 2067056 w 2324346"/>
                      <a:gd name="connsiteY1" fmla="*/ 183881 h 364054"/>
                      <a:gd name="connsiteX2" fmla="*/ 2123188 w 2324346"/>
                      <a:gd name="connsiteY2" fmla="*/ 240013 h 364054"/>
                      <a:gd name="connsiteX3" fmla="*/ 2179320 w 2324346"/>
                      <a:gd name="connsiteY3" fmla="*/ 183881 h 364054"/>
                      <a:gd name="connsiteX4" fmla="*/ 2123188 w 2324346"/>
                      <a:gd name="connsiteY4" fmla="*/ 127749 h 364054"/>
                      <a:gd name="connsiteX5" fmla="*/ 1803836 w 2324346"/>
                      <a:gd name="connsiteY5" fmla="*/ 127749 h 364054"/>
                      <a:gd name="connsiteX6" fmla="*/ 1747704 w 2324346"/>
                      <a:gd name="connsiteY6" fmla="*/ 183881 h 364054"/>
                      <a:gd name="connsiteX7" fmla="*/ 1803836 w 2324346"/>
                      <a:gd name="connsiteY7" fmla="*/ 240013 h 364054"/>
                      <a:gd name="connsiteX8" fmla="*/ 1859968 w 2324346"/>
                      <a:gd name="connsiteY8" fmla="*/ 183881 h 364054"/>
                      <a:gd name="connsiteX9" fmla="*/ 1803836 w 2324346"/>
                      <a:gd name="connsiteY9" fmla="*/ 127749 h 364054"/>
                      <a:gd name="connsiteX10" fmla="*/ 1484484 w 2324346"/>
                      <a:gd name="connsiteY10" fmla="*/ 127749 h 364054"/>
                      <a:gd name="connsiteX11" fmla="*/ 1428352 w 2324346"/>
                      <a:gd name="connsiteY11" fmla="*/ 183881 h 364054"/>
                      <a:gd name="connsiteX12" fmla="*/ 1484484 w 2324346"/>
                      <a:gd name="connsiteY12" fmla="*/ 240013 h 364054"/>
                      <a:gd name="connsiteX13" fmla="*/ 1540616 w 2324346"/>
                      <a:gd name="connsiteY13" fmla="*/ 183881 h 364054"/>
                      <a:gd name="connsiteX14" fmla="*/ 1484484 w 2324346"/>
                      <a:gd name="connsiteY14" fmla="*/ 127749 h 364054"/>
                      <a:gd name="connsiteX15" fmla="*/ 1165131 w 2324346"/>
                      <a:gd name="connsiteY15" fmla="*/ 127749 h 364054"/>
                      <a:gd name="connsiteX16" fmla="*/ 1108999 w 2324346"/>
                      <a:gd name="connsiteY16" fmla="*/ 183881 h 364054"/>
                      <a:gd name="connsiteX17" fmla="*/ 1165131 w 2324346"/>
                      <a:gd name="connsiteY17" fmla="*/ 240013 h 364054"/>
                      <a:gd name="connsiteX18" fmla="*/ 1221263 w 2324346"/>
                      <a:gd name="connsiteY18" fmla="*/ 183881 h 364054"/>
                      <a:gd name="connsiteX19" fmla="*/ 1165131 w 2324346"/>
                      <a:gd name="connsiteY19" fmla="*/ 127749 h 364054"/>
                      <a:gd name="connsiteX20" fmla="*/ 845779 w 2324346"/>
                      <a:gd name="connsiteY20" fmla="*/ 127749 h 364054"/>
                      <a:gd name="connsiteX21" fmla="*/ 789647 w 2324346"/>
                      <a:gd name="connsiteY21" fmla="*/ 183881 h 364054"/>
                      <a:gd name="connsiteX22" fmla="*/ 845779 w 2324346"/>
                      <a:gd name="connsiteY22" fmla="*/ 240013 h 364054"/>
                      <a:gd name="connsiteX23" fmla="*/ 901911 w 2324346"/>
                      <a:gd name="connsiteY23" fmla="*/ 183881 h 364054"/>
                      <a:gd name="connsiteX24" fmla="*/ 845779 w 2324346"/>
                      <a:gd name="connsiteY24" fmla="*/ 127749 h 364054"/>
                      <a:gd name="connsiteX25" fmla="*/ 526427 w 2324346"/>
                      <a:gd name="connsiteY25" fmla="*/ 127749 h 364054"/>
                      <a:gd name="connsiteX26" fmla="*/ 470295 w 2324346"/>
                      <a:gd name="connsiteY26" fmla="*/ 183881 h 364054"/>
                      <a:gd name="connsiteX27" fmla="*/ 526427 w 2324346"/>
                      <a:gd name="connsiteY27" fmla="*/ 240013 h 364054"/>
                      <a:gd name="connsiteX28" fmla="*/ 582559 w 2324346"/>
                      <a:gd name="connsiteY28" fmla="*/ 183881 h 364054"/>
                      <a:gd name="connsiteX29" fmla="*/ 526427 w 2324346"/>
                      <a:gd name="connsiteY29" fmla="*/ 127749 h 364054"/>
                      <a:gd name="connsiteX30" fmla="*/ 207075 w 2324346"/>
                      <a:gd name="connsiteY30" fmla="*/ 127749 h 364054"/>
                      <a:gd name="connsiteX31" fmla="*/ 150943 w 2324346"/>
                      <a:gd name="connsiteY31" fmla="*/ 183881 h 364054"/>
                      <a:gd name="connsiteX32" fmla="*/ 207075 w 2324346"/>
                      <a:gd name="connsiteY32" fmla="*/ 240013 h 364054"/>
                      <a:gd name="connsiteX33" fmla="*/ 263207 w 2324346"/>
                      <a:gd name="connsiteY33" fmla="*/ 183881 h 364054"/>
                      <a:gd name="connsiteX34" fmla="*/ 207075 w 2324346"/>
                      <a:gd name="connsiteY34" fmla="*/ 127749 h 364054"/>
                      <a:gd name="connsiteX35" fmla="*/ 2123188 w 2324346"/>
                      <a:gd name="connsiteY35" fmla="*/ 71617 h 364054"/>
                      <a:gd name="connsiteX36" fmla="*/ 2235452 w 2324346"/>
                      <a:gd name="connsiteY36" fmla="*/ 183881 h 364054"/>
                      <a:gd name="connsiteX37" fmla="*/ 2123188 w 2324346"/>
                      <a:gd name="connsiteY37" fmla="*/ 296145 h 364054"/>
                      <a:gd name="connsiteX38" fmla="*/ 2010924 w 2324346"/>
                      <a:gd name="connsiteY38" fmla="*/ 183881 h 364054"/>
                      <a:gd name="connsiteX39" fmla="*/ 2123188 w 2324346"/>
                      <a:gd name="connsiteY39" fmla="*/ 71617 h 364054"/>
                      <a:gd name="connsiteX40" fmla="*/ 1803836 w 2324346"/>
                      <a:gd name="connsiteY40" fmla="*/ 71617 h 364054"/>
                      <a:gd name="connsiteX41" fmla="*/ 1916100 w 2324346"/>
                      <a:gd name="connsiteY41" fmla="*/ 183881 h 364054"/>
                      <a:gd name="connsiteX42" fmla="*/ 1803836 w 2324346"/>
                      <a:gd name="connsiteY42" fmla="*/ 296145 h 364054"/>
                      <a:gd name="connsiteX43" fmla="*/ 1691572 w 2324346"/>
                      <a:gd name="connsiteY43" fmla="*/ 183881 h 364054"/>
                      <a:gd name="connsiteX44" fmla="*/ 1803836 w 2324346"/>
                      <a:gd name="connsiteY44" fmla="*/ 71617 h 364054"/>
                      <a:gd name="connsiteX45" fmla="*/ 1484484 w 2324346"/>
                      <a:gd name="connsiteY45" fmla="*/ 71617 h 364054"/>
                      <a:gd name="connsiteX46" fmla="*/ 1596748 w 2324346"/>
                      <a:gd name="connsiteY46" fmla="*/ 183881 h 364054"/>
                      <a:gd name="connsiteX47" fmla="*/ 1484484 w 2324346"/>
                      <a:gd name="connsiteY47" fmla="*/ 296145 h 364054"/>
                      <a:gd name="connsiteX48" fmla="*/ 1372220 w 2324346"/>
                      <a:gd name="connsiteY48" fmla="*/ 183881 h 364054"/>
                      <a:gd name="connsiteX49" fmla="*/ 1484484 w 2324346"/>
                      <a:gd name="connsiteY49" fmla="*/ 71617 h 364054"/>
                      <a:gd name="connsiteX50" fmla="*/ 1165131 w 2324346"/>
                      <a:gd name="connsiteY50" fmla="*/ 71617 h 364054"/>
                      <a:gd name="connsiteX51" fmla="*/ 1277395 w 2324346"/>
                      <a:gd name="connsiteY51" fmla="*/ 183881 h 364054"/>
                      <a:gd name="connsiteX52" fmla="*/ 1165131 w 2324346"/>
                      <a:gd name="connsiteY52" fmla="*/ 296145 h 364054"/>
                      <a:gd name="connsiteX53" fmla="*/ 1052867 w 2324346"/>
                      <a:gd name="connsiteY53" fmla="*/ 183881 h 364054"/>
                      <a:gd name="connsiteX54" fmla="*/ 1165131 w 2324346"/>
                      <a:gd name="connsiteY54" fmla="*/ 71617 h 364054"/>
                      <a:gd name="connsiteX55" fmla="*/ 845779 w 2324346"/>
                      <a:gd name="connsiteY55" fmla="*/ 71617 h 364054"/>
                      <a:gd name="connsiteX56" fmla="*/ 958043 w 2324346"/>
                      <a:gd name="connsiteY56" fmla="*/ 183881 h 364054"/>
                      <a:gd name="connsiteX57" fmla="*/ 845779 w 2324346"/>
                      <a:gd name="connsiteY57" fmla="*/ 296145 h 364054"/>
                      <a:gd name="connsiteX58" fmla="*/ 733515 w 2324346"/>
                      <a:gd name="connsiteY58" fmla="*/ 183881 h 364054"/>
                      <a:gd name="connsiteX59" fmla="*/ 845779 w 2324346"/>
                      <a:gd name="connsiteY59" fmla="*/ 71617 h 364054"/>
                      <a:gd name="connsiteX60" fmla="*/ 526427 w 2324346"/>
                      <a:gd name="connsiteY60" fmla="*/ 71617 h 364054"/>
                      <a:gd name="connsiteX61" fmla="*/ 638691 w 2324346"/>
                      <a:gd name="connsiteY61" fmla="*/ 183881 h 364054"/>
                      <a:gd name="connsiteX62" fmla="*/ 526427 w 2324346"/>
                      <a:gd name="connsiteY62" fmla="*/ 296145 h 364054"/>
                      <a:gd name="connsiteX63" fmla="*/ 414163 w 2324346"/>
                      <a:gd name="connsiteY63" fmla="*/ 183881 h 364054"/>
                      <a:gd name="connsiteX64" fmla="*/ 526427 w 2324346"/>
                      <a:gd name="connsiteY64" fmla="*/ 71617 h 364054"/>
                      <a:gd name="connsiteX65" fmla="*/ 207075 w 2324346"/>
                      <a:gd name="connsiteY65" fmla="*/ 71617 h 364054"/>
                      <a:gd name="connsiteX66" fmla="*/ 319339 w 2324346"/>
                      <a:gd name="connsiteY66" fmla="*/ 183881 h 364054"/>
                      <a:gd name="connsiteX67" fmla="*/ 207075 w 2324346"/>
                      <a:gd name="connsiteY67" fmla="*/ 296145 h 364054"/>
                      <a:gd name="connsiteX68" fmla="*/ 94811 w 2324346"/>
                      <a:gd name="connsiteY68" fmla="*/ 183881 h 364054"/>
                      <a:gd name="connsiteX69" fmla="*/ 207075 w 2324346"/>
                      <a:gd name="connsiteY69" fmla="*/ 71617 h 364054"/>
                      <a:gd name="connsiteX70" fmla="*/ 182844 w 2324346"/>
                      <a:gd name="connsiteY70" fmla="*/ 45713 h 364054"/>
                      <a:gd name="connsiteX71" fmla="*/ 46530 w 2324346"/>
                      <a:gd name="connsiteY71" fmla="*/ 182027 h 364054"/>
                      <a:gd name="connsiteX72" fmla="*/ 182844 w 2324346"/>
                      <a:gd name="connsiteY72" fmla="*/ 318341 h 364054"/>
                      <a:gd name="connsiteX73" fmla="*/ 2141502 w 2324346"/>
                      <a:gd name="connsiteY73" fmla="*/ 318341 h 364054"/>
                      <a:gd name="connsiteX74" fmla="*/ 2277816 w 2324346"/>
                      <a:gd name="connsiteY74" fmla="*/ 182027 h 364054"/>
                      <a:gd name="connsiteX75" fmla="*/ 2141502 w 2324346"/>
                      <a:gd name="connsiteY75" fmla="*/ 45713 h 364054"/>
                      <a:gd name="connsiteX76" fmla="*/ 182027 w 2324346"/>
                      <a:gd name="connsiteY76" fmla="*/ 0 h 364054"/>
                      <a:gd name="connsiteX77" fmla="*/ 2142319 w 2324346"/>
                      <a:gd name="connsiteY77" fmla="*/ 0 h 364054"/>
                      <a:gd name="connsiteX78" fmla="*/ 2324346 w 2324346"/>
                      <a:gd name="connsiteY78" fmla="*/ 182027 h 364054"/>
                      <a:gd name="connsiteX79" fmla="*/ 2142319 w 2324346"/>
                      <a:gd name="connsiteY79" fmla="*/ 364054 h 364054"/>
                      <a:gd name="connsiteX80" fmla="*/ 182027 w 2324346"/>
                      <a:gd name="connsiteY80" fmla="*/ 364054 h 364054"/>
                      <a:gd name="connsiteX81" fmla="*/ 0 w 2324346"/>
                      <a:gd name="connsiteY81" fmla="*/ 182027 h 364054"/>
                      <a:gd name="connsiteX82" fmla="*/ 182027 w 2324346"/>
                      <a:gd name="connsiteY82" fmla="*/ 0 h 36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24346" h="364054">
                        <a:moveTo>
                          <a:pt x="2123188" y="127749"/>
                        </a:moveTo>
                        <a:cubicBezTo>
                          <a:pt x="2092187" y="127749"/>
                          <a:pt x="2067056" y="152880"/>
                          <a:pt x="2067056" y="183881"/>
                        </a:cubicBezTo>
                        <a:cubicBezTo>
                          <a:pt x="2067056" y="214882"/>
                          <a:pt x="2092187" y="240013"/>
                          <a:pt x="2123188" y="240013"/>
                        </a:cubicBezTo>
                        <a:cubicBezTo>
                          <a:pt x="2154189" y="240013"/>
                          <a:pt x="2179320" y="214882"/>
                          <a:pt x="2179320" y="183881"/>
                        </a:cubicBezTo>
                        <a:cubicBezTo>
                          <a:pt x="2179320" y="152880"/>
                          <a:pt x="2154189" y="127749"/>
                          <a:pt x="2123188" y="127749"/>
                        </a:cubicBezTo>
                        <a:close/>
                        <a:moveTo>
                          <a:pt x="1803836" y="127749"/>
                        </a:moveTo>
                        <a:cubicBezTo>
                          <a:pt x="1772835" y="127749"/>
                          <a:pt x="1747704" y="152880"/>
                          <a:pt x="1747704" y="183881"/>
                        </a:cubicBezTo>
                        <a:cubicBezTo>
                          <a:pt x="1747704" y="214882"/>
                          <a:pt x="1772835" y="240013"/>
                          <a:pt x="1803836" y="240013"/>
                        </a:cubicBezTo>
                        <a:cubicBezTo>
                          <a:pt x="1834837" y="240013"/>
                          <a:pt x="1859968" y="214882"/>
                          <a:pt x="1859968" y="183881"/>
                        </a:cubicBezTo>
                        <a:cubicBezTo>
                          <a:pt x="1859968" y="152880"/>
                          <a:pt x="1834837" y="127749"/>
                          <a:pt x="1803836" y="127749"/>
                        </a:cubicBezTo>
                        <a:close/>
                        <a:moveTo>
                          <a:pt x="1484484" y="127749"/>
                        </a:moveTo>
                        <a:cubicBezTo>
                          <a:pt x="1453483" y="127749"/>
                          <a:pt x="1428352" y="152880"/>
                          <a:pt x="1428352" y="183881"/>
                        </a:cubicBezTo>
                        <a:cubicBezTo>
                          <a:pt x="1428352" y="214882"/>
                          <a:pt x="1453483" y="240013"/>
                          <a:pt x="1484484" y="240013"/>
                        </a:cubicBezTo>
                        <a:cubicBezTo>
                          <a:pt x="1515485" y="240013"/>
                          <a:pt x="1540616" y="214882"/>
                          <a:pt x="1540616" y="183881"/>
                        </a:cubicBezTo>
                        <a:cubicBezTo>
                          <a:pt x="1540616" y="152880"/>
                          <a:pt x="1515485" y="127749"/>
                          <a:pt x="1484484" y="127749"/>
                        </a:cubicBezTo>
                        <a:close/>
                        <a:moveTo>
                          <a:pt x="1165131" y="127749"/>
                        </a:moveTo>
                        <a:cubicBezTo>
                          <a:pt x="1134130" y="127749"/>
                          <a:pt x="1108999" y="152880"/>
                          <a:pt x="1108999" y="183881"/>
                        </a:cubicBezTo>
                        <a:cubicBezTo>
                          <a:pt x="1108999" y="214882"/>
                          <a:pt x="1134130" y="240013"/>
                          <a:pt x="1165131" y="240013"/>
                        </a:cubicBezTo>
                        <a:cubicBezTo>
                          <a:pt x="1196132" y="240013"/>
                          <a:pt x="1221263" y="214882"/>
                          <a:pt x="1221263" y="183881"/>
                        </a:cubicBezTo>
                        <a:cubicBezTo>
                          <a:pt x="1221263" y="152880"/>
                          <a:pt x="1196132" y="127749"/>
                          <a:pt x="1165131" y="127749"/>
                        </a:cubicBezTo>
                        <a:close/>
                        <a:moveTo>
                          <a:pt x="845779" y="127749"/>
                        </a:moveTo>
                        <a:cubicBezTo>
                          <a:pt x="814778" y="127749"/>
                          <a:pt x="789647" y="152880"/>
                          <a:pt x="789647" y="183881"/>
                        </a:cubicBezTo>
                        <a:cubicBezTo>
                          <a:pt x="789647" y="214882"/>
                          <a:pt x="814778" y="240013"/>
                          <a:pt x="845779" y="240013"/>
                        </a:cubicBezTo>
                        <a:cubicBezTo>
                          <a:pt x="876780" y="240013"/>
                          <a:pt x="901911" y="214882"/>
                          <a:pt x="901911" y="183881"/>
                        </a:cubicBezTo>
                        <a:cubicBezTo>
                          <a:pt x="901911" y="152880"/>
                          <a:pt x="876780" y="127749"/>
                          <a:pt x="845779" y="127749"/>
                        </a:cubicBezTo>
                        <a:close/>
                        <a:moveTo>
                          <a:pt x="526427" y="127749"/>
                        </a:moveTo>
                        <a:cubicBezTo>
                          <a:pt x="495426" y="127749"/>
                          <a:pt x="470295" y="152880"/>
                          <a:pt x="470295" y="183881"/>
                        </a:cubicBezTo>
                        <a:cubicBezTo>
                          <a:pt x="470295" y="214882"/>
                          <a:pt x="495426" y="240013"/>
                          <a:pt x="526427" y="240013"/>
                        </a:cubicBezTo>
                        <a:cubicBezTo>
                          <a:pt x="557428" y="240013"/>
                          <a:pt x="582559" y="214882"/>
                          <a:pt x="582559" y="183881"/>
                        </a:cubicBezTo>
                        <a:cubicBezTo>
                          <a:pt x="582559" y="152880"/>
                          <a:pt x="557428" y="127749"/>
                          <a:pt x="526427" y="127749"/>
                        </a:cubicBezTo>
                        <a:close/>
                        <a:moveTo>
                          <a:pt x="207075" y="127749"/>
                        </a:moveTo>
                        <a:cubicBezTo>
                          <a:pt x="176074" y="127749"/>
                          <a:pt x="150943" y="152880"/>
                          <a:pt x="150943" y="183881"/>
                        </a:cubicBezTo>
                        <a:cubicBezTo>
                          <a:pt x="150943" y="214882"/>
                          <a:pt x="176074" y="240013"/>
                          <a:pt x="207075" y="240013"/>
                        </a:cubicBezTo>
                        <a:cubicBezTo>
                          <a:pt x="238076" y="240013"/>
                          <a:pt x="263207" y="214882"/>
                          <a:pt x="263207" y="183881"/>
                        </a:cubicBezTo>
                        <a:cubicBezTo>
                          <a:pt x="263207" y="152880"/>
                          <a:pt x="238076" y="127749"/>
                          <a:pt x="207075" y="127749"/>
                        </a:cubicBezTo>
                        <a:close/>
                        <a:moveTo>
                          <a:pt x="2123188" y="71617"/>
                        </a:moveTo>
                        <a:cubicBezTo>
                          <a:pt x="2185190" y="71617"/>
                          <a:pt x="2235452" y="121879"/>
                          <a:pt x="2235452" y="183881"/>
                        </a:cubicBezTo>
                        <a:cubicBezTo>
                          <a:pt x="2235452" y="245883"/>
                          <a:pt x="2185190" y="296145"/>
                          <a:pt x="2123188" y="296145"/>
                        </a:cubicBezTo>
                        <a:cubicBezTo>
                          <a:pt x="2061186" y="296145"/>
                          <a:pt x="2010924" y="245883"/>
                          <a:pt x="2010924" y="183881"/>
                        </a:cubicBezTo>
                        <a:cubicBezTo>
                          <a:pt x="2010924" y="121879"/>
                          <a:pt x="2061186" y="71617"/>
                          <a:pt x="2123188" y="71617"/>
                        </a:cubicBezTo>
                        <a:close/>
                        <a:moveTo>
                          <a:pt x="1803836" y="71617"/>
                        </a:moveTo>
                        <a:cubicBezTo>
                          <a:pt x="1865838" y="71617"/>
                          <a:pt x="1916100" y="121879"/>
                          <a:pt x="1916100" y="183881"/>
                        </a:cubicBezTo>
                        <a:cubicBezTo>
                          <a:pt x="1916100" y="245883"/>
                          <a:pt x="1865838" y="296145"/>
                          <a:pt x="1803836" y="296145"/>
                        </a:cubicBezTo>
                        <a:cubicBezTo>
                          <a:pt x="1741834" y="296145"/>
                          <a:pt x="1691572" y="245883"/>
                          <a:pt x="1691572" y="183881"/>
                        </a:cubicBezTo>
                        <a:cubicBezTo>
                          <a:pt x="1691572" y="121879"/>
                          <a:pt x="1741834" y="71617"/>
                          <a:pt x="1803836" y="71617"/>
                        </a:cubicBezTo>
                        <a:close/>
                        <a:moveTo>
                          <a:pt x="1484484" y="71617"/>
                        </a:moveTo>
                        <a:cubicBezTo>
                          <a:pt x="1546486" y="71617"/>
                          <a:pt x="1596748" y="121879"/>
                          <a:pt x="1596748" y="183881"/>
                        </a:cubicBezTo>
                        <a:cubicBezTo>
                          <a:pt x="1596748" y="245883"/>
                          <a:pt x="1546486" y="296145"/>
                          <a:pt x="1484484" y="296145"/>
                        </a:cubicBezTo>
                        <a:cubicBezTo>
                          <a:pt x="1422482" y="296145"/>
                          <a:pt x="1372220" y="245883"/>
                          <a:pt x="1372220" y="183881"/>
                        </a:cubicBezTo>
                        <a:cubicBezTo>
                          <a:pt x="1372220" y="121879"/>
                          <a:pt x="1422482" y="71617"/>
                          <a:pt x="1484484" y="71617"/>
                        </a:cubicBezTo>
                        <a:close/>
                        <a:moveTo>
                          <a:pt x="1165131" y="71617"/>
                        </a:moveTo>
                        <a:cubicBezTo>
                          <a:pt x="1227133" y="71617"/>
                          <a:pt x="1277395" y="121879"/>
                          <a:pt x="1277395" y="183881"/>
                        </a:cubicBezTo>
                        <a:cubicBezTo>
                          <a:pt x="1277395" y="245883"/>
                          <a:pt x="1227133" y="296145"/>
                          <a:pt x="1165131" y="296145"/>
                        </a:cubicBezTo>
                        <a:cubicBezTo>
                          <a:pt x="1103129" y="296145"/>
                          <a:pt x="1052867" y="245883"/>
                          <a:pt x="1052867" y="183881"/>
                        </a:cubicBezTo>
                        <a:cubicBezTo>
                          <a:pt x="1052867" y="121879"/>
                          <a:pt x="1103129" y="71617"/>
                          <a:pt x="1165131" y="71617"/>
                        </a:cubicBezTo>
                        <a:close/>
                        <a:moveTo>
                          <a:pt x="845779" y="71617"/>
                        </a:moveTo>
                        <a:cubicBezTo>
                          <a:pt x="907781" y="71617"/>
                          <a:pt x="958043" y="121879"/>
                          <a:pt x="958043" y="183881"/>
                        </a:cubicBezTo>
                        <a:cubicBezTo>
                          <a:pt x="958043" y="245883"/>
                          <a:pt x="907781" y="296145"/>
                          <a:pt x="845779" y="296145"/>
                        </a:cubicBezTo>
                        <a:cubicBezTo>
                          <a:pt x="783777" y="296145"/>
                          <a:pt x="733515" y="245883"/>
                          <a:pt x="733515" y="183881"/>
                        </a:cubicBezTo>
                        <a:cubicBezTo>
                          <a:pt x="733515" y="121879"/>
                          <a:pt x="783777" y="71617"/>
                          <a:pt x="845779" y="71617"/>
                        </a:cubicBezTo>
                        <a:close/>
                        <a:moveTo>
                          <a:pt x="526427" y="71617"/>
                        </a:moveTo>
                        <a:cubicBezTo>
                          <a:pt x="588429" y="71617"/>
                          <a:pt x="638691" y="121879"/>
                          <a:pt x="638691" y="183881"/>
                        </a:cubicBezTo>
                        <a:cubicBezTo>
                          <a:pt x="638691" y="245883"/>
                          <a:pt x="588429" y="296145"/>
                          <a:pt x="526427" y="296145"/>
                        </a:cubicBezTo>
                        <a:cubicBezTo>
                          <a:pt x="464425" y="296145"/>
                          <a:pt x="414163" y="245883"/>
                          <a:pt x="414163" y="183881"/>
                        </a:cubicBezTo>
                        <a:cubicBezTo>
                          <a:pt x="414163" y="121879"/>
                          <a:pt x="464425" y="71617"/>
                          <a:pt x="526427" y="71617"/>
                        </a:cubicBezTo>
                        <a:close/>
                        <a:moveTo>
                          <a:pt x="207075" y="71617"/>
                        </a:moveTo>
                        <a:cubicBezTo>
                          <a:pt x="269077" y="71617"/>
                          <a:pt x="319339" y="121879"/>
                          <a:pt x="319339" y="183881"/>
                        </a:cubicBezTo>
                        <a:cubicBezTo>
                          <a:pt x="319339" y="245883"/>
                          <a:pt x="269077" y="296145"/>
                          <a:pt x="207075" y="296145"/>
                        </a:cubicBezTo>
                        <a:cubicBezTo>
                          <a:pt x="145073" y="296145"/>
                          <a:pt x="94811" y="245883"/>
                          <a:pt x="94811" y="183881"/>
                        </a:cubicBezTo>
                        <a:cubicBezTo>
                          <a:pt x="94811" y="121879"/>
                          <a:pt x="145073" y="71617"/>
                          <a:pt x="207075" y="71617"/>
                        </a:cubicBezTo>
                        <a:close/>
                        <a:moveTo>
                          <a:pt x="182844" y="45713"/>
                        </a:moveTo>
                        <a:cubicBezTo>
                          <a:pt x="107560" y="45713"/>
                          <a:pt x="46530" y="106743"/>
                          <a:pt x="46530" y="182027"/>
                        </a:cubicBezTo>
                        <a:cubicBezTo>
                          <a:pt x="46530" y="257311"/>
                          <a:pt x="107560" y="318341"/>
                          <a:pt x="182844" y="318341"/>
                        </a:cubicBezTo>
                        <a:lnTo>
                          <a:pt x="2141502" y="318341"/>
                        </a:lnTo>
                        <a:cubicBezTo>
                          <a:pt x="2216786" y="318341"/>
                          <a:pt x="2277816" y="257311"/>
                          <a:pt x="2277816" y="182027"/>
                        </a:cubicBezTo>
                        <a:cubicBezTo>
                          <a:pt x="2277816" y="106743"/>
                          <a:pt x="2216786" y="45713"/>
                          <a:pt x="2141502" y="45713"/>
                        </a:cubicBezTo>
                        <a:close/>
                        <a:moveTo>
                          <a:pt x="182027" y="0"/>
                        </a:moveTo>
                        <a:lnTo>
                          <a:pt x="2142319" y="0"/>
                        </a:lnTo>
                        <a:cubicBezTo>
                          <a:pt x="2242850" y="0"/>
                          <a:pt x="2324346" y="81496"/>
                          <a:pt x="2324346" y="182027"/>
                        </a:cubicBezTo>
                        <a:cubicBezTo>
                          <a:pt x="2324346" y="282558"/>
                          <a:pt x="2242850" y="364054"/>
                          <a:pt x="2142319" y="364054"/>
                        </a:cubicBezTo>
                        <a:lnTo>
                          <a:pt x="182027" y="364054"/>
                        </a:lnTo>
                        <a:cubicBezTo>
                          <a:pt x="81496" y="364054"/>
                          <a:pt x="0" y="282558"/>
                          <a:pt x="0" y="182027"/>
                        </a:cubicBezTo>
                        <a:cubicBezTo>
                          <a:pt x="0" y="81496"/>
                          <a:pt x="81496" y="0"/>
                          <a:pt x="18202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13" name="Freeform: Shape 61">
                  <a:extLst>
                    <a:ext uri="{FF2B5EF4-FFF2-40B4-BE49-F238E27FC236}">
                      <a16:creationId xmlns:a16="http://schemas.microsoft.com/office/drawing/2014/main" id="{7D7808F1-32E5-4477-AEFD-AE3F04422025}"/>
                    </a:ext>
                  </a:extLst>
                </p:cNvPr>
                <p:cNvSpPr/>
                <p:nvPr/>
              </p:nvSpPr>
              <p:spPr>
                <a:xfrm>
                  <a:off x="9962318" y="3429000"/>
                  <a:ext cx="204563" cy="204563"/>
                </a:xfrm>
                <a:custGeom>
                  <a:avLst/>
                  <a:gdLst>
                    <a:gd name="connsiteX0" fmla="*/ 1208165 w 3598783"/>
                    <a:gd name="connsiteY0" fmla="*/ 120597 h 3598783"/>
                    <a:gd name="connsiteX1" fmla="*/ 1208165 w 3598783"/>
                    <a:gd name="connsiteY1" fmla="*/ 1303057 h 3598783"/>
                    <a:gd name="connsiteX2" fmla="*/ 2390625 w 3598783"/>
                    <a:gd name="connsiteY2" fmla="*/ 1303057 h 3598783"/>
                    <a:gd name="connsiteX3" fmla="*/ 2390625 w 3598783"/>
                    <a:gd name="connsiteY3" fmla="*/ 120597 h 3598783"/>
                    <a:gd name="connsiteX4" fmla="*/ 0 w 3598783"/>
                    <a:gd name="connsiteY4" fmla="*/ 0 h 3598783"/>
                    <a:gd name="connsiteX5" fmla="*/ 3598783 w 3598783"/>
                    <a:gd name="connsiteY5" fmla="*/ 0 h 3598783"/>
                    <a:gd name="connsiteX6" fmla="*/ 3598783 w 3598783"/>
                    <a:gd name="connsiteY6" fmla="*/ 3598783 h 3598783"/>
                    <a:gd name="connsiteX7" fmla="*/ 0 w 3598783"/>
                    <a:gd name="connsiteY7" fmla="*/ 3598783 h 3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783" h="3598783">
                      <a:moveTo>
                        <a:pt x="1208165" y="120597"/>
                      </a:moveTo>
                      <a:lnTo>
                        <a:pt x="1208165" y="1303057"/>
                      </a:lnTo>
                      <a:lnTo>
                        <a:pt x="2390625" y="1303057"/>
                      </a:lnTo>
                      <a:lnTo>
                        <a:pt x="2390625" y="120597"/>
                      </a:lnTo>
                      <a:close/>
                      <a:moveTo>
                        <a:pt x="0" y="0"/>
                      </a:moveTo>
                      <a:lnTo>
                        <a:pt x="3598783" y="0"/>
                      </a:lnTo>
                      <a:lnTo>
                        <a:pt x="3598783" y="3598783"/>
                      </a:lnTo>
                      <a:lnTo>
                        <a:pt x="0" y="35987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62">
                  <a:extLst>
                    <a:ext uri="{FF2B5EF4-FFF2-40B4-BE49-F238E27FC236}">
                      <a16:creationId xmlns:a16="http://schemas.microsoft.com/office/drawing/2014/main" id="{433DED90-C121-48BA-8EB5-2EF65EEE625C}"/>
                    </a:ext>
                  </a:extLst>
                </p:cNvPr>
                <p:cNvSpPr/>
                <p:nvPr/>
              </p:nvSpPr>
              <p:spPr>
                <a:xfrm flipH="1">
                  <a:off x="10221429" y="3429000"/>
                  <a:ext cx="204563" cy="204563"/>
                </a:xfrm>
                <a:custGeom>
                  <a:avLst/>
                  <a:gdLst>
                    <a:gd name="connsiteX0" fmla="*/ 1208165 w 3598783"/>
                    <a:gd name="connsiteY0" fmla="*/ 120597 h 3598783"/>
                    <a:gd name="connsiteX1" fmla="*/ 1208165 w 3598783"/>
                    <a:gd name="connsiteY1" fmla="*/ 1303057 h 3598783"/>
                    <a:gd name="connsiteX2" fmla="*/ 2390625 w 3598783"/>
                    <a:gd name="connsiteY2" fmla="*/ 1303057 h 3598783"/>
                    <a:gd name="connsiteX3" fmla="*/ 2390625 w 3598783"/>
                    <a:gd name="connsiteY3" fmla="*/ 120597 h 3598783"/>
                    <a:gd name="connsiteX4" fmla="*/ 0 w 3598783"/>
                    <a:gd name="connsiteY4" fmla="*/ 0 h 3598783"/>
                    <a:gd name="connsiteX5" fmla="*/ 3598783 w 3598783"/>
                    <a:gd name="connsiteY5" fmla="*/ 0 h 3598783"/>
                    <a:gd name="connsiteX6" fmla="*/ 3598783 w 3598783"/>
                    <a:gd name="connsiteY6" fmla="*/ 3598783 h 3598783"/>
                    <a:gd name="connsiteX7" fmla="*/ 0 w 3598783"/>
                    <a:gd name="connsiteY7" fmla="*/ 3598783 h 3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783" h="3598783">
                      <a:moveTo>
                        <a:pt x="1208165" y="120597"/>
                      </a:moveTo>
                      <a:lnTo>
                        <a:pt x="1208165" y="1303057"/>
                      </a:lnTo>
                      <a:lnTo>
                        <a:pt x="2390625" y="1303057"/>
                      </a:lnTo>
                      <a:lnTo>
                        <a:pt x="2390625" y="120597"/>
                      </a:lnTo>
                      <a:close/>
                      <a:moveTo>
                        <a:pt x="0" y="0"/>
                      </a:moveTo>
                      <a:lnTo>
                        <a:pt x="3598783" y="0"/>
                      </a:lnTo>
                      <a:lnTo>
                        <a:pt x="3598783" y="3598783"/>
                      </a:lnTo>
                      <a:lnTo>
                        <a:pt x="0" y="35987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63">
                  <a:extLst>
                    <a:ext uri="{FF2B5EF4-FFF2-40B4-BE49-F238E27FC236}">
                      <a16:creationId xmlns:a16="http://schemas.microsoft.com/office/drawing/2014/main" id="{87A76637-0AB8-4D9E-90A2-C17A016BE9C2}"/>
                    </a:ext>
                  </a:extLst>
                </p:cNvPr>
                <p:cNvSpPr/>
                <p:nvPr/>
              </p:nvSpPr>
              <p:spPr>
                <a:xfrm>
                  <a:off x="10480540" y="3429000"/>
                  <a:ext cx="204563" cy="204563"/>
                </a:xfrm>
                <a:custGeom>
                  <a:avLst/>
                  <a:gdLst>
                    <a:gd name="connsiteX0" fmla="*/ 1208165 w 3598783"/>
                    <a:gd name="connsiteY0" fmla="*/ 120597 h 3598783"/>
                    <a:gd name="connsiteX1" fmla="*/ 1208165 w 3598783"/>
                    <a:gd name="connsiteY1" fmla="*/ 1303057 h 3598783"/>
                    <a:gd name="connsiteX2" fmla="*/ 2390625 w 3598783"/>
                    <a:gd name="connsiteY2" fmla="*/ 1303057 h 3598783"/>
                    <a:gd name="connsiteX3" fmla="*/ 2390625 w 3598783"/>
                    <a:gd name="connsiteY3" fmla="*/ 120597 h 3598783"/>
                    <a:gd name="connsiteX4" fmla="*/ 0 w 3598783"/>
                    <a:gd name="connsiteY4" fmla="*/ 0 h 3598783"/>
                    <a:gd name="connsiteX5" fmla="*/ 3598783 w 3598783"/>
                    <a:gd name="connsiteY5" fmla="*/ 0 h 3598783"/>
                    <a:gd name="connsiteX6" fmla="*/ 3598783 w 3598783"/>
                    <a:gd name="connsiteY6" fmla="*/ 3598783 h 3598783"/>
                    <a:gd name="connsiteX7" fmla="*/ 0 w 3598783"/>
                    <a:gd name="connsiteY7" fmla="*/ 3598783 h 3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783" h="3598783">
                      <a:moveTo>
                        <a:pt x="1208165" y="120597"/>
                      </a:moveTo>
                      <a:lnTo>
                        <a:pt x="1208165" y="1303057"/>
                      </a:lnTo>
                      <a:lnTo>
                        <a:pt x="2390625" y="1303057"/>
                      </a:lnTo>
                      <a:lnTo>
                        <a:pt x="2390625" y="120597"/>
                      </a:lnTo>
                      <a:close/>
                      <a:moveTo>
                        <a:pt x="0" y="0"/>
                      </a:moveTo>
                      <a:lnTo>
                        <a:pt x="3598783" y="0"/>
                      </a:lnTo>
                      <a:lnTo>
                        <a:pt x="3598783" y="3598783"/>
                      </a:lnTo>
                      <a:lnTo>
                        <a:pt x="0" y="35987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Shape 59">
                <a:extLst>
                  <a:ext uri="{FF2B5EF4-FFF2-40B4-BE49-F238E27FC236}">
                    <a16:creationId xmlns:a16="http://schemas.microsoft.com/office/drawing/2014/main" id="{4A10F558-2781-450A-BF55-A65335C90720}"/>
                  </a:ext>
                </a:extLst>
              </p:cNvPr>
              <p:cNvSpPr/>
              <p:nvPr/>
            </p:nvSpPr>
            <p:spPr>
              <a:xfrm>
                <a:off x="10331070" y="2951963"/>
                <a:ext cx="505789" cy="372334"/>
              </a:xfrm>
              <a:custGeom>
                <a:avLst/>
                <a:gdLst>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788485 w 3738080"/>
                  <a:gd name="connsiteY5" fmla="*/ 1841061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624294 w 3738080"/>
                  <a:gd name="connsiteY5" fmla="*/ 1992174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1858846 w 3738080"/>
                  <a:gd name="connsiteY5" fmla="*/ 1306247 h 2751770"/>
                  <a:gd name="connsiteX6" fmla="*/ 2645621 w 3738080"/>
                  <a:gd name="connsiteY6" fmla="*/ 1504218 h 2751770"/>
                  <a:gd name="connsiteX7" fmla="*/ 2795575 w 3738080"/>
                  <a:gd name="connsiteY7" fmla="*/ 1757331 h 2751770"/>
                  <a:gd name="connsiteX8" fmla="*/ 2539052 w 3738080"/>
                  <a:gd name="connsiteY8" fmla="*/ 1841672 h 2751770"/>
                  <a:gd name="connsiteX9" fmla="*/ 1353947 w 3738080"/>
                  <a:gd name="connsiteY9" fmla="*/ 1778974 h 2751770"/>
                  <a:gd name="connsiteX10" fmla="*/ 982333 w 3738080"/>
                  <a:gd name="connsiteY10" fmla="*/ 1780833 h 2751770"/>
                  <a:gd name="connsiteX11" fmla="*/ 966756 w 3738080"/>
                  <a:gd name="connsiteY11" fmla="*/ 1667407 h 2751770"/>
                  <a:gd name="connsiteX12" fmla="*/ 1217540 w 3738080"/>
                  <a:gd name="connsiteY12" fmla="*/ 1445700 h 2751770"/>
                  <a:gd name="connsiteX13" fmla="*/ 1858846 w 3738080"/>
                  <a:gd name="connsiteY13" fmla="*/ 1306247 h 2751770"/>
                  <a:gd name="connsiteX14" fmla="*/ 1828129 w 3738080"/>
                  <a:gd name="connsiteY14" fmla="*/ 650059 h 2751770"/>
                  <a:gd name="connsiteX15" fmla="*/ 3108200 w 3738080"/>
                  <a:gd name="connsiteY15" fmla="*/ 1008980 h 2751770"/>
                  <a:gd name="connsiteX16" fmla="*/ 3258155 w 3738080"/>
                  <a:gd name="connsiteY16" fmla="*/ 1319033 h 2751770"/>
                  <a:gd name="connsiteX17" fmla="*/ 2937692 w 3738080"/>
                  <a:gd name="connsiteY17" fmla="*/ 1304637 h 2751770"/>
                  <a:gd name="connsiteX18" fmla="*/ 763561 w 3738080"/>
                  <a:gd name="connsiteY18" fmla="*/ 1325535 h 2751770"/>
                  <a:gd name="connsiteX19" fmla="*/ 464412 w 3738080"/>
                  <a:gd name="connsiteY19" fmla="*/ 1278813 h 2751770"/>
                  <a:gd name="connsiteX20" fmla="*/ 450482 w 3738080"/>
                  <a:gd name="connsiteY20" fmla="*/ 1202928 h 2751770"/>
                  <a:gd name="connsiteX21" fmla="*/ 622892 w 3738080"/>
                  <a:gd name="connsiteY21" fmla="*/ 1008979 h 2751770"/>
                  <a:gd name="connsiteX22" fmla="*/ 1828129 w 3738080"/>
                  <a:gd name="connsiteY22" fmla="*/ 650059 h 2751770"/>
                  <a:gd name="connsiteX23" fmla="*/ 1764313 w 3738080"/>
                  <a:gd name="connsiteY23" fmla="*/ 591 h 2751770"/>
                  <a:gd name="connsiteX24" fmla="*/ 3559697 w 3738080"/>
                  <a:gd name="connsiteY24" fmla="*/ 547180 h 2751770"/>
                  <a:gd name="connsiteX25" fmla="*/ 3709650 w 3738080"/>
                  <a:gd name="connsiteY25" fmla="*/ 882310 h 2751770"/>
                  <a:gd name="connsiteX26" fmla="*/ 3367875 w 3738080"/>
                  <a:gd name="connsiteY26" fmla="*/ 834477 h 2751770"/>
                  <a:gd name="connsiteX27" fmla="*/ 318417 w 3738080"/>
                  <a:gd name="connsiteY27" fmla="*/ 884635 h 2751770"/>
                  <a:gd name="connsiteX28" fmla="*/ 19267 w 3738080"/>
                  <a:gd name="connsiteY28" fmla="*/ 846272 h 2751770"/>
                  <a:gd name="connsiteX29" fmla="*/ 275 w 3738080"/>
                  <a:gd name="connsiteY29" fmla="*/ 760137 h 2751770"/>
                  <a:gd name="connsiteX30" fmla="*/ 173484 w 3738080"/>
                  <a:gd name="connsiteY30" fmla="*/ 547180 h 2751770"/>
                  <a:gd name="connsiteX31" fmla="*/ 1764313 w 3738080"/>
                  <a:gd name="connsiteY31" fmla="*/ 591 h 27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38080" h="2751770">
                    <a:moveTo>
                      <a:pt x="1869041" y="1997576"/>
                    </a:moveTo>
                    <a:cubicBezTo>
                      <a:pt x="2077306" y="1997576"/>
                      <a:pt x="2246138" y="2166408"/>
                      <a:pt x="2246138" y="2374673"/>
                    </a:cubicBezTo>
                    <a:cubicBezTo>
                      <a:pt x="2246138" y="2582938"/>
                      <a:pt x="2077306" y="2751770"/>
                      <a:pt x="1869041" y="2751770"/>
                    </a:cubicBezTo>
                    <a:cubicBezTo>
                      <a:pt x="1660776" y="2751770"/>
                      <a:pt x="1491944" y="2582938"/>
                      <a:pt x="1491944" y="2374673"/>
                    </a:cubicBezTo>
                    <a:cubicBezTo>
                      <a:pt x="1491944" y="2166408"/>
                      <a:pt x="1660776" y="1997576"/>
                      <a:pt x="1869041" y="1997576"/>
                    </a:cubicBezTo>
                    <a:close/>
                    <a:moveTo>
                      <a:pt x="1858846" y="1306247"/>
                    </a:moveTo>
                    <a:cubicBezTo>
                      <a:pt x="2165924" y="1301758"/>
                      <a:pt x="2404940" y="1399722"/>
                      <a:pt x="2645621" y="1504218"/>
                    </a:cubicBezTo>
                    <a:cubicBezTo>
                      <a:pt x="2813424" y="1597955"/>
                      <a:pt x="2823993" y="1678797"/>
                      <a:pt x="2795575" y="1757331"/>
                    </a:cubicBezTo>
                    <a:cubicBezTo>
                      <a:pt x="2761471" y="1842158"/>
                      <a:pt x="2685239" y="1908552"/>
                      <a:pt x="2539052" y="1841672"/>
                    </a:cubicBezTo>
                    <a:cubicBezTo>
                      <a:pt x="2347207" y="1684231"/>
                      <a:pt x="1733351" y="1556050"/>
                      <a:pt x="1353947" y="1778974"/>
                    </a:cubicBezTo>
                    <a:cubicBezTo>
                      <a:pt x="1250080" y="1855218"/>
                      <a:pt x="1037749" y="1915097"/>
                      <a:pt x="982333" y="1780833"/>
                    </a:cubicBezTo>
                    <a:cubicBezTo>
                      <a:pt x="968480" y="1736637"/>
                      <a:pt x="963386" y="1699601"/>
                      <a:pt x="966756" y="1667407"/>
                    </a:cubicBezTo>
                    <a:cubicBezTo>
                      <a:pt x="976866" y="1570822"/>
                      <a:pt x="1063141" y="1517802"/>
                      <a:pt x="1217540" y="1445700"/>
                    </a:cubicBezTo>
                    <a:cubicBezTo>
                      <a:pt x="1465851" y="1348519"/>
                      <a:pt x="1674601" y="1308942"/>
                      <a:pt x="1858846" y="1306247"/>
                    </a:cubicBezTo>
                    <a:close/>
                    <a:moveTo>
                      <a:pt x="1828129" y="650059"/>
                    </a:moveTo>
                    <a:cubicBezTo>
                      <a:pt x="2445754" y="646836"/>
                      <a:pt x="2937662" y="894034"/>
                      <a:pt x="3108200" y="1008980"/>
                    </a:cubicBezTo>
                    <a:cubicBezTo>
                      <a:pt x="3228810" y="1075858"/>
                      <a:pt x="3343409" y="1171509"/>
                      <a:pt x="3258155" y="1319033"/>
                    </a:cubicBezTo>
                    <a:cubicBezTo>
                      <a:pt x="3134282" y="1435449"/>
                      <a:pt x="3057301" y="1393031"/>
                      <a:pt x="2937692" y="1304637"/>
                    </a:cubicBezTo>
                    <a:cubicBezTo>
                      <a:pt x="2647778" y="1191783"/>
                      <a:pt x="2008321" y="619142"/>
                      <a:pt x="763561" y="1325535"/>
                    </a:cubicBezTo>
                    <a:cubicBezTo>
                      <a:pt x="621636" y="1425852"/>
                      <a:pt x="511304" y="1376178"/>
                      <a:pt x="464412" y="1278813"/>
                    </a:cubicBezTo>
                    <a:cubicBezTo>
                      <a:pt x="452398" y="1252494"/>
                      <a:pt x="448110" y="1227223"/>
                      <a:pt x="450482" y="1202928"/>
                    </a:cubicBezTo>
                    <a:cubicBezTo>
                      <a:pt x="457599" y="1130049"/>
                      <a:pt x="524660" y="1065987"/>
                      <a:pt x="622892" y="1008979"/>
                    </a:cubicBezTo>
                    <a:cubicBezTo>
                      <a:pt x="1041721" y="744082"/>
                      <a:pt x="1457554" y="651995"/>
                      <a:pt x="1828129" y="650059"/>
                    </a:cubicBezTo>
                    <a:close/>
                    <a:moveTo>
                      <a:pt x="1764313" y="591"/>
                    </a:moveTo>
                    <a:cubicBezTo>
                      <a:pt x="2430887" y="-13278"/>
                      <a:pt x="3056659" y="218017"/>
                      <a:pt x="3559697" y="547180"/>
                    </a:cubicBezTo>
                    <a:cubicBezTo>
                      <a:pt x="3671781" y="597338"/>
                      <a:pt x="3794905" y="759863"/>
                      <a:pt x="3709650" y="882310"/>
                    </a:cubicBezTo>
                    <a:cubicBezTo>
                      <a:pt x="3594303" y="984791"/>
                      <a:pt x="3449118" y="907547"/>
                      <a:pt x="3367875" y="834477"/>
                    </a:cubicBezTo>
                    <a:cubicBezTo>
                      <a:pt x="3193985" y="725799"/>
                      <a:pt x="1920315" y="-235561"/>
                      <a:pt x="318417" y="884635"/>
                    </a:cubicBezTo>
                    <a:cubicBezTo>
                      <a:pt x="189280" y="993311"/>
                      <a:pt x="70419" y="922739"/>
                      <a:pt x="19267" y="846272"/>
                    </a:cubicBezTo>
                    <a:cubicBezTo>
                      <a:pt x="4410" y="817516"/>
                      <a:pt x="-1388" y="788500"/>
                      <a:pt x="275" y="760137"/>
                    </a:cubicBezTo>
                    <a:cubicBezTo>
                      <a:pt x="5260" y="675044"/>
                      <a:pt x="77384" y="595829"/>
                      <a:pt x="173484" y="547180"/>
                    </a:cubicBezTo>
                    <a:cubicBezTo>
                      <a:pt x="702741" y="170471"/>
                      <a:pt x="1245868" y="11376"/>
                      <a:pt x="1764313" y="5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273335" y="6150833"/>
              <a:ext cx="5257800" cy="646331"/>
            </a:xfrm>
            <a:prstGeom prst="rect">
              <a:avLst/>
            </a:prstGeom>
            <a:noFill/>
          </p:spPr>
          <p:txBody>
            <a:bodyPr wrap="square" rtlCol="0">
              <a:spAutoFit/>
            </a:bodyPr>
            <a:lstStyle/>
            <a:p>
              <a:r>
                <a:rPr lang="en-US" sz="3600" dirty="0" err="1">
                  <a:solidFill>
                    <a:srgbClr val="FFFFFF"/>
                  </a:solidFill>
                  <a:latin typeface="#9Slide05 FS Blonde Script" panose="03000503000000000000" pitchFamily="65" charset="0"/>
                </a:rPr>
                <a:t>Gv</a:t>
              </a:r>
              <a:r>
                <a:rPr lang="en-US" sz="3600">
                  <a:solidFill>
                    <a:srgbClr val="FFFFFF"/>
                  </a:solidFill>
                  <a:latin typeface="#9Slide05 FS Blonde Script" panose="03000503000000000000" pitchFamily="65" charset="0"/>
                </a:rPr>
                <a:t>: ĐỊA LÍ TT YÊU NGHỀ</a:t>
              </a:r>
              <a:endParaRPr lang="en-US" sz="3600" dirty="0">
                <a:solidFill>
                  <a:srgbClr val="FFFFFF"/>
                </a:solidFill>
                <a:latin typeface="#9Slide05 FS Blonde Script" panose="03000503000000000000" pitchFamily="65" charset="0"/>
              </a:endParaRPr>
            </a:p>
          </p:txBody>
        </p:sp>
      </p:grpSp>
    </p:spTree>
    <p:extLst>
      <p:ext uri="{BB962C8B-B14F-4D97-AF65-F5344CB8AC3E}">
        <p14:creationId xmlns:p14="http://schemas.microsoft.com/office/powerpoint/2010/main" val="29325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par>
                                <p:cTn id="7" presetID="1" presetClass="mediacall" presetSubtype="0" fill="hold" nodeType="withEffect">
                                  <p:stCondLst>
                                    <p:cond delay="0"/>
                                  </p:stCondLst>
                                  <p:childTnLst>
                                    <p:cmd type="call" cmd="playFrom(0.0)">
                                      <p:cBhvr>
                                        <p:cTn id="8" dur="13049" fill="hold"/>
                                        <p:tgtEl>
                                          <p:spTgt spid="4"/>
                                        </p:tgtEl>
                                      </p:cBhvr>
                                    </p:cmd>
                                  </p:childTnLst>
                                </p:cTn>
                              </p:par>
                              <p:par>
                                <p:cTn id="9" presetID="42" presetClass="path" presetSubtype="0" repeatCount="indefinite" accel="50000" decel="50000" fill="hold" nodeType="withEffect">
                                  <p:stCondLst>
                                    <p:cond delay="0"/>
                                  </p:stCondLst>
                                  <p:childTnLst>
                                    <p:animMotion origin="layout" path="M 0.70013 0.00046 L -0.80612 0.00324 " pathEditMode="relative" rAng="0" ptsTypes="AA">
                                      <p:cBhvr>
                                        <p:cTn id="10" dur="5000" fill="hold"/>
                                        <p:tgtEl>
                                          <p:spTgt spid="19"/>
                                        </p:tgtEl>
                                        <p:attrNameLst>
                                          <p:attrName>ppt_x</p:attrName>
                                          <p:attrName>ppt_y</p:attrName>
                                        </p:attrNameLst>
                                      </p:cBhvr>
                                      <p:rCtr x="-75313" y="139"/>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25B2C3-AEC4-7D00-9A66-058EEB82D40B}"/>
              </a:ext>
            </a:extLst>
          </p:cNvPr>
          <p:cNvPicPr>
            <a:picLocks noChangeAspect="1"/>
          </p:cNvPicPr>
          <p:nvPr/>
        </p:nvPicPr>
        <p:blipFill>
          <a:blip r:embed="rId2"/>
          <a:stretch>
            <a:fillRect/>
          </a:stretch>
        </p:blipFill>
        <p:spPr>
          <a:xfrm>
            <a:off x="1417439" y="614598"/>
            <a:ext cx="9357121" cy="5261548"/>
          </a:xfrm>
          <a:prstGeom prst="rect">
            <a:avLst/>
          </a:prstGeom>
          <a:ln w="57150">
            <a:solidFill>
              <a:srgbClr val="16745A"/>
            </a:solidFill>
          </a:ln>
        </p:spPr>
      </p:pic>
      <p:sp>
        <p:nvSpPr>
          <p:cNvPr id="6" name="TextBox 5">
            <a:extLst>
              <a:ext uri="{FF2B5EF4-FFF2-40B4-BE49-F238E27FC236}">
                <a16:creationId xmlns:a16="http://schemas.microsoft.com/office/drawing/2014/main" id="{EAEAA258-DAEA-A9E4-74DF-129969A7102A}"/>
              </a:ext>
            </a:extLst>
          </p:cNvPr>
          <p:cNvSpPr txBox="1"/>
          <p:nvPr/>
        </p:nvSpPr>
        <p:spPr>
          <a:xfrm>
            <a:off x="3105462" y="6070936"/>
            <a:ext cx="5981075"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NHÀ MÁY CHẾ BIẾN GỖ</a:t>
            </a:r>
          </a:p>
        </p:txBody>
      </p:sp>
      <p:pic>
        <p:nvPicPr>
          <p:cNvPr id="7" name="Picture 6">
            <a:extLst>
              <a:ext uri="{FF2B5EF4-FFF2-40B4-BE49-F238E27FC236}">
                <a16:creationId xmlns:a16="http://schemas.microsoft.com/office/drawing/2014/main" id="{352E0655-5C36-A21E-9FD2-05C03F37FE43}"/>
              </a:ext>
            </a:extLst>
          </p:cNvPr>
          <p:cNvPicPr>
            <a:picLocks noChangeAspect="1"/>
          </p:cNvPicPr>
          <p:nvPr/>
        </p:nvPicPr>
        <p:blipFill rotWithShape="1">
          <a:blip r:embed="rId3"/>
          <a:srcRect l="16770" r="16770"/>
          <a:stretch/>
        </p:blipFill>
        <p:spPr>
          <a:xfrm>
            <a:off x="8010370" y="108482"/>
            <a:ext cx="4076700" cy="4076700"/>
          </a:xfrm>
          <a:prstGeom prst="ellipse">
            <a:avLst/>
          </a:prstGeom>
          <a:ln w="57150">
            <a:solidFill>
              <a:srgbClr val="16745A"/>
            </a:solidFill>
          </a:ln>
        </p:spPr>
      </p:pic>
    </p:spTree>
    <p:extLst>
      <p:ext uri="{BB962C8B-B14F-4D97-AF65-F5344CB8AC3E}">
        <p14:creationId xmlns:p14="http://schemas.microsoft.com/office/powerpoint/2010/main" val="1675776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9B0135-E28C-AFA3-4F13-C9C70B601CFC}"/>
              </a:ext>
            </a:extLst>
          </p:cNvPr>
          <p:cNvSpPr/>
          <p:nvPr/>
        </p:nvSpPr>
        <p:spPr>
          <a:xfrm>
            <a:off x="839449" y="898201"/>
            <a:ext cx="10523095" cy="1200329"/>
          </a:xfrm>
          <a:prstGeom prst="rect">
            <a:avLst/>
          </a:prstGeom>
          <a:solidFill>
            <a:schemeClr val="accent4">
              <a:lumMod val="20000"/>
              <a:lumOff val="80000"/>
            </a:schemeClr>
          </a:solidFill>
        </p:spPr>
        <p:txBody>
          <a:bodyPr wrap="square">
            <a:spAutoFit/>
          </a:bodyPr>
          <a:lstStyle/>
          <a:p>
            <a:pPr algn="ctr"/>
            <a:r>
              <a:rPr lang="en-US" sz="3600" dirty="0"/>
              <a:t>K</a:t>
            </a:r>
            <a:r>
              <a:rPr lang="vi-VN" sz="3600" dirty="0"/>
              <a:t>ể tên các xí nghiệp công nghiệp, các điểm công nghiệp gần khu vực các em sinh sống</a:t>
            </a:r>
            <a:r>
              <a:rPr lang="en-US" sz="3600" dirty="0"/>
              <a:t>. </a:t>
            </a:r>
          </a:p>
        </p:txBody>
      </p:sp>
      <p:pic>
        <p:nvPicPr>
          <p:cNvPr id="4" name="Picture 3">
            <a:extLst>
              <a:ext uri="{FF2B5EF4-FFF2-40B4-BE49-F238E27FC236}">
                <a16:creationId xmlns:a16="http://schemas.microsoft.com/office/drawing/2014/main" id="{39AC97FF-7E3F-4203-2596-5C91546EBC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028"/>
          <a:stretch/>
        </p:blipFill>
        <p:spPr>
          <a:xfrm>
            <a:off x="-1" y="-99425"/>
            <a:ext cx="12192001" cy="6913180"/>
          </a:xfrm>
          <a:prstGeom prst="rect">
            <a:avLst/>
          </a:prstGeom>
        </p:spPr>
      </p:pic>
      <p:grpSp>
        <p:nvGrpSpPr>
          <p:cNvPr id="5" name="Group 4">
            <a:extLst>
              <a:ext uri="{FF2B5EF4-FFF2-40B4-BE49-F238E27FC236}">
                <a16:creationId xmlns:a16="http://schemas.microsoft.com/office/drawing/2014/main" id="{1E5F9B15-A6B9-A36E-69C9-1D2B54CEB6BD}"/>
              </a:ext>
            </a:extLst>
          </p:cNvPr>
          <p:cNvGrpSpPr/>
          <p:nvPr/>
        </p:nvGrpSpPr>
        <p:grpSpPr>
          <a:xfrm>
            <a:off x="5107323" y="119468"/>
            <a:ext cx="1461116" cy="1161654"/>
            <a:chOff x="4839077" y="1844826"/>
            <a:chExt cx="1461116" cy="1161654"/>
          </a:xfrm>
        </p:grpSpPr>
        <p:sp>
          <p:nvSpPr>
            <p:cNvPr id="6" name="Trapezoid 5">
              <a:extLst>
                <a:ext uri="{FF2B5EF4-FFF2-40B4-BE49-F238E27FC236}">
                  <a16:creationId xmlns:a16="http://schemas.microsoft.com/office/drawing/2014/main" id="{2FB8DC35-2CA7-69DB-9070-B1FB219025C8}"/>
                </a:ext>
              </a:extLst>
            </p:cNvPr>
            <p:cNvSpPr/>
            <p:nvPr/>
          </p:nvSpPr>
          <p:spPr>
            <a:xfrm rot="10800000">
              <a:off x="5038751" y="1844826"/>
              <a:ext cx="1086945" cy="723797"/>
            </a:xfrm>
            <a:prstGeom prst="trapezoid">
              <a:avLst>
                <a:gd name="adj" fmla="val 3691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Isosceles Triangle 5">
              <a:extLst>
                <a:ext uri="{FF2B5EF4-FFF2-40B4-BE49-F238E27FC236}">
                  <a16:creationId xmlns:a16="http://schemas.microsoft.com/office/drawing/2014/main" id="{844F3FF9-C19E-DC97-9C82-63A1C9F67EF6}"/>
                </a:ext>
              </a:extLst>
            </p:cNvPr>
            <p:cNvSpPr/>
            <p:nvPr/>
          </p:nvSpPr>
          <p:spPr>
            <a:xfrm>
              <a:off x="5222223" y="2027686"/>
              <a:ext cx="720000" cy="972000"/>
            </a:xfrm>
            <a:custGeom>
              <a:avLst/>
              <a:gdLst/>
              <a:ahLst/>
              <a:cxnLst/>
              <a:rect l="l" t="t" r="r" b="b"/>
              <a:pathLst>
                <a:path w="735210" h="846756">
                  <a:moveTo>
                    <a:pt x="367348" y="0"/>
                  </a:moveTo>
                  <a:lnTo>
                    <a:pt x="735210" y="634246"/>
                  </a:lnTo>
                  <a:lnTo>
                    <a:pt x="364553" y="846756"/>
                  </a:lnTo>
                  <a:lnTo>
                    <a:pt x="0" y="633359"/>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8" name="Straight Connector 7">
              <a:extLst>
                <a:ext uri="{FF2B5EF4-FFF2-40B4-BE49-F238E27FC236}">
                  <a16:creationId xmlns:a16="http://schemas.microsoft.com/office/drawing/2014/main" id="{1753BB66-DCC6-C02E-77D8-F7913E002EB4}"/>
                </a:ext>
              </a:extLst>
            </p:cNvPr>
            <p:cNvCxnSpPr/>
            <p:nvPr/>
          </p:nvCxnSpPr>
          <p:spPr>
            <a:xfrm flipV="1">
              <a:off x="5572697" y="2499926"/>
              <a:ext cx="727496" cy="5065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F63696-6E47-0BB3-1710-59E3EE12E46A}"/>
                </a:ext>
              </a:extLst>
            </p:cNvPr>
            <p:cNvCxnSpPr/>
            <p:nvPr/>
          </p:nvCxnSpPr>
          <p:spPr>
            <a:xfrm flipH="1" flipV="1">
              <a:off x="4839077" y="2499926"/>
              <a:ext cx="743146" cy="506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C96368A2-D66F-9EDF-ED8E-65EBF86B46FF}"/>
              </a:ext>
            </a:extLst>
          </p:cNvPr>
          <p:cNvSpPr/>
          <p:nvPr/>
        </p:nvSpPr>
        <p:spPr>
          <a:xfrm>
            <a:off x="1918741" y="1771338"/>
            <a:ext cx="8604354" cy="1200329"/>
          </a:xfrm>
          <a:prstGeom prst="rect">
            <a:avLst/>
          </a:prstGeom>
          <a:solidFill>
            <a:srgbClr val="FDF3E3"/>
          </a:solid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 Công ty CP đầu tư khoáng sản An Thông</a:t>
            </a:r>
            <a:endParaRPr lang="en-US" sz="3600" dirty="0">
              <a:latin typeface="Times New Roman" panose="02020603050405020304" pitchFamily="18" charset="0"/>
              <a:cs typeface="Times New Roman" panose="02020603050405020304" pitchFamily="18" charset="0"/>
            </a:endParaRPr>
          </a:p>
          <a:p>
            <a:pPr algn="ct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mỏ</a:t>
            </a:r>
            <a:r>
              <a:rPr lang="en-US" sz="3600" dirty="0">
                <a:latin typeface="Times New Roman" panose="02020603050405020304" pitchFamily="18" charset="0"/>
                <a:cs typeface="Times New Roman" panose="02020603050405020304" pitchFamily="18" charset="0"/>
              </a:rPr>
              <a:t> SẮT  TÙNG BÁ (</a:t>
            </a:r>
            <a:r>
              <a:rPr lang="en-US" sz="3600" dirty="0" err="1">
                <a:latin typeface="Times New Roman" panose="02020603050405020304" pitchFamily="18" charset="0"/>
                <a:cs typeface="Times New Roman" panose="02020603050405020304" pitchFamily="18" charset="0"/>
              </a:rPr>
              <a:t>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Giang</a:t>
            </a:r>
            <a:r>
              <a:rPr lang="en-US" sz="3600" dirty="0">
                <a:latin typeface="Times New Roman" panose="02020603050405020304" pitchFamily="18" charset="0"/>
                <a:cs typeface="Times New Roman" panose="02020603050405020304" pitchFamily="18" charset="0"/>
              </a:rPr>
              <a:t>)</a:t>
            </a:r>
          </a:p>
        </p:txBody>
      </p:sp>
      <p:pic>
        <p:nvPicPr>
          <p:cNvPr id="12" name="Picture 2" descr="Một trong hai mỏ quặng huyện Vị Xuyên, tỉnh Hà Giang mà Hòa Phát xin trả lại">
            <a:extLst>
              <a:ext uri="{FF2B5EF4-FFF2-40B4-BE49-F238E27FC236}">
                <a16:creationId xmlns:a16="http://schemas.microsoft.com/office/drawing/2014/main" id="{CC5FDA35-E0AE-06F3-ABC0-4A0AFFD5B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871" y="3096156"/>
            <a:ext cx="4846128" cy="3642376"/>
          </a:xfrm>
          <a:prstGeom prst="cube">
            <a:avLst/>
          </a:prstGeom>
          <a:noFill/>
          <a:extLst>
            <a:ext uri="{909E8E84-426E-40DD-AFC4-6F175D3DCCD1}">
              <a14:hiddenFill xmlns:a14="http://schemas.microsoft.com/office/drawing/2010/main">
                <a:solidFill>
                  <a:srgbClr val="FFFFFF"/>
                </a:solidFill>
              </a14:hiddenFill>
            </a:ext>
          </a:extLst>
        </p:spPr>
      </p:pic>
      <p:pic>
        <p:nvPicPr>
          <p:cNvPr id="13" name="Picture 4" descr="Công ty con tập đoàn Hòa Phát lỗ lũy kế 204 tỷ đồng">
            <a:extLst>
              <a:ext uri="{FF2B5EF4-FFF2-40B4-BE49-F238E27FC236}">
                <a16:creationId xmlns:a16="http://schemas.microsoft.com/office/drawing/2014/main" id="{E40D09D6-E732-0B8F-EB2B-386D84DDF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967" y="3054054"/>
            <a:ext cx="4923017" cy="3657389"/>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768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1" nodeType="clickEffect">
                                  <p:stCondLst>
                                    <p:cond delay="0"/>
                                  </p:stCondLst>
                                  <p:childTnLst>
                                    <p:animRot by="120000">
                                      <p:cBhvr>
                                        <p:cTn id="31" dur="100" fill="hold">
                                          <p:stCondLst>
                                            <p:cond delay="0"/>
                                          </p:stCondLst>
                                        </p:cTn>
                                        <p:tgtEl>
                                          <p:spTgt spid="10"/>
                                        </p:tgtEl>
                                        <p:attrNameLst>
                                          <p:attrName>r</p:attrName>
                                        </p:attrNameLst>
                                      </p:cBhvr>
                                    </p:animRot>
                                    <p:animRot by="-240000">
                                      <p:cBhvr>
                                        <p:cTn id="32" dur="200" fill="hold">
                                          <p:stCondLst>
                                            <p:cond delay="200"/>
                                          </p:stCondLst>
                                        </p:cTn>
                                        <p:tgtEl>
                                          <p:spTgt spid="10"/>
                                        </p:tgtEl>
                                        <p:attrNameLst>
                                          <p:attrName>r</p:attrName>
                                        </p:attrNameLst>
                                      </p:cBhvr>
                                    </p:animRot>
                                    <p:animRot by="240000">
                                      <p:cBhvr>
                                        <p:cTn id="33" dur="200" fill="hold">
                                          <p:stCondLst>
                                            <p:cond delay="400"/>
                                          </p:stCondLst>
                                        </p:cTn>
                                        <p:tgtEl>
                                          <p:spTgt spid="10"/>
                                        </p:tgtEl>
                                        <p:attrNameLst>
                                          <p:attrName>r</p:attrName>
                                        </p:attrNameLst>
                                      </p:cBhvr>
                                    </p:animRot>
                                    <p:animRot by="-240000">
                                      <p:cBhvr>
                                        <p:cTn id="34" dur="200" fill="hold">
                                          <p:stCondLst>
                                            <p:cond delay="600"/>
                                          </p:stCondLst>
                                        </p:cTn>
                                        <p:tgtEl>
                                          <p:spTgt spid="10"/>
                                        </p:tgtEl>
                                        <p:attrNameLst>
                                          <p:attrName>r</p:attrName>
                                        </p:attrNameLst>
                                      </p:cBhvr>
                                    </p:animRot>
                                    <p:animRot by="120000">
                                      <p:cBhvr>
                                        <p:cTn id="35" dur="200" fill="hold">
                                          <p:stCondLst>
                                            <p:cond delay="800"/>
                                          </p:stCondLst>
                                        </p:cTn>
                                        <p:tgtEl>
                                          <p:spTgt spid="10"/>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1" nodeType="clickEffect">
                                  <p:stCondLst>
                                    <p:cond delay="0"/>
                                  </p:stCondLst>
                                  <p:childTnLst>
                                    <p:animRot by="120000">
                                      <p:cBhvr>
                                        <p:cTn id="44" dur="100" fill="hold">
                                          <p:stCondLst>
                                            <p:cond delay="0"/>
                                          </p:stCondLst>
                                        </p:cTn>
                                        <p:tgtEl>
                                          <p:spTgt spid="11"/>
                                        </p:tgtEl>
                                        <p:attrNameLst>
                                          <p:attrName>r</p:attrName>
                                        </p:attrNameLst>
                                      </p:cBhvr>
                                    </p:animRot>
                                    <p:animRot by="-240000">
                                      <p:cBhvr>
                                        <p:cTn id="45" dur="200" fill="hold">
                                          <p:stCondLst>
                                            <p:cond delay="200"/>
                                          </p:stCondLst>
                                        </p:cTn>
                                        <p:tgtEl>
                                          <p:spTgt spid="11"/>
                                        </p:tgtEl>
                                        <p:attrNameLst>
                                          <p:attrName>r</p:attrName>
                                        </p:attrNameLst>
                                      </p:cBhvr>
                                    </p:animRot>
                                    <p:animRot by="240000">
                                      <p:cBhvr>
                                        <p:cTn id="46" dur="200" fill="hold">
                                          <p:stCondLst>
                                            <p:cond delay="400"/>
                                          </p:stCondLst>
                                        </p:cTn>
                                        <p:tgtEl>
                                          <p:spTgt spid="11"/>
                                        </p:tgtEl>
                                        <p:attrNameLst>
                                          <p:attrName>r</p:attrName>
                                        </p:attrNameLst>
                                      </p:cBhvr>
                                    </p:animRot>
                                    <p:animRot by="-240000">
                                      <p:cBhvr>
                                        <p:cTn id="47" dur="200" fill="hold">
                                          <p:stCondLst>
                                            <p:cond delay="600"/>
                                          </p:stCondLst>
                                        </p:cTn>
                                        <p:tgtEl>
                                          <p:spTgt spid="11"/>
                                        </p:tgtEl>
                                        <p:attrNameLst>
                                          <p:attrName>r</p:attrName>
                                        </p:attrNameLst>
                                      </p:cBhvr>
                                    </p:animRot>
                                    <p:animRot by="120000">
                                      <p:cBhvr>
                                        <p:cTn id="48" dur="200" fill="hold">
                                          <p:stCondLst>
                                            <p:cond delay="800"/>
                                          </p:stCondLst>
                                        </p:cTn>
                                        <p:tgtEl>
                                          <p:spTgt spid="11"/>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par>
                                <p:cTn id="54" presetID="6"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81279D-B4B3-E2B8-0948-4C1C859F9766}"/>
              </a:ext>
            </a:extLst>
          </p:cNvPr>
          <p:cNvGrpSpPr/>
          <p:nvPr/>
        </p:nvGrpSpPr>
        <p:grpSpPr>
          <a:xfrm>
            <a:off x="224853" y="2586601"/>
            <a:ext cx="1753851" cy="2060350"/>
            <a:chOff x="224852" y="2586601"/>
            <a:chExt cx="1888761" cy="2060350"/>
          </a:xfrm>
          <a:solidFill>
            <a:srgbClr val="FDF3E3"/>
          </a:solidFill>
        </p:grpSpPr>
        <p:sp>
          <p:nvSpPr>
            <p:cNvPr id="7" name="Rectangle 6">
              <a:extLst>
                <a:ext uri="{FF2B5EF4-FFF2-40B4-BE49-F238E27FC236}">
                  <a16:creationId xmlns:a16="http://schemas.microsoft.com/office/drawing/2014/main" id="{4CA99523-852A-FAEE-52D3-2730EB2B004C}"/>
                </a:ext>
              </a:extLst>
            </p:cNvPr>
            <p:cNvSpPr/>
            <p:nvPr/>
          </p:nvSpPr>
          <p:spPr>
            <a:xfrm>
              <a:off x="224852" y="2586601"/>
              <a:ext cx="1888761" cy="206035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E3A7237-C070-62A6-8BA7-0CFF486D2568}"/>
                </a:ext>
              </a:extLst>
            </p:cNvPr>
            <p:cNvSpPr txBox="1"/>
            <p:nvPr/>
          </p:nvSpPr>
          <p:spPr>
            <a:xfrm>
              <a:off x="274206" y="2924278"/>
              <a:ext cx="1717148" cy="1384995"/>
            </a:xfrm>
            <a:prstGeom prst="rect">
              <a:avLst/>
            </a:prstGeom>
            <a:grpFill/>
            <a:ln w="38100">
              <a:noFill/>
            </a:ln>
          </p:spPr>
          <p:txBody>
            <a:bodyPr wrap="square" rtlCol="0">
              <a:spAutoFit/>
            </a:bodyPr>
            <a:lstStyle/>
            <a:p>
              <a:pPr algn="ctr"/>
              <a:r>
                <a:rPr lang="en-US" altLang="ko-KR" sz="2800" b="1" dirty="0">
                  <a:solidFill>
                    <a:srgbClr val="FF0000"/>
                  </a:solidFill>
                  <a:latin typeface="Times New Roman" panose="02020603050405020304" pitchFamily="18" charset="0"/>
                  <a:cs typeface="Times New Roman" panose="02020603050405020304" pitchFamily="18" charset="0"/>
                </a:rPr>
                <a:t>KHU </a:t>
              </a:r>
            </a:p>
            <a:p>
              <a:pPr algn="ctr"/>
              <a:r>
                <a:rPr lang="en-US" altLang="ko-KR" sz="2800" b="1" dirty="0">
                  <a:solidFill>
                    <a:srgbClr val="FF0000"/>
                  </a:solidFill>
                  <a:latin typeface="Times New Roman" panose="02020603050405020304" pitchFamily="18" charset="0"/>
                  <a:cs typeface="Times New Roman" panose="02020603050405020304" pitchFamily="18" charset="0"/>
                </a:rPr>
                <a:t>CÔNG NGHIỆP </a:t>
              </a:r>
              <a:endParaRPr lang="ko-KR"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5A85AE93-FE1A-17DF-1C20-39EF0BC18254}"/>
              </a:ext>
            </a:extLst>
          </p:cNvPr>
          <p:cNvSpPr/>
          <p:nvPr/>
        </p:nvSpPr>
        <p:spPr>
          <a:xfrm>
            <a:off x="2368447" y="899412"/>
            <a:ext cx="9598700" cy="236493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60851E-7548-6D69-E93F-62972CF61A51}"/>
              </a:ext>
            </a:extLst>
          </p:cNvPr>
          <p:cNvSpPr/>
          <p:nvPr/>
        </p:nvSpPr>
        <p:spPr>
          <a:xfrm>
            <a:off x="2368447" y="898300"/>
            <a:ext cx="1251680" cy="2364934"/>
          </a:xfrm>
          <a:prstGeom prst="rect">
            <a:avLst/>
          </a:prstGeom>
          <a:solidFill>
            <a:srgbClr val="FDF3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VAI TRÒ</a:t>
            </a:r>
          </a:p>
        </p:txBody>
      </p:sp>
      <p:sp>
        <p:nvSpPr>
          <p:cNvPr id="12" name="Rectangle 11">
            <a:extLst>
              <a:ext uri="{FF2B5EF4-FFF2-40B4-BE49-F238E27FC236}">
                <a16:creationId xmlns:a16="http://schemas.microsoft.com/office/drawing/2014/main" id="{23DDD1F2-0FE0-17B9-47D6-50D23BB36971}"/>
              </a:ext>
            </a:extLst>
          </p:cNvPr>
          <p:cNvSpPr/>
          <p:nvPr/>
        </p:nvSpPr>
        <p:spPr>
          <a:xfrm>
            <a:off x="2368447" y="3593656"/>
            <a:ext cx="9598700" cy="308445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558047-2339-F252-4AD3-A72DD71324F4}"/>
              </a:ext>
            </a:extLst>
          </p:cNvPr>
          <p:cNvSpPr/>
          <p:nvPr/>
        </p:nvSpPr>
        <p:spPr>
          <a:xfrm>
            <a:off x="2368447" y="3592544"/>
            <a:ext cx="1251680" cy="3084457"/>
          </a:xfrm>
          <a:prstGeom prst="rect">
            <a:avLst/>
          </a:prstGeom>
          <a:solidFill>
            <a:srgbClr val="FDF3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ĐẶC ĐIỂM</a:t>
            </a:r>
          </a:p>
        </p:txBody>
      </p:sp>
      <p:sp>
        <p:nvSpPr>
          <p:cNvPr id="15" name="TextBox 14">
            <a:extLst>
              <a:ext uri="{FF2B5EF4-FFF2-40B4-BE49-F238E27FC236}">
                <a16:creationId xmlns:a16="http://schemas.microsoft.com/office/drawing/2014/main" id="{E83D2773-CD83-7418-6A9E-29720C999DB8}"/>
              </a:ext>
            </a:extLst>
          </p:cNvPr>
          <p:cNvSpPr txBox="1"/>
          <p:nvPr/>
        </p:nvSpPr>
        <p:spPr>
          <a:xfrm>
            <a:off x="3750043" y="977862"/>
            <a:ext cx="8107177"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en-US" sz="2400">
                <a:solidFill>
                  <a:srgbClr val="16745A"/>
                </a:solidFill>
              </a:rPr>
              <a:t>Q</a:t>
            </a:r>
            <a:r>
              <a:rPr lang="vi-VN" sz="2400">
                <a:solidFill>
                  <a:srgbClr val="16745A"/>
                </a:solidFill>
              </a:rPr>
              <a:t>uan trọng và phổ biến ở các nước đang </a:t>
            </a:r>
            <a:r>
              <a:rPr lang="en-US" sz="2400">
                <a:solidFill>
                  <a:srgbClr val="16745A"/>
                </a:solidFill>
              </a:rPr>
              <a:t>PT </a:t>
            </a:r>
            <a:r>
              <a:rPr lang="vi-VN" sz="2400">
                <a:solidFill>
                  <a:srgbClr val="16745A"/>
                </a:solidFill>
              </a:rPr>
              <a:t>trong quá trình CNH.</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657C9A3-E7F0-0196-8625-5DF6F9C85A5F}"/>
              </a:ext>
            </a:extLst>
          </p:cNvPr>
          <p:cNvSpPr txBox="1"/>
          <p:nvPr/>
        </p:nvSpPr>
        <p:spPr>
          <a:xfrm>
            <a:off x="3750043" y="1428150"/>
            <a:ext cx="7817370"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Đóng góp lớn vào giá trị xuất khẩu và sức cạnh tranh của nền KT.</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4CFDBB2-9283-E5DB-E018-E2059E5373C0}"/>
              </a:ext>
            </a:extLst>
          </p:cNvPr>
          <p:cNvSpPr txBox="1"/>
          <p:nvPr/>
        </p:nvSpPr>
        <p:spPr>
          <a:xfrm>
            <a:off x="3711320" y="3604478"/>
            <a:ext cx="8217104" cy="914994"/>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Là khu vực có ranh giới xác định, không có dân cư sinh sống, chuyên sản xuất hàng công nghiệp và thực hiện dịch vụ cho SX công nghiệp.</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01043C04-4A4C-77CC-BD5E-2ACE63B315F6}"/>
              </a:ext>
            </a:extLst>
          </p:cNvPr>
          <p:cNvSpPr txBox="1"/>
          <p:nvPr/>
        </p:nvSpPr>
        <p:spPr>
          <a:xfrm>
            <a:off x="3730681" y="4446438"/>
            <a:ext cx="8217104" cy="914994"/>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Tập trung tương đối nhiều xí nghiệp, doanh nghiệp trong và ngoài nước, cùng sử dụng chung CSHT sản xuất và xã hội.</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1D5DCDB1-89FD-76A9-4332-44B4431E88B1}"/>
              </a:ext>
            </a:extLst>
          </p:cNvPr>
          <p:cNvSpPr txBox="1"/>
          <p:nvPr/>
        </p:nvSpPr>
        <p:spPr>
          <a:xfrm>
            <a:off x="3714440" y="5297310"/>
            <a:ext cx="8178381" cy="90608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Các xí nghiệp, doanh nghiệp trong khu CN có sự liên kết, hợp tác cao, SX các sản phẩm vừa tiêu thụ trong nước, vừa xuất khẩu.</a:t>
            </a:r>
            <a:endParaRPr lang="en-US" sz="2400">
              <a:solidFill>
                <a:srgbClr val="16745A"/>
              </a:solidFill>
            </a:endParaRPr>
          </a:p>
        </p:txBody>
      </p:sp>
      <p:sp>
        <p:nvSpPr>
          <p:cNvPr id="18" name="TextBox 17">
            <a:extLst>
              <a:ext uri="{FF2B5EF4-FFF2-40B4-BE49-F238E27FC236}">
                <a16:creationId xmlns:a16="http://schemas.microsoft.com/office/drawing/2014/main" id="{3F023C69-77C5-71AA-39DB-2A5145A05E9F}"/>
              </a:ext>
            </a:extLst>
          </p:cNvPr>
          <p:cNvSpPr txBox="1"/>
          <p:nvPr/>
        </p:nvSpPr>
        <p:spPr>
          <a:xfrm>
            <a:off x="3750043" y="1809521"/>
            <a:ext cx="6465753"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Tạo ra cơ sở hạ tầng đồng bộ, có giá trị lâu dài.</a:t>
            </a:r>
            <a:endParaRPr lang="en-US" sz="2400">
              <a:solidFill>
                <a:srgbClr val="16745A"/>
              </a:solidFill>
            </a:endParaRPr>
          </a:p>
        </p:txBody>
      </p:sp>
      <p:sp>
        <p:nvSpPr>
          <p:cNvPr id="20" name="TextBox 19">
            <a:extLst>
              <a:ext uri="{FF2B5EF4-FFF2-40B4-BE49-F238E27FC236}">
                <a16:creationId xmlns:a16="http://schemas.microsoft.com/office/drawing/2014/main" id="{72871B53-EADB-B454-B176-2BD679388146}"/>
              </a:ext>
            </a:extLst>
          </p:cNvPr>
          <p:cNvSpPr txBox="1"/>
          <p:nvPr/>
        </p:nvSpPr>
        <p:spPr>
          <a:xfrm>
            <a:off x="3766284" y="2280751"/>
            <a:ext cx="8107176" cy="830997"/>
          </a:xfrm>
          <a:prstGeom prst="rect">
            <a:avLst/>
          </a:prstGeom>
          <a:noFill/>
        </p:spPr>
        <p:txBody>
          <a:bodyPr wrap="square">
            <a:spAutoFit/>
          </a:bodyPr>
          <a:lstStyle/>
          <a:p>
            <a:r>
              <a:rPr lang="vi-VN"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Góp phần giải quyết việc làm, đào tạo nguồn nhân lực, năng lực quản lí và nâng cao thu nhập cho người lao động</a:t>
            </a:r>
            <a:r>
              <a:rPr lang="en-US" sz="2400">
                <a:solidFill>
                  <a:srgbClr val="16745A"/>
                </a:solidFill>
              </a:rPr>
              <a:t>, góp phần bảo vệ môi trường</a:t>
            </a:r>
            <a:r>
              <a:rPr lang="vi-VN" sz="2400">
                <a:solidFill>
                  <a:srgbClr val="16745A"/>
                </a:solidFill>
              </a:rPr>
              <a:t>.</a:t>
            </a:r>
            <a:endParaRPr lang="en-US" sz="2400">
              <a:solidFill>
                <a:srgbClr val="16745A"/>
              </a:solidFill>
              <a:latin typeface="#9Slide03 Oswald" panose="00000500000000000000" pitchFamily="2" charset="0"/>
            </a:endParaRPr>
          </a:p>
        </p:txBody>
      </p:sp>
      <p:sp>
        <p:nvSpPr>
          <p:cNvPr id="24" name="TextBox 23">
            <a:extLst>
              <a:ext uri="{FF2B5EF4-FFF2-40B4-BE49-F238E27FC236}">
                <a16:creationId xmlns:a16="http://schemas.microsoft.com/office/drawing/2014/main" id="{F266FDB7-3C2F-CB8B-F1D4-25EFD736D296}"/>
              </a:ext>
            </a:extLst>
          </p:cNvPr>
          <p:cNvSpPr txBox="1"/>
          <p:nvPr/>
        </p:nvSpPr>
        <p:spPr>
          <a:xfrm>
            <a:off x="3659476" y="6155973"/>
            <a:ext cx="8217103" cy="481350"/>
          </a:xfrm>
          <a:prstGeom prst="rect">
            <a:avLst/>
          </a:prstGeom>
          <a:noFill/>
        </p:spPr>
        <p:txBody>
          <a:bodyPr wrap="square">
            <a:spAutoFit/>
          </a:bodyPr>
          <a:lstStyle/>
          <a:p>
            <a:pPr algn="just">
              <a:lnSpc>
                <a:spcPct val="115000"/>
              </a:lnSpc>
              <a:spcAft>
                <a:spcPts val="800"/>
              </a:spcAft>
            </a:pPr>
            <a:r>
              <a:rPr lang="en-US" sz="2400">
                <a:solidFill>
                  <a:srgbClr val="16745A"/>
                </a:solidFill>
              </a:rPr>
              <a:t>- </a:t>
            </a:r>
            <a:r>
              <a:rPr lang="vi-VN" sz="2400">
                <a:solidFill>
                  <a:srgbClr val="16745A"/>
                </a:solidFill>
              </a:rPr>
              <a:t>Các xí nghiệp, doanh nghiệp trong KCN được hưởng quy chế ưu đãi riêng.</a:t>
            </a:r>
            <a:endParaRPr lang="en-US" sz="2400">
              <a:solidFill>
                <a:srgbClr val="16745A"/>
              </a:solidFill>
            </a:endParaRPr>
          </a:p>
        </p:txBody>
      </p:sp>
      <p:sp>
        <p:nvSpPr>
          <p:cNvPr id="22" name="TextBox 21">
            <a:extLst>
              <a:ext uri="{FF2B5EF4-FFF2-40B4-BE49-F238E27FC236}">
                <a16:creationId xmlns:a16="http://schemas.microsoft.com/office/drawing/2014/main" id="{26D22145-C363-BA75-1602-517AB7690A9C}"/>
              </a:ext>
            </a:extLst>
          </p:cNvPr>
          <p:cNvSpPr txBox="1"/>
          <p:nvPr/>
        </p:nvSpPr>
        <p:spPr>
          <a:xfrm>
            <a:off x="13645" y="55177"/>
            <a:ext cx="1226933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MỘT SỐ HÌNH THỨC TỔ CHỨC LÃNH THỔ CÔNG NGHIỆP</a:t>
            </a:r>
          </a:p>
        </p:txBody>
      </p:sp>
    </p:spTree>
    <p:extLst>
      <p:ext uri="{BB962C8B-B14F-4D97-AF65-F5344CB8AC3E}">
        <p14:creationId xmlns:p14="http://schemas.microsoft.com/office/powerpoint/2010/main" val="962434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P spid="23" grpId="0"/>
      <p:bldP spid="18" grpId="0"/>
      <p:bldP spid="20" grpId="0"/>
      <p:bldP spid="24"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D88E27-7554-F135-125B-5F6150A3675F}"/>
              </a:ext>
            </a:extLst>
          </p:cNvPr>
          <p:cNvPicPr>
            <a:picLocks noChangeAspect="1"/>
          </p:cNvPicPr>
          <p:nvPr/>
        </p:nvPicPr>
        <p:blipFill>
          <a:blip r:embed="rId2"/>
          <a:stretch>
            <a:fillRect/>
          </a:stretch>
        </p:blipFill>
        <p:spPr>
          <a:xfrm>
            <a:off x="6270885" y="321666"/>
            <a:ext cx="5693610" cy="3002403"/>
          </a:xfrm>
          <a:prstGeom prst="rect">
            <a:avLst/>
          </a:prstGeom>
          <a:ln>
            <a:solidFill>
              <a:srgbClr val="16745A"/>
            </a:solidFill>
          </a:ln>
        </p:spPr>
      </p:pic>
      <p:pic>
        <p:nvPicPr>
          <p:cNvPr id="6" name="Picture 5">
            <a:extLst>
              <a:ext uri="{FF2B5EF4-FFF2-40B4-BE49-F238E27FC236}">
                <a16:creationId xmlns:a16="http://schemas.microsoft.com/office/drawing/2014/main" id="{071ADD3E-38CF-17B3-3E7A-1CFBBD3E0FEA}"/>
              </a:ext>
            </a:extLst>
          </p:cNvPr>
          <p:cNvPicPr>
            <a:picLocks noChangeAspect="1"/>
          </p:cNvPicPr>
          <p:nvPr/>
        </p:nvPicPr>
        <p:blipFill>
          <a:blip r:embed="rId3"/>
          <a:stretch>
            <a:fillRect/>
          </a:stretch>
        </p:blipFill>
        <p:spPr>
          <a:xfrm>
            <a:off x="227507" y="3559542"/>
            <a:ext cx="5693610" cy="3060227"/>
          </a:xfrm>
          <a:prstGeom prst="rect">
            <a:avLst/>
          </a:prstGeom>
          <a:ln>
            <a:solidFill>
              <a:srgbClr val="16745A"/>
            </a:solidFill>
          </a:ln>
        </p:spPr>
      </p:pic>
      <p:pic>
        <p:nvPicPr>
          <p:cNvPr id="7" name="Picture 6">
            <a:extLst>
              <a:ext uri="{FF2B5EF4-FFF2-40B4-BE49-F238E27FC236}">
                <a16:creationId xmlns:a16="http://schemas.microsoft.com/office/drawing/2014/main" id="{9558D29A-DF52-9276-CC80-751456326C49}"/>
              </a:ext>
            </a:extLst>
          </p:cNvPr>
          <p:cNvPicPr>
            <a:picLocks noChangeAspect="1"/>
          </p:cNvPicPr>
          <p:nvPr/>
        </p:nvPicPr>
        <p:blipFill>
          <a:blip r:embed="rId4"/>
          <a:stretch>
            <a:fillRect/>
          </a:stretch>
        </p:blipFill>
        <p:spPr>
          <a:xfrm>
            <a:off x="6270885" y="3559542"/>
            <a:ext cx="5693608" cy="3060227"/>
          </a:xfrm>
          <a:prstGeom prst="rect">
            <a:avLst/>
          </a:prstGeom>
          <a:ln>
            <a:solidFill>
              <a:srgbClr val="16745A"/>
            </a:solidFill>
          </a:ln>
        </p:spPr>
      </p:pic>
      <p:sp>
        <p:nvSpPr>
          <p:cNvPr id="9" name="TextBox 8">
            <a:extLst>
              <a:ext uri="{FF2B5EF4-FFF2-40B4-BE49-F238E27FC236}">
                <a16:creationId xmlns:a16="http://schemas.microsoft.com/office/drawing/2014/main" id="{F6B31AA3-F37D-5EC9-036D-C9DA7D81EAF2}"/>
              </a:ext>
            </a:extLst>
          </p:cNvPr>
          <p:cNvSpPr txBox="1"/>
          <p:nvPr/>
        </p:nvSpPr>
        <p:spPr>
          <a:xfrm>
            <a:off x="6914215" y="3720271"/>
            <a:ext cx="4763124" cy="461665"/>
          </a:xfrm>
          <a:prstGeom prst="rect">
            <a:avLst/>
          </a:prstGeom>
          <a:solidFill>
            <a:schemeClr val="bg1"/>
          </a:solidFill>
        </p:spPr>
        <p:txBody>
          <a:bodyPr wrap="square">
            <a:spAutoFit/>
          </a:bodyPr>
          <a:lstStyle/>
          <a:p>
            <a:r>
              <a:rPr lang="en-US" sz="2400" b="0">
                <a:solidFill>
                  <a:srgbClr val="222222"/>
                </a:solidFill>
                <a:effectLst/>
                <a:latin typeface="#9Slide03 Oswald" panose="00000500000000000000" pitchFamily="2" charset="0"/>
              </a:rPr>
              <a:t>Khu công nghiệp Tân Tạo, Tp.Hồ Chí Minh</a:t>
            </a:r>
            <a:endParaRPr lang="en-US" sz="2400">
              <a:latin typeface="#9Slide03 Oswald" panose="00000500000000000000" pitchFamily="2" charset="0"/>
            </a:endParaRPr>
          </a:p>
        </p:txBody>
      </p:sp>
      <p:pic>
        <p:nvPicPr>
          <p:cNvPr id="1026" name="Picture 2" descr="KCN Nam Sơn Hạp Lĩnh">
            <a:extLst>
              <a:ext uri="{FF2B5EF4-FFF2-40B4-BE49-F238E27FC236}">
                <a16:creationId xmlns:a16="http://schemas.microsoft.com/office/drawing/2014/main" id="{EFF12587-21F6-14D4-CCE7-D11A46E10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06" y="321666"/>
            <a:ext cx="5693610" cy="2976792"/>
          </a:xfrm>
          <a:prstGeom prst="rect">
            <a:avLst/>
          </a:prstGeom>
          <a:noFill/>
          <a:ln>
            <a:solidFill>
              <a:srgbClr val="16745A"/>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440C38E-8CBE-679B-23B7-6B83B47B2800}"/>
              </a:ext>
            </a:extLst>
          </p:cNvPr>
          <p:cNvSpPr txBox="1"/>
          <p:nvPr/>
        </p:nvSpPr>
        <p:spPr>
          <a:xfrm>
            <a:off x="349226" y="437903"/>
            <a:ext cx="5450170" cy="461665"/>
          </a:xfrm>
          <a:prstGeom prst="rect">
            <a:avLst/>
          </a:prstGeom>
          <a:solidFill>
            <a:schemeClr val="bg1"/>
          </a:solidFill>
        </p:spPr>
        <p:txBody>
          <a:bodyPr wrap="square">
            <a:spAutoFit/>
          </a:bodyPr>
          <a:lstStyle/>
          <a:p>
            <a:r>
              <a:rPr lang="vi-VN" sz="2400" b="0">
                <a:solidFill>
                  <a:srgbClr val="222222"/>
                </a:solidFill>
                <a:effectLst/>
                <a:latin typeface="#9Slide03 Oswald" panose="00000500000000000000" pitchFamily="2" charset="0"/>
              </a:rPr>
              <a:t>Khu công nghiệp Nam Sơn – Hạp Lĩnh, Bắc Ninh</a:t>
            </a:r>
            <a:endParaRPr lang="en-US" sz="2400">
              <a:latin typeface="#9Slide03 Oswald" panose="00000500000000000000" pitchFamily="2" charset="0"/>
            </a:endParaRPr>
          </a:p>
        </p:txBody>
      </p:sp>
    </p:spTree>
    <p:extLst>
      <p:ext uri="{BB962C8B-B14F-4D97-AF65-F5344CB8AC3E}">
        <p14:creationId xmlns:p14="http://schemas.microsoft.com/office/powerpoint/2010/main" val="23845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sci.guru/wp-content/uploads/2018/10/KCN-PHIA-NAM.jpg"/>
          <p:cNvPicPr>
            <a:picLocks noChangeAspect="1" noChangeArrowheads="1"/>
          </p:cNvPicPr>
          <p:nvPr/>
        </p:nvPicPr>
        <p:blipFill rotWithShape="1">
          <a:blip r:embed="rId2">
            <a:extLst>
              <a:ext uri="{28A0092B-C50C-407E-A947-70E740481C1C}">
                <a14:useLocalDpi xmlns:a14="http://schemas.microsoft.com/office/drawing/2010/main" val="0"/>
              </a:ext>
            </a:extLst>
          </a:blip>
          <a:srcRect t="29113" b="291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vsci.guru/wp-content/uploads/2018/10/KCN-PHIA-NA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5" t="73208" r="-625" b="-825"/>
          <a:stretch/>
        </p:blipFill>
        <p:spPr bwMode="auto">
          <a:xfrm>
            <a:off x="5734050" y="4552176"/>
            <a:ext cx="6610350" cy="24582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7650" y="0"/>
            <a:ext cx="11944350" cy="1104900"/>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Tính</a:t>
            </a:r>
            <a:r>
              <a:rPr lang="en-US" sz="2800" dirty="0">
                <a:solidFill>
                  <a:schemeClr val="bg1"/>
                </a:solidFill>
              </a:rPr>
              <a:t> </a:t>
            </a:r>
            <a:r>
              <a:rPr lang="en-US" sz="2800" dirty="0" err="1">
                <a:solidFill>
                  <a:schemeClr val="bg1"/>
                </a:solidFill>
              </a:rPr>
              <a:t>đến</a:t>
            </a:r>
            <a:r>
              <a:rPr lang="en-US" sz="2800" dirty="0">
                <a:solidFill>
                  <a:schemeClr val="bg1"/>
                </a:solidFill>
              </a:rPr>
              <a:t> </a:t>
            </a:r>
            <a:r>
              <a:rPr lang="en-US" sz="2800" dirty="0" err="1">
                <a:solidFill>
                  <a:schemeClr val="bg1"/>
                </a:solidFill>
              </a:rPr>
              <a:t>cuối</a:t>
            </a:r>
            <a:r>
              <a:rPr lang="en-US" sz="2800" dirty="0">
                <a:solidFill>
                  <a:schemeClr val="bg1"/>
                </a:solidFill>
              </a:rPr>
              <a:t> </a:t>
            </a:r>
            <a:r>
              <a:rPr lang="en-US" sz="2800" dirty="0" err="1">
                <a:solidFill>
                  <a:schemeClr val="bg1"/>
                </a:solidFill>
              </a:rPr>
              <a:t>tháng</a:t>
            </a:r>
            <a:r>
              <a:rPr lang="en-US" sz="2800" dirty="0">
                <a:solidFill>
                  <a:schemeClr val="bg1"/>
                </a:solidFill>
              </a:rPr>
              <a:t> 3/2020, </a:t>
            </a:r>
            <a:r>
              <a:rPr lang="en-US" sz="2800" dirty="0" err="1">
                <a:solidFill>
                  <a:schemeClr val="bg1"/>
                </a:solidFill>
              </a:rPr>
              <a:t>Việt</a:t>
            </a:r>
            <a:r>
              <a:rPr lang="en-US" sz="2800" dirty="0">
                <a:solidFill>
                  <a:schemeClr val="bg1"/>
                </a:solidFill>
              </a:rPr>
              <a:t> Nam </a:t>
            </a:r>
            <a:r>
              <a:rPr lang="en-US" sz="2800" dirty="0" err="1">
                <a:solidFill>
                  <a:schemeClr val="bg1"/>
                </a:solidFill>
              </a:rPr>
              <a:t>có</a:t>
            </a:r>
            <a:r>
              <a:rPr lang="en-US" sz="2800" dirty="0">
                <a:solidFill>
                  <a:schemeClr val="bg1"/>
                </a:solidFill>
              </a:rPr>
              <a:t> 335 </a:t>
            </a:r>
            <a:r>
              <a:rPr lang="en-US" sz="2800" dirty="0" err="1">
                <a:solidFill>
                  <a:schemeClr val="bg1"/>
                </a:solidFill>
              </a:rPr>
              <a:t>khu</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endParaRPr lang="en-US" sz="2800" dirty="0">
              <a:solidFill>
                <a:schemeClr val="bg1"/>
              </a:solidFill>
            </a:endParaRPr>
          </a:p>
          <a:p>
            <a:pPr algn="ctr"/>
            <a:r>
              <a:rPr lang="en-US" i="1" dirty="0">
                <a:solidFill>
                  <a:schemeClr val="bg1"/>
                </a:solidFill>
              </a:rPr>
              <a:t>(</a:t>
            </a:r>
            <a:r>
              <a:rPr lang="vi-VN" i="1" dirty="0">
                <a:solidFill>
                  <a:schemeClr val="bg1"/>
                </a:solidFill>
              </a:rPr>
              <a:t>Theo báo cáo của Vụ Quản lí khu kinh tế (Bộ Kế hoạch và Đầu tư)</a:t>
            </a:r>
            <a:r>
              <a:rPr lang="en-US" i="1" dirty="0">
                <a:solidFill>
                  <a:schemeClr val="bg1"/>
                </a:solidFill>
              </a:rPr>
              <a:t>)</a:t>
            </a:r>
            <a:endParaRPr lang="vi-VN" i="1" dirty="0">
              <a:solidFill>
                <a:schemeClr val="bg1"/>
              </a:solidFill>
            </a:endParaRPr>
          </a:p>
        </p:txBody>
      </p:sp>
      <p:sp>
        <p:nvSpPr>
          <p:cNvPr id="6" name="Rectangle 5"/>
          <p:cNvSpPr/>
          <p:nvPr/>
        </p:nvSpPr>
        <p:spPr>
          <a:xfrm>
            <a:off x="123825" y="0"/>
            <a:ext cx="11944350" cy="1104900"/>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Vùng </a:t>
            </a:r>
            <a:r>
              <a:rPr lang="en-US" sz="2800" dirty="0" err="1">
                <a:solidFill>
                  <a:schemeClr val="bg1"/>
                </a:solidFill>
              </a:rPr>
              <a:t>Đông</a:t>
            </a:r>
            <a:r>
              <a:rPr lang="en-US" sz="2800" dirty="0">
                <a:solidFill>
                  <a:schemeClr val="bg1"/>
                </a:solidFill>
              </a:rPr>
              <a:t> Nam </a:t>
            </a:r>
            <a:r>
              <a:rPr lang="en-US" sz="2800" dirty="0" err="1">
                <a:solidFill>
                  <a:schemeClr val="bg1"/>
                </a:solidFill>
              </a:rPr>
              <a:t>Bộ</a:t>
            </a:r>
            <a:r>
              <a:rPr lang="en-US" sz="2800" dirty="0">
                <a:solidFill>
                  <a:schemeClr val="bg1"/>
                </a:solidFill>
              </a:rPr>
              <a:t> </a:t>
            </a:r>
            <a:r>
              <a:rPr lang="en-US" sz="2800" dirty="0" err="1">
                <a:solidFill>
                  <a:schemeClr val="bg1"/>
                </a:solidFill>
              </a:rPr>
              <a:t>tập</a:t>
            </a:r>
            <a:r>
              <a:rPr lang="en-US" sz="2800" dirty="0">
                <a:solidFill>
                  <a:schemeClr val="bg1"/>
                </a:solidFill>
              </a:rPr>
              <a:t> </a:t>
            </a:r>
            <a:r>
              <a:rPr lang="en-US" sz="2800" dirty="0" err="1">
                <a:solidFill>
                  <a:schemeClr val="bg1"/>
                </a:solidFill>
              </a:rPr>
              <a:t>trung</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khu</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r>
              <a:rPr lang="en-US" sz="2800" dirty="0">
                <a:solidFill>
                  <a:schemeClr val="bg1"/>
                </a:solidFill>
              </a:rPr>
              <a:t> </a:t>
            </a:r>
            <a:r>
              <a:rPr lang="en-US" sz="2800" dirty="0" err="1">
                <a:solidFill>
                  <a:schemeClr val="bg1"/>
                </a:solidFill>
              </a:rPr>
              <a:t>nhất</a:t>
            </a:r>
            <a:r>
              <a:rPr lang="en-US" sz="2800" dirty="0">
                <a:solidFill>
                  <a:schemeClr val="bg1"/>
                </a:solidFill>
              </a:rPr>
              <a:t> </a:t>
            </a:r>
            <a:r>
              <a:rPr lang="en-US" sz="2800" dirty="0" err="1">
                <a:solidFill>
                  <a:schemeClr val="bg1"/>
                </a:solidFill>
              </a:rPr>
              <a:t>nước</a:t>
            </a:r>
            <a:r>
              <a:rPr lang="en-US" sz="2800" dirty="0">
                <a:solidFill>
                  <a:schemeClr val="bg1"/>
                </a:solidFill>
              </a:rPr>
              <a:t> </a:t>
            </a:r>
            <a:endParaRPr lang="vi-VN" sz="2800" dirty="0">
              <a:solidFill>
                <a:schemeClr val="bg1"/>
              </a:solidFill>
            </a:endParaRPr>
          </a:p>
        </p:txBody>
      </p:sp>
    </p:spTree>
    <p:extLst>
      <p:ext uri="{BB962C8B-B14F-4D97-AF65-F5344CB8AC3E}">
        <p14:creationId xmlns:p14="http://schemas.microsoft.com/office/powerpoint/2010/main" val="7537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81279D-B4B3-E2B8-0948-4C1C859F9766}"/>
              </a:ext>
            </a:extLst>
          </p:cNvPr>
          <p:cNvGrpSpPr/>
          <p:nvPr/>
        </p:nvGrpSpPr>
        <p:grpSpPr>
          <a:xfrm>
            <a:off x="224853" y="2586601"/>
            <a:ext cx="1753850" cy="2060350"/>
            <a:chOff x="224852" y="2586601"/>
            <a:chExt cx="1888761" cy="2060350"/>
          </a:xfrm>
          <a:solidFill>
            <a:srgbClr val="FDF3E3"/>
          </a:solidFill>
        </p:grpSpPr>
        <p:sp>
          <p:nvSpPr>
            <p:cNvPr id="7" name="Rectangle 6">
              <a:extLst>
                <a:ext uri="{FF2B5EF4-FFF2-40B4-BE49-F238E27FC236}">
                  <a16:creationId xmlns:a16="http://schemas.microsoft.com/office/drawing/2014/main" id="{4CA99523-852A-FAEE-52D3-2730EB2B004C}"/>
                </a:ext>
              </a:extLst>
            </p:cNvPr>
            <p:cNvSpPr/>
            <p:nvPr/>
          </p:nvSpPr>
          <p:spPr>
            <a:xfrm>
              <a:off x="224852" y="2586601"/>
              <a:ext cx="1888761" cy="206035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1E3A7237-C070-62A6-8BA7-0CFF486D2568}"/>
                </a:ext>
              </a:extLst>
            </p:cNvPr>
            <p:cNvSpPr txBox="1"/>
            <p:nvPr/>
          </p:nvSpPr>
          <p:spPr>
            <a:xfrm>
              <a:off x="494674" y="2744398"/>
              <a:ext cx="1349115" cy="1815882"/>
            </a:xfrm>
            <a:prstGeom prst="rect">
              <a:avLst/>
            </a:prstGeom>
            <a:grpFill/>
            <a:ln w="38100">
              <a:noFill/>
            </a:ln>
          </p:spPr>
          <p:txBody>
            <a:bodyPr wrap="square" rtlCol="0">
              <a:spAutoFit/>
            </a:bodyPr>
            <a:lstStyle/>
            <a:p>
              <a:pPr algn="ctr"/>
              <a:r>
                <a:rPr lang="en-US" altLang="ko-KR" sz="2800" dirty="0">
                  <a:solidFill>
                    <a:srgbClr val="FF0000"/>
                  </a:solidFill>
                  <a:cs typeface="Arial" pitchFamily="34" charset="0"/>
                </a:rPr>
                <a:t>TRUNG TÂM</a:t>
              </a: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grpSp>
      <p:sp>
        <p:nvSpPr>
          <p:cNvPr id="10" name="Rectangle 9">
            <a:extLst>
              <a:ext uri="{FF2B5EF4-FFF2-40B4-BE49-F238E27FC236}">
                <a16:creationId xmlns:a16="http://schemas.microsoft.com/office/drawing/2014/main" id="{5A85AE93-FE1A-17DF-1C20-39EF0BC18254}"/>
              </a:ext>
            </a:extLst>
          </p:cNvPr>
          <p:cNvSpPr/>
          <p:nvPr/>
        </p:nvSpPr>
        <p:spPr>
          <a:xfrm>
            <a:off x="2368446" y="1203998"/>
            <a:ext cx="9488773" cy="206034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60851E-7548-6D69-E93F-62972CF61A51}"/>
              </a:ext>
            </a:extLst>
          </p:cNvPr>
          <p:cNvSpPr/>
          <p:nvPr/>
        </p:nvSpPr>
        <p:spPr>
          <a:xfrm>
            <a:off x="2368447" y="1202886"/>
            <a:ext cx="1499016" cy="2060347"/>
          </a:xfrm>
          <a:prstGeom prst="rect">
            <a:avLst/>
          </a:prstGeom>
          <a:solidFill>
            <a:srgbClr val="FDF3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VAI TRÒ</a:t>
            </a:r>
          </a:p>
        </p:txBody>
      </p:sp>
      <p:sp>
        <p:nvSpPr>
          <p:cNvPr id="12" name="Rectangle 11">
            <a:extLst>
              <a:ext uri="{FF2B5EF4-FFF2-40B4-BE49-F238E27FC236}">
                <a16:creationId xmlns:a16="http://schemas.microsoft.com/office/drawing/2014/main" id="{23DDD1F2-0FE0-17B9-47D6-50D23BB36971}"/>
              </a:ext>
            </a:extLst>
          </p:cNvPr>
          <p:cNvSpPr/>
          <p:nvPr/>
        </p:nvSpPr>
        <p:spPr>
          <a:xfrm>
            <a:off x="2368446" y="3585689"/>
            <a:ext cx="9488773" cy="2755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558047-2339-F252-4AD3-A72DD71324F4}"/>
              </a:ext>
            </a:extLst>
          </p:cNvPr>
          <p:cNvSpPr/>
          <p:nvPr/>
        </p:nvSpPr>
        <p:spPr>
          <a:xfrm>
            <a:off x="2368447" y="3584577"/>
            <a:ext cx="1499016" cy="2755150"/>
          </a:xfrm>
          <a:prstGeom prst="rect">
            <a:avLst/>
          </a:prstGeom>
          <a:solidFill>
            <a:srgbClr val="FDF3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ĐẶC ĐIỂM</a:t>
            </a:r>
          </a:p>
        </p:txBody>
      </p:sp>
      <p:sp>
        <p:nvSpPr>
          <p:cNvPr id="15" name="TextBox 14">
            <a:extLst>
              <a:ext uri="{FF2B5EF4-FFF2-40B4-BE49-F238E27FC236}">
                <a16:creationId xmlns:a16="http://schemas.microsoft.com/office/drawing/2014/main" id="{E83D2773-CD83-7418-6A9E-29720C999DB8}"/>
              </a:ext>
            </a:extLst>
          </p:cNvPr>
          <p:cNvSpPr txBox="1"/>
          <p:nvPr/>
        </p:nvSpPr>
        <p:spPr>
          <a:xfrm>
            <a:off x="3994878" y="1318065"/>
            <a:ext cx="7734925" cy="914994"/>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Có vị trí quan trọng trong nền kinh tế, chiếm tỉ trọng đáng kể trong giá trị sản xuất và GDP của vùng và cả nước.</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4CFDBB2-9283-E5DB-E018-E2059E5373C0}"/>
              </a:ext>
            </a:extLst>
          </p:cNvPr>
          <p:cNvSpPr txBox="1"/>
          <p:nvPr/>
        </p:nvSpPr>
        <p:spPr>
          <a:xfrm>
            <a:off x="3972393" y="3765153"/>
            <a:ext cx="7709315" cy="90608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Gắn với đô thị, gồm nhiều xí nghiệp, doanh nghiệp, KCN tập trung có mối liên hệ chặt chẽ về quy trình công nghệ, hổ trợ nhau trong SX.</a:t>
            </a:r>
            <a:endParaRPr lang="en-US" sz="2400">
              <a:solidFill>
                <a:srgbClr val="16745A"/>
              </a:solidFill>
            </a:endParaRPr>
          </a:p>
        </p:txBody>
      </p:sp>
      <p:sp>
        <p:nvSpPr>
          <p:cNvPr id="21" name="TextBox 20">
            <a:extLst>
              <a:ext uri="{FF2B5EF4-FFF2-40B4-BE49-F238E27FC236}">
                <a16:creationId xmlns:a16="http://schemas.microsoft.com/office/drawing/2014/main" id="{01043C04-4A4C-77CC-BD5E-2ACE63B315F6}"/>
              </a:ext>
            </a:extLst>
          </p:cNvPr>
          <p:cNvSpPr txBox="1"/>
          <p:nvPr/>
        </p:nvSpPr>
        <p:spPr>
          <a:xfrm>
            <a:off x="3946783" y="4720727"/>
            <a:ext cx="7734925" cy="830997"/>
          </a:xfrm>
          <a:prstGeom prst="rect">
            <a:avLst/>
          </a:prstGeom>
          <a:noFill/>
        </p:spPr>
        <p:txBody>
          <a:bodyPr wrap="square">
            <a:spAutoFit/>
          </a:bodyPr>
          <a:lstStyle/>
          <a:p>
            <a:pPr algn="just"/>
            <a:r>
              <a:rPr lang="en-US" sz="2400">
                <a:solidFill>
                  <a:srgbClr val="16745A"/>
                </a:solidFill>
              </a:rPr>
              <a:t>- </a:t>
            </a:r>
            <a:r>
              <a:rPr lang="vi-VN" sz="2400">
                <a:solidFill>
                  <a:srgbClr val="16745A"/>
                </a:solidFill>
              </a:rPr>
              <a:t>Có các xí nghiệp, doanh nghiệp hạt nhân và các xí nghiệp, doanh nghiệp dịch vụ hổ trợ.</a:t>
            </a:r>
            <a:endParaRPr lang="en-US" sz="2400">
              <a:solidFill>
                <a:srgbClr val="16745A"/>
              </a:solidFill>
            </a:endParaRPr>
          </a:p>
        </p:txBody>
      </p:sp>
      <p:sp>
        <p:nvSpPr>
          <p:cNvPr id="20" name="TextBox 19">
            <a:extLst>
              <a:ext uri="{FF2B5EF4-FFF2-40B4-BE49-F238E27FC236}">
                <a16:creationId xmlns:a16="http://schemas.microsoft.com/office/drawing/2014/main" id="{72871B53-EADB-B454-B176-2BD679388146}"/>
              </a:ext>
            </a:extLst>
          </p:cNvPr>
          <p:cNvSpPr txBox="1"/>
          <p:nvPr/>
        </p:nvSpPr>
        <p:spPr>
          <a:xfrm>
            <a:off x="3961774" y="2249410"/>
            <a:ext cx="7401393"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Là hạt nhân tạo vùng kinh tế, có sức lan toả rộng.</a:t>
            </a:r>
            <a:endParaRPr lang="en-US" sz="2400">
              <a:solidFill>
                <a:srgbClr val="16745A"/>
              </a:solidFill>
            </a:endParaRPr>
          </a:p>
        </p:txBody>
      </p:sp>
      <p:sp>
        <p:nvSpPr>
          <p:cNvPr id="18" name="TextBox 17">
            <a:extLst>
              <a:ext uri="{FF2B5EF4-FFF2-40B4-BE49-F238E27FC236}">
                <a16:creationId xmlns:a16="http://schemas.microsoft.com/office/drawing/2014/main" id="{04B88708-6269-3865-C595-7D394CBBF55D}"/>
              </a:ext>
            </a:extLst>
          </p:cNvPr>
          <p:cNvSpPr txBox="1"/>
          <p:nvPr/>
        </p:nvSpPr>
        <p:spPr>
          <a:xfrm>
            <a:off x="3946784" y="2660380"/>
            <a:ext cx="7734924"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Nơi đón đầu công nghệ mới và tạo ra những đột phá trong sản xuất.</a:t>
            </a:r>
            <a:endParaRPr lang="en-US" sz="2400">
              <a:solidFill>
                <a:srgbClr val="16745A"/>
              </a:solidFill>
            </a:endParaRPr>
          </a:p>
        </p:txBody>
      </p:sp>
      <p:sp>
        <p:nvSpPr>
          <p:cNvPr id="25" name="TextBox 24">
            <a:extLst>
              <a:ext uri="{FF2B5EF4-FFF2-40B4-BE49-F238E27FC236}">
                <a16:creationId xmlns:a16="http://schemas.microsoft.com/office/drawing/2014/main" id="{74736BD6-4038-E7AF-25C9-C9E551D2D5CD}"/>
              </a:ext>
            </a:extLst>
          </p:cNvPr>
          <p:cNvSpPr txBox="1"/>
          <p:nvPr/>
        </p:nvSpPr>
        <p:spPr>
          <a:xfrm>
            <a:off x="3994878" y="5642235"/>
            <a:ext cx="7281472" cy="461665"/>
          </a:xfrm>
          <a:prstGeom prst="rect">
            <a:avLst/>
          </a:prstGeom>
          <a:noFill/>
        </p:spPr>
        <p:txBody>
          <a:bodyPr wrap="square">
            <a:spAutoFit/>
          </a:bodyPr>
          <a:lstStyle/>
          <a:p>
            <a:r>
              <a:rPr lang="en-US" sz="2400">
                <a:solidFill>
                  <a:srgbClr val="16745A"/>
                </a:solidFill>
              </a:rPr>
              <a:t>- </a:t>
            </a:r>
            <a:r>
              <a:rPr lang="vi-VN" sz="2400">
                <a:solidFill>
                  <a:srgbClr val="16745A"/>
                </a:solidFill>
              </a:rPr>
              <a:t>Có dân cư sinh sống và CSVC – KT, CSHT hoàn thiện.</a:t>
            </a:r>
            <a:endParaRPr lang="en-US" sz="2400">
              <a:solidFill>
                <a:srgbClr val="16745A"/>
              </a:solidFill>
            </a:endParaRPr>
          </a:p>
        </p:txBody>
      </p:sp>
      <p:sp>
        <p:nvSpPr>
          <p:cNvPr id="17" name="TextBox 16">
            <a:extLst>
              <a:ext uri="{FF2B5EF4-FFF2-40B4-BE49-F238E27FC236}">
                <a16:creationId xmlns:a16="http://schemas.microsoft.com/office/drawing/2014/main" id="{26D22145-C363-BA75-1602-517AB7690A9C}"/>
              </a:ext>
            </a:extLst>
          </p:cNvPr>
          <p:cNvSpPr txBox="1"/>
          <p:nvPr/>
        </p:nvSpPr>
        <p:spPr>
          <a:xfrm>
            <a:off x="13645" y="55177"/>
            <a:ext cx="1226933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MỘT SỐ HÌNH THỨC TỔ CHỨC LÃNH THỔ CÔNG NGHIỆP</a:t>
            </a:r>
          </a:p>
        </p:txBody>
      </p:sp>
    </p:spTree>
    <p:extLst>
      <p:ext uri="{BB962C8B-B14F-4D97-AF65-F5344CB8AC3E}">
        <p14:creationId xmlns:p14="http://schemas.microsoft.com/office/powerpoint/2010/main" val="22829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0" grpId="0"/>
      <p:bldP spid="18" grpId="0"/>
      <p:bldP spid="2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47A9BE0-159C-5C35-3E2E-3C1B871D4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22490" cy="6858000"/>
          </a:xfrm>
          <a:prstGeom prst="rect">
            <a:avLst/>
          </a:prstGeom>
        </p:spPr>
      </p:pic>
      <p:sp>
        <p:nvSpPr>
          <p:cNvPr id="7" name="TextBox 6">
            <a:extLst>
              <a:ext uri="{FF2B5EF4-FFF2-40B4-BE49-F238E27FC236}">
                <a16:creationId xmlns:a16="http://schemas.microsoft.com/office/drawing/2014/main" id="{7E2991BB-FBA1-9626-8597-65F6903073D2}"/>
              </a:ext>
            </a:extLst>
          </p:cNvPr>
          <p:cNvSpPr txBox="1"/>
          <p:nvPr/>
        </p:nvSpPr>
        <p:spPr>
          <a:xfrm>
            <a:off x="5550109" y="2351782"/>
            <a:ext cx="4849486" cy="1569660"/>
          </a:xfrm>
          <a:prstGeom prst="rect">
            <a:avLst/>
          </a:prstGeom>
          <a:noFill/>
        </p:spPr>
        <p:txBody>
          <a:bodyPr wrap="square">
            <a:spAutoFit/>
          </a:bodyPr>
          <a:lstStyle/>
          <a:p>
            <a:pPr algn="ct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Kể</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trung</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tâm</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CN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ta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xác</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định</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quy</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mô</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chúng</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A765BBA-BC23-942D-00DD-7A6F9643BB12}"/>
              </a:ext>
            </a:extLst>
          </p:cNvPr>
          <p:cNvPicPr>
            <a:picLocks noChangeAspect="1"/>
          </p:cNvPicPr>
          <p:nvPr/>
        </p:nvPicPr>
        <p:blipFill>
          <a:blip r:embed="rId3"/>
          <a:stretch>
            <a:fillRect/>
          </a:stretch>
        </p:blipFill>
        <p:spPr>
          <a:xfrm>
            <a:off x="4943196" y="4792894"/>
            <a:ext cx="2326316" cy="2030876"/>
          </a:xfrm>
          <a:prstGeom prst="rect">
            <a:avLst/>
          </a:prstGeom>
        </p:spPr>
      </p:pic>
      <p:pic>
        <p:nvPicPr>
          <p:cNvPr id="9" name="Picture 8">
            <a:extLst>
              <a:ext uri="{FF2B5EF4-FFF2-40B4-BE49-F238E27FC236}">
                <a16:creationId xmlns:a16="http://schemas.microsoft.com/office/drawing/2014/main" id="{F4C5CA19-90BB-84B1-A5C8-AD1CE4E4F455}"/>
              </a:ext>
            </a:extLst>
          </p:cNvPr>
          <p:cNvPicPr>
            <a:picLocks noChangeAspect="1"/>
          </p:cNvPicPr>
          <p:nvPr/>
        </p:nvPicPr>
        <p:blipFill>
          <a:blip r:embed="rId3"/>
          <a:stretch>
            <a:fillRect/>
          </a:stretch>
        </p:blipFill>
        <p:spPr>
          <a:xfrm>
            <a:off x="7601702" y="4827124"/>
            <a:ext cx="2326317" cy="2030876"/>
          </a:xfrm>
          <a:prstGeom prst="rect">
            <a:avLst/>
          </a:prstGeom>
        </p:spPr>
      </p:pic>
      <p:pic>
        <p:nvPicPr>
          <p:cNvPr id="10" name="Picture 9">
            <a:extLst>
              <a:ext uri="{FF2B5EF4-FFF2-40B4-BE49-F238E27FC236}">
                <a16:creationId xmlns:a16="http://schemas.microsoft.com/office/drawing/2014/main" id="{F82A14F7-79D3-53C7-AACF-3660EF2E09F8}"/>
              </a:ext>
            </a:extLst>
          </p:cNvPr>
          <p:cNvPicPr>
            <a:picLocks noChangeAspect="1"/>
          </p:cNvPicPr>
          <p:nvPr/>
        </p:nvPicPr>
        <p:blipFill>
          <a:blip r:embed="rId3"/>
          <a:stretch>
            <a:fillRect/>
          </a:stretch>
        </p:blipFill>
        <p:spPr>
          <a:xfrm>
            <a:off x="9865683" y="4792894"/>
            <a:ext cx="2326317" cy="2030876"/>
          </a:xfrm>
          <a:prstGeom prst="rect">
            <a:avLst/>
          </a:prstGeom>
        </p:spPr>
      </p:pic>
    </p:spTree>
    <p:extLst>
      <p:ext uri="{BB962C8B-B14F-4D97-AF65-F5344CB8AC3E}">
        <p14:creationId xmlns:p14="http://schemas.microsoft.com/office/powerpoint/2010/main" val="1909637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0F892-262E-6C5F-170B-C31225FADDBF}"/>
              </a:ext>
            </a:extLst>
          </p:cNvPr>
          <p:cNvPicPr>
            <a:picLocks noChangeAspect="1"/>
          </p:cNvPicPr>
          <p:nvPr/>
        </p:nvPicPr>
        <p:blipFill rotWithShape="1">
          <a:blip r:embed="rId2"/>
          <a:srcRect t="3421" b="2185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76E5728-3A99-FA60-B6B8-24FAC7782CB9}"/>
              </a:ext>
            </a:extLst>
          </p:cNvPr>
          <p:cNvSpPr/>
          <p:nvPr/>
        </p:nvSpPr>
        <p:spPr>
          <a:xfrm>
            <a:off x="547453" y="164891"/>
            <a:ext cx="10845071" cy="655195"/>
          </a:xfrm>
          <a:prstGeom prst="rect">
            <a:avLst/>
          </a:prstGeom>
          <a:solidFill>
            <a:schemeClr val="accent4">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Các </a:t>
            </a:r>
            <a:r>
              <a:rPr lang="en-US" sz="3600" dirty="0" err="1">
                <a:solidFill>
                  <a:schemeClr val="bg1"/>
                </a:solidFill>
              </a:rPr>
              <a:t>trung</a:t>
            </a:r>
            <a:r>
              <a:rPr lang="en-US" sz="3600" dirty="0">
                <a:solidFill>
                  <a:schemeClr val="bg1"/>
                </a:solidFill>
              </a:rPr>
              <a:t> </a:t>
            </a:r>
            <a:r>
              <a:rPr lang="en-US" sz="3600" dirty="0" err="1">
                <a:solidFill>
                  <a:schemeClr val="bg1"/>
                </a:solidFill>
              </a:rPr>
              <a:t>tâm</a:t>
            </a:r>
            <a:r>
              <a:rPr lang="en-US" sz="3600" dirty="0">
                <a:solidFill>
                  <a:schemeClr val="bg1"/>
                </a:solidFill>
              </a:rPr>
              <a:t> </a:t>
            </a:r>
            <a:r>
              <a:rPr lang="en-US" sz="3600" dirty="0" err="1">
                <a:solidFill>
                  <a:schemeClr val="bg1"/>
                </a:solidFill>
              </a:rPr>
              <a:t>công</a:t>
            </a:r>
            <a:r>
              <a:rPr lang="en-US" sz="3600" dirty="0">
                <a:solidFill>
                  <a:schemeClr val="bg1"/>
                </a:solidFill>
              </a:rPr>
              <a:t> </a:t>
            </a:r>
            <a:r>
              <a:rPr lang="en-US" sz="3600" dirty="0" err="1">
                <a:solidFill>
                  <a:schemeClr val="bg1"/>
                </a:solidFill>
              </a:rPr>
              <a:t>nghiệp</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Hoa</a:t>
            </a:r>
            <a:r>
              <a:rPr lang="en-US" sz="3600" dirty="0">
                <a:solidFill>
                  <a:schemeClr val="bg1"/>
                </a:solidFill>
              </a:rPr>
              <a:t> </a:t>
            </a:r>
            <a:r>
              <a:rPr lang="en-US" sz="3600" dirty="0" err="1">
                <a:solidFill>
                  <a:schemeClr val="bg1"/>
                </a:solidFill>
              </a:rPr>
              <a:t>Kì</a:t>
            </a:r>
            <a:r>
              <a:rPr lang="en-US" sz="3600" dirty="0">
                <a:solidFill>
                  <a:schemeClr val="bg1"/>
                </a:solidFill>
              </a:rPr>
              <a:t> </a:t>
            </a:r>
            <a:endParaRPr lang="vi-VN" sz="3600" dirty="0">
              <a:solidFill>
                <a:schemeClr val="bg1"/>
              </a:solidFill>
            </a:endParaRPr>
          </a:p>
        </p:txBody>
      </p:sp>
      <p:pic>
        <p:nvPicPr>
          <p:cNvPr id="6" name="Picture 4">
            <a:extLst>
              <a:ext uri="{FF2B5EF4-FFF2-40B4-BE49-F238E27FC236}">
                <a16:creationId xmlns:a16="http://schemas.microsoft.com/office/drawing/2014/main" id="{5D609C85-87D4-A950-D66D-6CE06A03B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37" t="3744" r="10616" b="20672"/>
          <a:stretch/>
        </p:blipFill>
        <p:spPr bwMode="auto">
          <a:xfrm>
            <a:off x="1" y="-2242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BDFA39C-6FC8-A887-6BCB-EB461C925AB8}"/>
              </a:ext>
            </a:extLst>
          </p:cNvPr>
          <p:cNvSpPr/>
          <p:nvPr/>
        </p:nvSpPr>
        <p:spPr>
          <a:xfrm>
            <a:off x="659567" y="267636"/>
            <a:ext cx="10984980" cy="1104900"/>
          </a:xfrm>
          <a:prstGeom prst="rect">
            <a:avLst/>
          </a:prstGeom>
          <a:solidFill>
            <a:schemeClr val="tx2">
              <a:lumMod val="60000"/>
              <a:lumOff val="4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Tp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Hồ</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Chí</a:t>
            </a:r>
            <a:r>
              <a:rPr lang="en-US" sz="3600" b="1" dirty="0">
                <a:solidFill>
                  <a:srgbClr val="FF0000"/>
                </a:solidFill>
                <a:latin typeface="Times New Roman" panose="02020603050405020304" pitchFamily="18" charset="0"/>
                <a:cs typeface="Times New Roman" panose="02020603050405020304" pitchFamily="18" charset="0"/>
              </a:rPr>
              <a:t> Minh –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tâm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nghiệp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Việt</a:t>
            </a:r>
            <a:r>
              <a:rPr lang="en-US" sz="3600" b="1" dirty="0">
                <a:solidFill>
                  <a:srgbClr val="FF0000"/>
                </a:solidFill>
                <a:latin typeface="Times New Roman" panose="02020603050405020304" pitchFamily="18" charset="0"/>
                <a:cs typeface="Times New Roman" panose="02020603050405020304" pitchFamily="18" charset="0"/>
              </a:rPr>
              <a:t> Nam </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2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60CCD8C-D9AE-B2FB-9C9D-613C54849D19}"/>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7232C6-39AB-4D47-AC76-D9F2129D13C7}"/>
              </a:ext>
            </a:extLst>
          </p:cNvPr>
          <p:cNvSpPr txBox="1"/>
          <p:nvPr/>
        </p:nvSpPr>
        <p:spPr>
          <a:xfrm>
            <a:off x="1469036" y="55177"/>
            <a:ext cx="9158990" cy="584775"/>
          </a:xfrm>
          <a:prstGeom prst="rect">
            <a:avLst/>
          </a:prstGeom>
          <a:noFill/>
        </p:spPr>
        <p:txBody>
          <a:bodyPr wrap="square" rtlCol="0">
            <a:spAutoFit/>
          </a:bodyPr>
          <a:lstStyle/>
          <a:p>
            <a:pPr algn="ctr"/>
            <a:r>
              <a:rPr lang="en-US" sz="3200" dirty="0">
                <a:solidFill>
                  <a:srgbClr val="16745A"/>
                </a:solidFill>
              </a:rPr>
              <a:t>EM CÓ BIẾT???</a:t>
            </a:r>
          </a:p>
        </p:txBody>
      </p:sp>
      <p:sp>
        <p:nvSpPr>
          <p:cNvPr id="7" name="Text Placeholder 1">
            <a:extLst>
              <a:ext uri="{FF2B5EF4-FFF2-40B4-BE49-F238E27FC236}">
                <a16:creationId xmlns:a16="http://schemas.microsoft.com/office/drawing/2014/main" id="{45AF821F-78F7-364A-2F6C-18030CFD0C2E}"/>
              </a:ext>
            </a:extLst>
          </p:cNvPr>
          <p:cNvSpPr txBox="1">
            <a:spLocks/>
          </p:cNvSpPr>
          <p:nvPr/>
        </p:nvSpPr>
        <p:spPr>
          <a:xfrm>
            <a:off x="479685" y="1045803"/>
            <a:ext cx="4572000" cy="2498442"/>
          </a:xfrm>
          <a:prstGeom prst="rect">
            <a:avLst/>
          </a:prstGeom>
          <a:ln>
            <a:noFill/>
          </a:ln>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rgbClr val="FF0000"/>
                </a:solidFill>
              </a:rPr>
              <a:t>Thành phố công nghiệp Jubail - Jubail, Ả Rập Xê Út </a:t>
            </a:r>
            <a:r>
              <a:rPr lang="en-US" sz="3600">
                <a:solidFill>
                  <a:schemeClr val="tx1"/>
                </a:solidFill>
              </a:rPr>
              <a:t> Là thành phố công nghiệp lớn nhất thế giới…</a:t>
            </a:r>
          </a:p>
        </p:txBody>
      </p:sp>
      <p:sp>
        <p:nvSpPr>
          <p:cNvPr id="10" name="TextBox 9">
            <a:extLst>
              <a:ext uri="{FF2B5EF4-FFF2-40B4-BE49-F238E27FC236}">
                <a16:creationId xmlns:a16="http://schemas.microsoft.com/office/drawing/2014/main" id="{8753C705-D99F-D008-E398-A4E5FCD8D8C7}"/>
              </a:ext>
            </a:extLst>
          </p:cNvPr>
          <p:cNvSpPr txBox="1"/>
          <p:nvPr/>
        </p:nvSpPr>
        <p:spPr>
          <a:xfrm>
            <a:off x="487181" y="3830176"/>
            <a:ext cx="4564504" cy="2677656"/>
          </a:xfrm>
          <a:prstGeom prst="rect">
            <a:avLst/>
          </a:prstGeom>
          <a:noFill/>
          <a:ln>
            <a:noFill/>
          </a:ln>
        </p:spPr>
        <p:txBody>
          <a:bodyPr wrap="square">
            <a:spAutoFit/>
          </a:bodyPr>
          <a:lstStyle/>
          <a:p>
            <a:pPr algn="just"/>
            <a:r>
              <a:rPr lang="vi-VN" sz="2800" b="0" i="0">
                <a:solidFill>
                  <a:srgbClr val="16745A"/>
                </a:solidFill>
                <a:effectLst/>
                <a:latin typeface="#9Slide03 Oswald" panose="00000500000000000000" pitchFamily="2" charset="0"/>
              </a:rPr>
              <a:t>Jubail nằm tại phía Đông của Ả Rập Xê Út, đồng thời là thành phố lớn nhất Trung Đông. Đây hiện là nơi “đóng đô” của nhà máy hoá dầu lớn nhất Trung Đông và lớn thứ tư trên thế giới.</a:t>
            </a:r>
            <a:endParaRPr lang="en-US" sz="2800">
              <a:solidFill>
                <a:srgbClr val="16745A"/>
              </a:solidFill>
              <a:latin typeface="#9Slide03 Oswald" panose="00000500000000000000" pitchFamily="2" charset="0"/>
            </a:endParaRPr>
          </a:p>
        </p:txBody>
      </p:sp>
      <p:sp>
        <p:nvSpPr>
          <p:cNvPr id="12" name="TextBox 11">
            <a:extLst>
              <a:ext uri="{FF2B5EF4-FFF2-40B4-BE49-F238E27FC236}">
                <a16:creationId xmlns:a16="http://schemas.microsoft.com/office/drawing/2014/main" id="{59653698-16F8-2162-5305-DB0FF2587F0A}"/>
              </a:ext>
            </a:extLst>
          </p:cNvPr>
          <p:cNvSpPr txBox="1"/>
          <p:nvPr/>
        </p:nvSpPr>
        <p:spPr>
          <a:xfrm>
            <a:off x="5441429" y="5214186"/>
            <a:ext cx="6393321" cy="1384995"/>
          </a:xfrm>
          <a:prstGeom prst="rect">
            <a:avLst/>
          </a:prstGeom>
          <a:noFill/>
          <a:ln>
            <a:noFill/>
          </a:ln>
        </p:spPr>
        <p:txBody>
          <a:bodyPr wrap="square">
            <a:spAutoFit/>
          </a:bodyPr>
          <a:lstStyle/>
          <a:p>
            <a:pPr algn="ctr"/>
            <a:r>
              <a:rPr lang="vi-VN" sz="2800" b="0" i="0">
                <a:solidFill>
                  <a:srgbClr val="16745A"/>
                </a:solidFill>
                <a:effectLst/>
                <a:latin typeface="#9Slide03 Oswald" panose="00000500000000000000" pitchFamily="2" charset="0"/>
              </a:rPr>
              <a:t>Jubail sở hữu dự án điện và sản xuất nước ngọt lớn nhất thế giới, với công suất 800 triệu lít nước và 2743,6 megawatt điện mỗi ngày.</a:t>
            </a:r>
            <a:endParaRPr lang="en-US" sz="2800">
              <a:solidFill>
                <a:srgbClr val="16745A"/>
              </a:solidFill>
              <a:latin typeface="#9Slide03 Oswald" panose="00000500000000000000" pitchFamily="2" charset="0"/>
            </a:endParaRPr>
          </a:p>
        </p:txBody>
      </p:sp>
      <p:pic>
        <p:nvPicPr>
          <p:cNvPr id="13" name="Picture 12">
            <a:extLst>
              <a:ext uri="{FF2B5EF4-FFF2-40B4-BE49-F238E27FC236}">
                <a16:creationId xmlns:a16="http://schemas.microsoft.com/office/drawing/2014/main" id="{DEED75E9-002C-9ADB-3AE3-99416EC67F92}"/>
              </a:ext>
            </a:extLst>
          </p:cNvPr>
          <p:cNvPicPr>
            <a:picLocks noChangeAspect="1"/>
          </p:cNvPicPr>
          <p:nvPr/>
        </p:nvPicPr>
        <p:blipFill>
          <a:blip r:embed="rId2"/>
          <a:stretch>
            <a:fillRect/>
          </a:stretch>
        </p:blipFill>
        <p:spPr>
          <a:xfrm>
            <a:off x="5441429" y="1045803"/>
            <a:ext cx="6393321" cy="3975902"/>
          </a:xfrm>
          <a:prstGeom prst="rect">
            <a:avLst/>
          </a:prstGeom>
        </p:spPr>
      </p:pic>
    </p:spTree>
    <p:extLst>
      <p:ext uri="{BB962C8B-B14F-4D97-AF65-F5344CB8AC3E}">
        <p14:creationId xmlns:p14="http://schemas.microsoft.com/office/powerpoint/2010/main" val="2897518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71CEE3A-C0D2-EF1E-42D6-A7E4BC318A74}"/>
              </a:ext>
            </a:extLst>
          </p:cNvPr>
          <p:cNvGrpSpPr/>
          <p:nvPr/>
        </p:nvGrpSpPr>
        <p:grpSpPr>
          <a:xfrm>
            <a:off x="850154" y="1154244"/>
            <a:ext cx="10647302" cy="4332156"/>
            <a:chOff x="850154" y="1154244"/>
            <a:chExt cx="10647302" cy="4332156"/>
          </a:xfrm>
        </p:grpSpPr>
        <p:sp>
          <p:nvSpPr>
            <p:cNvPr id="6" name="Rounded Rectangle 11">
              <a:extLst>
                <a:ext uri="{FF2B5EF4-FFF2-40B4-BE49-F238E27FC236}">
                  <a16:creationId xmlns:a16="http://schemas.microsoft.com/office/drawing/2014/main" id="{A59CFA87-C82C-2C73-7710-14079AD63ED6}"/>
                </a:ext>
              </a:extLst>
            </p:cNvPr>
            <p:cNvSpPr/>
            <p:nvPr/>
          </p:nvSpPr>
          <p:spPr>
            <a:xfrm>
              <a:off x="850154" y="1484026"/>
              <a:ext cx="10647302" cy="4002374"/>
            </a:xfrm>
            <a:prstGeom prst="roundRect">
              <a:avLst>
                <a:gd name="adj" fmla="val 4537"/>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FEF0666-B3B3-434F-56AD-636EE384109C}"/>
                </a:ext>
              </a:extLst>
            </p:cNvPr>
            <p:cNvSpPr/>
            <p:nvPr/>
          </p:nvSpPr>
          <p:spPr>
            <a:xfrm>
              <a:off x="1828800" y="1154244"/>
              <a:ext cx="7944787" cy="644894"/>
            </a:xfrm>
            <a:prstGeom prst="roundRect">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NHIỆM VỤ 1: SO SÁNH – ĐỐI CHIẾU</a:t>
              </a:r>
            </a:p>
          </p:txBody>
        </p:sp>
      </p:grpSp>
      <p:cxnSp>
        <p:nvCxnSpPr>
          <p:cNvPr id="4" name="Straight Connector 3">
            <a:extLst>
              <a:ext uri="{FF2B5EF4-FFF2-40B4-BE49-F238E27FC236}">
                <a16:creationId xmlns:a16="http://schemas.microsoft.com/office/drawing/2014/main" id="{F04602EA-B0A7-CA30-C567-B4047DB6881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223EF9-AF53-2AE9-1816-8650DD90CEBE}"/>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HOẠT ĐỘNG NỐI TIẾP…</a:t>
            </a:r>
          </a:p>
        </p:txBody>
      </p:sp>
      <p:sp>
        <p:nvSpPr>
          <p:cNvPr id="7" name="Rectangle 6">
            <a:extLst>
              <a:ext uri="{FF2B5EF4-FFF2-40B4-BE49-F238E27FC236}">
                <a16:creationId xmlns:a16="http://schemas.microsoft.com/office/drawing/2014/main" id="{0B998420-45FF-2801-1191-850A022D3E9A}"/>
              </a:ext>
            </a:extLst>
          </p:cNvPr>
          <p:cNvSpPr/>
          <p:nvPr/>
        </p:nvSpPr>
        <p:spPr>
          <a:xfrm>
            <a:off x="1953377" y="2073427"/>
            <a:ext cx="9544079" cy="2993255"/>
          </a:xfrm>
          <a:prstGeom prst="rect">
            <a:avLst/>
          </a:prstGeom>
        </p:spPr>
        <p:txBody>
          <a:bodyPr wrap="square">
            <a:spAutoFit/>
          </a:bodyPr>
          <a:lstStyle/>
          <a:p>
            <a:pPr lvl="0">
              <a:lnSpc>
                <a:spcPct val="120000"/>
              </a:lnSpc>
              <a:spcAft>
                <a:spcPts val="0"/>
              </a:spcAft>
            </a:pPr>
            <a:r>
              <a:rPr lang="vi-VN" sz="3200" dirty="0">
                <a:solidFill>
                  <a:schemeClr val="bg1"/>
                </a:solidFill>
                <a:ea typeface="Times New Roman" panose="02020603050405020304" pitchFamily="18" charset="0"/>
              </a:rPr>
              <a:t>1. So sánh, tìm những điểm giống và khác nhau giữa các hình thức TCLTCN theo nhóm sau:</a:t>
            </a:r>
          </a:p>
          <a:p>
            <a:pPr lvl="0">
              <a:lnSpc>
                <a:spcPct val="120000"/>
              </a:lnSpc>
              <a:spcAft>
                <a:spcPts val="0"/>
              </a:spcAft>
            </a:pPr>
            <a:r>
              <a:rPr lang="vi-VN" sz="3200" dirty="0">
                <a:solidFill>
                  <a:schemeClr val="bg1"/>
                </a:solidFill>
                <a:ea typeface="Times New Roman" panose="02020603050405020304" pitchFamily="18" charset="0"/>
              </a:rPr>
              <a:t>- Điểm CN với khu CN</a:t>
            </a:r>
          </a:p>
          <a:p>
            <a:pPr lvl="0">
              <a:lnSpc>
                <a:spcPct val="120000"/>
              </a:lnSpc>
              <a:spcAft>
                <a:spcPts val="0"/>
              </a:spcAft>
            </a:pPr>
            <a:r>
              <a:rPr lang="vi-VN" sz="3200" dirty="0">
                <a:solidFill>
                  <a:schemeClr val="bg1"/>
                </a:solidFill>
                <a:ea typeface="Times New Roman" panose="02020603050405020304" pitchFamily="18" charset="0"/>
              </a:rPr>
              <a:t>- Trung tâm CN với khu CN</a:t>
            </a:r>
          </a:p>
          <a:p>
            <a:pPr lvl="0">
              <a:lnSpc>
                <a:spcPct val="120000"/>
              </a:lnSpc>
              <a:spcAft>
                <a:spcPts val="0"/>
              </a:spcAft>
            </a:pPr>
            <a:r>
              <a:rPr lang="vi-VN" sz="3200" dirty="0">
                <a:solidFill>
                  <a:schemeClr val="bg1"/>
                </a:solidFill>
                <a:ea typeface="Times New Roman" panose="02020603050405020304" pitchFamily="18" charset="0"/>
              </a:rPr>
              <a:t>- Trung tâm CN với </a:t>
            </a:r>
            <a:r>
              <a:rPr lang="vi-VN" sz="3200">
                <a:solidFill>
                  <a:schemeClr val="bg1"/>
                </a:solidFill>
                <a:ea typeface="Times New Roman" panose="02020603050405020304" pitchFamily="18" charset="0"/>
              </a:rPr>
              <a:t>vùng CN</a:t>
            </a:r>
            <a:endParaRPr lang="vi-VN" sz="320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3145583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1678D5-E0EF-BE81-2EA4-53B2EE9706F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3A9D54-5EBB-6A72-324D-06989B91B2E1}"/>
              </a:ext>
            </a:extLst>
          </p:cNvPr>
          <p:cNvSpPr txBox="1"/>
          <p:nvPr/>
        </p:nvSpPr>
        <p:spPr>
          <a:xfrm>
            <a:off x="1873770" y="55177"/>
            <a:ext cx="8109679" cy="584775"/>
          </a:xfrm>
          <a:prstGeom prst="rect">
            <a:avLst/>
          </a:prstGeom>
          <a:noFill/>
        </p:spPr>
        <p:txBody>
          <a:bodyPr wrap="square" rtlCol="0">
            <a:spAutoFit/>
          </a:bodyPr>
          <a:lstStyle/>
          <a:p>
            <a:r>
              <a:rPr lang="en-US" sz="3200">
                <a:solidFill>
                  <a:srgbClr val="16745A"/>
                </a:solidFill>
              </a:rPr>
              <a:t>KHÁM PHÁ HOẠT ĐỘNG CÔNG NGHIỆP ĐỊA PHƯƠNG</a:t>
            </a:r>
          </a:p>
        </p:txBody>
      </p:sp>
      <p:grpSp>
        <p:nvGrpSpPr>
          <p:cNvPr id="13" name="Group 12">
            <a:extLst>
              <a:ext uri="{FF2B5EF4-FFF2-40B4-BE49-F238E27FC236}">
                <a16:creationId xmlns:a16="http://schemas.microsoft.com/office/drawing/2014/main" id="{EDCCD24C-41BC-06D2-7D54-AA32F3A0EA1E}"/>
              </a:ext>
            </a:extLst>
          </p:cNvPr>
          <p:cNvGrpSpPr/>
          <p:nvPr/>
        </p:nvGrpSpPr>
        <p:grpSpPr>
          <a:xfrm>
            <a:off x="4215541" y="5110827"/>
            <a:ext cx="4132653" cy="1738883"/>
            <a:chOff x="2141211" y="1548026"/>
            <a:chExt cx="9211525" cy="4580013"/>
          </a:xfrm>
        </p:grpSpPr>
        <p:grpSp>
          <p:nvGrpSpPr>
            <p:cNvPr id="14" name="Group 13">
              <a:extLst>
                <a:ext uri="{FF2B5EF4-FFF2-40B4-BE49-F238E27FC236}">
                  <a16:creationId xmlns:a16="http://schemas.microsoft.com/office/drawing/2014/main" id="{9C2D6D97-D85E-B7A9-6840-A49B3521BAC5}"/>
                </a:ext>
              </a:extLst>
            </p:cNvPr>
            <p:cNvGrpSpPr/>
            <p:nvPr/>
          </p:nvGrpSpPr>
          <p:grpSpPr>
            <a:xfrm>
              <a:off x="2141211" y="2961574"/>
              <a:ext cx="4458905" cy="3166465"/>
              <a:chOff x="2141211" y="2961574"/>
              <a:chExt cx="4458905" cy="3166465"/>
            </a:xfrm>
          </p:grpSpPr>
          <p:grpSp>
            <p:nvGrpSpPr>
              <p:cNvPr id="82" name="Group 81">
                <a:extLst>
                  <a:ext uri="{FF2B5EF4-FFF2-40B4-BE49-F238E27FC236}">
                    <a16:creationId xmlns:a16="http://schemas.microsoft.com/office/drawing/2014/main" id="{75070200-92DD-7C23-B7AC-63F5D81FEB9A}"/>
                  </a:ext>
                </a:extLst>
              </p:cNvPr>
              <p:cNvGrpSpPr/>
              <p:nvPr/>
            </p:nvGrpSpPr>
            <p:grpSpPr>
              <a:xfrm>
                <a:off x="2141211" y="3646500"/>
                <a:ext cx="4458905" cy="2481539"/>
                <a:chOff x="2049404" y="3512503"/>
                <a:chExt cx="4458905" cy="2481539"/>
              </a:xfrm>
            </p:grpSpPr>
            <p:sp>
              <p:nvSpPr>
                <p:cNvPr id="139" name="Rectangle 138">
                  <a:extLst>
                    <a:ext uri="{FF2B5EF4-FFF2-40B4-BE49-F238E27FC236}">
                      <a16:creationId xmlns:a16="http://schemas.microsoft.com/office/drawing/2014/main" id="{FCB571B1-11F2-EAB0-A591-0B0C7CB7958C}"/>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46710FD6-26C9-9556-D9C9-7F1DFD9CF761}"/>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Top Corners Rounded 195">
                <a:extLst>
                  <a:ext uri="{FF2B5EF4-FFF2-40B4-BE49-F238E27FC236}">
                    <a16:creationId xmlns:a16="http://schemas.microsoft.com/office/drawing/2014/main" id="{BD798D06-8D51-7536-AAAE-093B02AD2C3C}"/>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A880F4F-DCB2-69A1-5001-50F09373F0B2}"/>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CF8216B3-32C4-5D32-A09F-6F575AE8C1C2}"/>
                  </a:ext>
                </a:extLst>
              </p:cNvPr>
              <p:cNvGrpSpPr/>
              <p:nvPr/>
            </p:nvGrpSpPr>
            <p:grpSpPr>
              <a:xfrm>
                <a:off x="2317238" y="3976797"/>
                <a:ext cx="379603" cy="2139464"/>
                <a:chOff x="-2634905" y="4064178"/>
                <a:chExt cx="379603" cy="2139464"/>
              </a:xfrm>
            </p:grpSpPr>
            <p:sp>
              <p:nvSpPr>
                <p:cNvPr id="127" name="Oval 126">
                  <a:extLst>
                    <a:ext uri="{FF2B5EF4-FFF2-40B4-BE49-F238E27FC236}">
                      <a16:creationId xmlns:a16="http://schemas.microsoft.com/office/drawing/2014/main" id="{86088C20-75F9-9C39-7F86-30EDDACDF3C1}"/>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Top Corners Rounded 240">
                  <a:extLst>
                    <a:ext uri="{FF2B5EF4-FFF2-40B4-BE49-F238E27FC236}">
                      <a16:creationId xmlns:a16="http://schemas.microsoft.com/office/drawing/2014/main" id="{5858015E-5A3A-83A6-7CC0-E06206895DB5}"/>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ACF9D72-7648-9C56-8FD7-723E6A8A9E2E}"/>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003C63EB-ABC9-5CFB-A02B-876B5F1C1D6B}"/>
                    </a:ext>
                  </a:extLst>
                </p:cNvPr>
                <p:cNvGrpSpPr/>
                <p:nvPr/>
              </p:nvGrpSpPr>
              <p:grpSpPr>
                <a:xfrm>
                  <a:off x="-2605327" y="4699470"/>
                  <a:ext cx="348698" cy="148770"/>
                  <a:chOff x="2203573" y="4490681"/>
                  <a:chExt cx="348698" cy="148770"/>
                </a:xfrm>
              </p:grpSpPr>
              <p:sp>
                <p:nvSpPr>
                  <p:cNvPr id="137" name="Rectangle 136">
                    <a:extLst>
                      <a:ext uri="{FF2B5EF4-FFF2-40B4-BE49-F238E27FC236}">
                        <a16:creationId xmlns:a16="http://schemas.microsoft.com/office/drawing/2014/main" id="{2424276E-6625-A2D8-BD4F-E28C655D775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DC1C018-ED11-DB0D-8E8B-518B92FD3D24}"/>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7C5B352A-8948-AD28-848E-F37C4574FA55}"/>
                    </a:ext>
                  </a:extLst>
                </p:cNvPr>
                <p:cNvGrpSpPr/>
                <p:nvPr/>
              </p:nvGrpSpPr>
              <p:grpSpPr>
                <a:xfrm>
                  <a:off x="-2605327" y="5103800"/>
                  <a:ext cx="348698" cy="148770"/>
                  <a:chOff x="2203573" y="4490681"/>
                  <a:chExt cx="348698" cy="148770"/>
                </a:xfrm>
              </p:grpSpPr>
              <p:sp>
                <p:nvSpPr>
                  <p:cNvPr id="135" name="Rectangle 134">
                    <a:extLst>
                      <a:ext uri="{FF2B5EF4-FFF2-40B4-BE49-F238E27FC236}">
                        <a16:creationId xmlns:a16="http://schemas.microsoft.com/office/drawing/2014/main" id="{61230BA4-A964-BCAC-8FDC-B11BBE1F5BB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D087BEA6-7944-8D7B-C786-8CB1B184753D}"/>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0075533B-DBE1-813C-E54D-F9F7983337EF}"/>
                    </a:ext>
                  </a:extLst>
                </p:cNvPr>
                <p:cNvGrpSpPr/>
                <p:nvPr/>
              </p:nvGrpSpPr>
              <p:grpSpPr>
                <a:xfrm>
                  <a:off x="-2605327" y="5508130"/>
                  <a:ext cx="348698" cy="148770"/>
                  <a:chOff x="2203573" y="4490681"/>
                  <a:chExt cx="348698" cy="148770"/>
                </a:xfrm>
              </p:grpSpPr>
              <p:sp>
                <p:nvSpPr>
                  <p:cNvPr id="133" name="Rectangle 132">
                    <a:extLst>
                      <a:ext uri="{FF2B5EF4-FFF2-40B4-BE49-F238E27FC236}">
                        <a16:creationId xmlns:a16="http://schemas.microsoft.com/office/drawing/2014/main" id="{C61F5E8A-591E-4375-A39B-E47D6F645BD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0F3DEA3-B4F6-E109-9423-08F620A13B1D}"/>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a:extLst>
                  <a:ext uri="{FF2B5EF4-FFF2-40B4-BE49-F238E27FC236}">
                    <a16:creationId xmlns:a16="http://schemas.microsoft.com/office/drawing/2014/main" id="{EF568EB7-CEDB-0711-E9FB-253307CB2368}"/>
                  </a:ext>
                </a:extLst>
              </p:cNvPr>
              <p:cNvGrpSpPr/>
              <p:nvPr/>
            </p:nvGrpSpPr>
            <p:grpSpPr>
              <a:xfrm>
                <a:off x="4179460" y="4432067"/>
                <a:ext cx="731071" cy="1692900"/>
                <a:chOff x="-772683" y="4329325"/>
                <a:chExt cx="731071" cy="1692900"/>
              </a:xfrm>
              <a:solidFill>
                <a:schemeClr val="accent1">
                  <a:lumMod val="75000"/>
                </a:schemeClr>
              </a:solidFill>
            </p:grpSpPr>
            <p:sp>
              <p:nvSpPr>
                <p:cNvPr id="125" name="Rectangle: Top Corners Rounded 237">
                  <a:extLst>
                    <a:ext uri="{FF2B5EF4-FFF2-40B4-BE49-F238E27FC236}">
                      <a16:creationId xmlns:a16="http://schemas.microsoft.com/office/drawing/2014/main" id="{BB73A72A-05B5-5B46-5052-C1C1720FEC2A}"/>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6CBFDF0-961B-6F87-0CEB-795B6256208B}"/>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E88CC4EC-CE43-5202-36DA-252A2EA0A403}"/>
                  </a:ext>
                </a:extLst>
              </p:cNvPr>
              <p:cNvGrpSpPr/>
              <p:nvPr/>
            </p:nvGrpSpPr>
            <p:grpSpPr>
              <a:xfrm>
                <a:off x="2832087" y="3984940"/>
                <a:ext cx="379603" cy="2139464"/>
                <a:chOff x="-2634905" y="4064178"/>
                <a:chExt cx="379603" cy="2139464"/>
              </a:xfrm>
            </p:grpSpPr>
            <p:sp>
              <p:nvSpPr>
                <p:cNvPr id="113" name="Oval 112">
                  <a:extLst>
                    <a:ext uri="{FF2B5EF4-FFF2-40B4-BE49-F238E27FC236}">
                      <a16:creationId xmlns:a16="http://schemas.microsoft.com/office/drawing/2014/main" id="{41570B06-D520-C987-164A-4FAC1B067E54}"/>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Top Corners Rounded 226">
                  <a:extLst>
                    <a:ext uri="{FF2B5EF4-FFF2-40B4-BE49-F238E27FC236}">
                      <a16:creationId xmlns:a16="http://schemas.microsoft.com/office/drawing/2014/main" id="{71DCD16A-727D-D6AC-B3E9-95C22230CF1C}"/>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42D8B78F-1508-CF7A-1EA3-310BF4C2C5BD}"/>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935309D9-FBB3-CBC3-38E5-074CB72A8F5E}"/>
                    </a:ext>
                  </a:extLst>
                </p:cNvPr>
                <p:cNvGrpSpPr/>
                <p:nvPr/>
              </p:nvGrpSpPr>
              <p:grpSpPr>
                <a:xfrm>
                  <a:off x="-2605327" y="4699470"/>
                  <a:ext cx="348698" cy="148770"/>
                  <a:chOff x="2203573" y="4490681"/>
                  <a:chExt cx="348698" cy="148770"/>
                </a:xfrm>
              </p:grpSpPr>
              <p:sp>
                <p:nvSpPr>
                  <p:cNvPr id="123" name="Rectangle 122">
                    <a:extLst>
                      <a:ext uri="{FF2B5EF4-FFF2-40B4-BE49-F238E27FC236}">
                        <a16:creationId xmlns:a16="http://schemas.microsoft.com/office/drawing/2014/main" id="{8E9E55EC-26F9-A161-E0C0-3DF1E7A1A32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BF802D4-9266-6FF7-F87D-54BDB22EAA72}"/>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109EBE4E-9800-A7D8-5C33-64D47FA2D38C}"/>
                    </a:ext>
                  </a:extLst>
                </p:cNvPr>
                <p:cNvGrpSpPr/>
                <p:nvPr/>
              </p:nvGrpSpPr>
              <p:grpSpPr>
                <a:xfrm>
                  <a:off x="-2605327" y="5103800"/>
                  <a:ext cx="348698" cy="148770"/>
                  <a:chOff x="2203573" y="4490681"/>
                  <a:chExt cx="348698" cy="148770"/>
                </a:xfrm>
              </p:grpSpPr>
              <p:sp>
                <p:nvSpPr>
                  <p:cNvPr id="121" name="Rectangle 120">
                    <a:extLst>
                      <a:ext uri="{FF2B5EF4-FFF2-40B4-BE49-F238E27FC236}">
                        <a16:creationId xmlns:a16="http://schemas.microsoft.com/office/drawing/2014/main" id="{F04BC15E-0A8D-E9E8-D411-6B050AF9D6A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6209914-0910-123D-CFF5-C30754F97C68}"/>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395E4177-F2C0-9AEC-3764-0D3F357EA2B2}"/>
                    </a:ext>
                  </a:extLst>
                </p:cNvPr>
                <p:cNvGrpSpPr/>
                <p:nvPr/>
              </p:nvGrpSpPr>
              <p:grpSpPr>
                <a:xfrm>
                  <a:off x="-2605327" y="5508130"/>
                  <a:ext cx="348698" cy="148770"/>
                  <a:chOff x="2203573" y="4490681"/>
                  <a:chExt cx="348698" cy="148770"/>
                </a:xfrm>
              </p:grpSpPr>
              <p:sp>
                <p:nvSpPr>
                  <p:cNvPr id="119" name="Rectangle 118">
                    <a:extLst>
                      <a:ext uri="{FF2B5EF4-FFF2-40B4-BE49-F238E27FC236}">
                        <a16:creationId xmlns:a16="http://schemas.microsoft.com/office/drawing/2014/main" id="{6C3905B4-DC3B-1753-BD4E-9C5D753864E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64AB57F-81FB-60FD-1693-54848033F0B7}"/>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69C3BF16-640F-2535-6B91-C7B6040AC472}"/>
                  </a:ext>
                </a:extLst>
              </p:cNvPr>
              <p:cNvGrpSpPr/>
              <p:nvPr/>
            </p:nvGrpSpPr>
            <p:grpSpPr>
              <a:xfrm>
                <a:off x="5129772" y="5474338"/>
                <a:ext cx="1280708" cy="653701"/>
                <a:chOff x="3816127" y="5359816"/>
                <a:chExt cx="615608" cy="653701"/>
              </a:xfrm>
            </p:grpSpPr>
            <p:sp>
              <p:nvSpPr>
                <p:cNvPr id="108" name="Rectangle 107">
                  <a:extLst>
                    <a:ext uri="{FF2B5EF4-FFF2-40B4-BE49-F238E27FC236}">
                      <a16:creationId xmlns:a16="http://schemas.microsoft.com/office/drawing/2014/main" id="{AAF98694-815B-7672-1C2E-335B0052E41F}"/>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5F90944-AB8F-0727-1E9C-5D2DDE469B6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1527C3B-A6E8-2592-5584-0DB8587E3612}"/>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752C426-19FC-52ED-CA21-C31DB46FE442}"/>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E506E58-E52C-99EB-D89B-4A877E05941A}"/>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ight Triangle 88">
                <a:extLst>
                  <a:ext uri="{FF2B5EF4-FFF2-40B4-BE49-F238E27FC236}">
                    <a16:creationId xmlns:a16="http://schemas.microsoft.com/office/drawing/2014/main" id="{D4E52FB5-3544-2C9D-D5E3-7D2172F0FA0F}"/>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Triangle 89">
                <a:extLst>
                  <a:ext uri="{FF2B5EF4-FFF2-40B4-BE49-F238E27FC236}">
                    <a16:creationId xmlns:a16="http://schemas.microsoft.com/office/drawing/2014/main" id="{B971A32F-8410-9D92-692E-2758EF56ABEF}"/>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Triangle 90">
                <a:extLst>
                  <a:ext uri="{FF2B5EF4-FFF2-40B4-BE49-F238E27FC236}">
                    <a16:creationId xmlns:a16="http://schemas.microsoft.com/office/drawing/2014/main" id="{8230AAA1-D633-A438-5DD1-1147D222686A}"/>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a:extLst>
                  <a:ext uri="{FF2B5EF4-FFF2-40B4-BE49-F238E27FC236}">
                    <a16:creationId xmlns:a16="http://schemas.microsoft.com/office/drawing/2014/main" id="{181FD548-04EF-E676-77F6-9DC96E6F69A9}"/>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313D6A03-A608-EE35-CBB5-BF8AAA3B7D4E}"/>
                  </a:ext>
                </a:extLst>
              </p:cNvPr>
              <p:cNvGrpSpPr/>
              <p:nvPr/>
            </p:nvGrpSpPr>
            <p:grpSpPr>
              <a:xfrm>
                <a:off x="3335329" y="4135174"/>
                <a:ext cx="3018505" cy="743102"/>
                <a:chOff x="3247777" y="4135174"/>
                <a:chExt cx="3018505" cy="743102"/>
              </a:xfrm>
            </p:grpSpPr>
            <p:sp>
              <p:nvSpPr>
                <p:cNvPr id="94" name="Rectangle 93">
                  <a:extLst>
                    <a:ext uri="{FF2B5EF4-FFF2-40B4-BE49-F238E27FC236}">
                      <a16:creationId xmlns:a16="http://schemas.microsoft.com/office/drawing/2014/main" id="{EB995950-F2AD-57DF-59C2-B51B00F81C77}"/>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7A99E68-4306-B486-096E-4CE41330ACC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A0EB96A-5D41-E4AE-AD2A-B5E56413A2B0}"/>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B07BEA8-8333-DB43-43AA-290B9DB0353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8D44C41-3313-0D56-52F2-ED15491CCCBD}"/>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D76C70E8-B7EB-EB89-B82D-9F491E7D4AC4}"/>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F4E2925-030E-7839-61FC-8F6B73F6D533}"/>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70CC89D-C87D-912E-019B-7142AAC55368}"/>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E8C0355-C912-3CEB-5C1C-17567E5EFD25}"/>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F2ED914-DEB6-2608-EB7D-B88A3925E915}"/>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26B99E8-5173-AE06-8D36-5AA16B5BA155}"/>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E77FF614-2555-B14C-A07D-8E865F0EB3F4}"/>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3E9FA5A-9AB6-A2C3-BC0C-20EB6F0AD95A}"/>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6EBD077-8D74-6410-FF82-164CF2007087}"/>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ACEC424B-398D-241C-174A-DE1DA7003C8C}"/>
                </a:ext>
              </a:extLst>
            </p:cNvPr>
            <p:cNvGrpSpPr/>
            <p:nvPr/>
          </p:nvGrpSpPr>
          <p:grpSpPr>
            <a:xfrm>
              <a:off x="6598051" y="1548026"/>
              <a:ext cx="4754685" cy="4580013"/>
              <a:chOff x="7976627" y="1166736"/>
              <a:chExt cx="4754685" cy="4580013"/>
            </a:xfrm>
          </p:grpSpPr>
          <p:grpSp>
            <p:nvGrpSpPr>
              <p:cNvPr id="16" name="Group 15">
                <a:extLst>
                  <a:ext uri="{FF2B5EF4-FFF2-40B4-BE49-F238E27FC236}">
                    <a16:creationId xmlns:a16="http://schemas.microsoft.com/office/drawing/2014/main" id="{7D10F8DA-1246-E164-AE07-04A9041B7936}"/>
                  </a:ext>
                </a:extLst>
              </p:cNvPr>
              <p:cNvGrpSpPr/>
              <p:nvPr/>
            </p:nvGrpSpPr>
            <p:grpSpPr>
              <a:xfrm>
                <a:off x="7976627" y="1574644"/>
                <a:ext cx="1097280" cy="4172105"/>
                <a:chOff x="6599258" y="1944858"/>
                <a:chExt cx="1097280" cy="4172105"/>
              </a:xfrm>
            </p:grpSpPr>
            <p:sp>
              <p:nvSpPr>
                <p:cNvPr id="69" name="Rectangle 68">
                  <a:extLst>
                    <a:ext uri="{FF2B5EF4-FFF2-40B4-BE49-F238E27FC236}">
                      <a16:creationId xmlns:a16="http://schemas.microsoft.com/office/drawing/2014/main" id="{A0639972-F34E-704D-6036-CBDE2B549523}"/>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76A1B3D-6E3D-127C-843E-B74581E3D5F2}"/>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A8387B3-6F62-6C77-EED4-11671AD3663B}"/>
                    </a:ext>
                  </a:extLst>
                </p:cNvPr>
                <p:cNvGrpSpPr/>
                <p:nvPr/>
              </p:nvGrpSpPr>
              <p:grpSpPr>
                <a:xfrm>
                  <a:off x="6801135" y="1944858"/>
                  <a:ext cx="640082" cy="1722534"/>
                  <a:chOff x="6913575" y="1813492"/>
                  <a:chExt cx="405185" cy="2497948"/>
                </a:xfrm>
              </p:grpSpPr>
              <p:grpSp>
                <p:nvGrpSpPr>
                  <p:cNvPr id="76" name="Group 75">
                    <a:extLst>
                      <a:ext uri="{FF2B5EF4-FFF2-40B4-BE49-F238E27FC236}">
                        <a16:creationId xmlns:a16="http://schemas.microsoft.com/office/drawing/2014/main" id="{77CD28F6-0FFF-C4B8-F651-5757361D6DBB}"/>
                      </a:ext>
                    </a:extLst>
                  </p:cNvPr>
                  <p:cNvGrpSpPr/>
                  <p:nvPr/>
                </p:nvGrpSpPr>
                <p:grpSpPr>
                  <a:xfrm>
                    <a:off x="6913576" y="2297867"/>
                    <a:ext cx="405184" cy="2013573"/>
                    <a:chOff x="2507828" y="1738469"/>
                    <a:chExt cx="405184" cy="214763"/>
                  </a:xfrm>
                </p:grpSpPr>
                <p:sp>
                  <p:nvSpPr>
                    <p:cNvPr id="80" name="Rectangle 79">
                      <a:extLst>
                        <a:ext uri="{FF2B5EF4-FFF2-40B4-BE49-F238E27FC236}">
                          <a16:creationId xmlns:a16="http://schemas.microsoft.com/office/drawing/2014/main" id="{65B25BCA-5DB0-DC59-BAEE-B7ACA9D9A7D0}"/>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9C7D370-E1B8-CDFF-4F97-AD7EAF4C2C37}"/>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7AB59B8C-252C-5A59-9937-758D365799C1}"/>
                      </a:ext>
                    </a:extLst>
                  </p:cNvPr>
                  <p:cNvGrpSpPr/>
                  <p:nvPr/>
                </p:nvGrpSpPr>
                <p:grpSpPr>
                  <a:xfrm>
                    <a:off x="6913575" y="1813492"/>
                    <a:ext cx="405184" cy="529407"/>
                    <a:chOff x="2507827" y="1488604"/>
                    <a:chExt cx="405184" cy="348318"/>
                  </a:xfrm>
                </p:grpSpPr>
                <p:sp>
                  <p:nvSpPr>
                    <p:cNvPr id="78" name="Rectangle 77">
                      <a:extLst>
                        <a:ext uri="{FF2B5EF4-FFF2-40B4-BE49-F238E27FC236}">
                          <a16:creationId xmlns:a16="http://schemas.microsoft.com/office/drawing/2014/main" id="{6D832D2C-D583-5B48-1121-BEBAAEDD28B1}"/>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FEEC942-FC13-4596-5C27-0C12F189BF03}"/>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2" name="Rectangle 71">
                  <a:extLst>
                    <a:ext uri="{FF2B5EF4-FFF2-40B4-BE49-F238E27FC236}">
                      <a16:creationId xmlns:a16="http://schemas.microsoft.com/office/drawing/2014/main" id="{672AD63F-E6D4-FA21-AAE2-198622F00466}"/>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8ABA63-61E5-2EF8-28EA-3018F9F3BC42}"/>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6B2D205-DF97-74E5-645A-0CDC8B126F48}"/>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B24D842-0B7D-02C0-5C50-F8A9C48E0DAF}"/>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9A8C7DA8-D583-038A-68BC-4EA04BD5BEF4}"/>
                  </a:ext>
                </a:extLst>
              </p:cNvPr>
              <p:cNvGrpSpPr/>
              <p:nvPr/>
            </p:nvGrpSpPr>
            <p:grpSpPr>
              <a:xfrm>
                <a:off x="9073712" y="3504421"/>
                <a:ext cx="3657600" cy="2238823"/>
                <a:chOff x="9073712" y="3504421"/>
                <a:chExt cx="3657600" cy="2238823"/>
              </a:xfrm>
            </p:grpSpPr>
            <p:sp>
              <p:nvSpPr>
                <p:cNvPr id="35" name="Rectangle 34">
                  <a:extLst>
                    <a:ext uri="{FF2B5EF4-FFF2-40B4-BE49-F238E27FC236}">
                      <a16:creationId xmlns:a16="http://schemas.microsoft.com/office/drawing/2014/main" id="{03B85A00-030B-9871-6D46-80573CBD4EE6}"/>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2E19308-821F-C395-A9BC-E3481B73B38B}"/>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849BC85-8465-7DED-6EA5-C96E78FF08AB}"/>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408D064-2DD6-1051-AA30-95675F30C192}"/>
                    </a:ext>
                  </a:extLst>
                </p:cNvPr>
                <p:cNvGrpSpPr/>
                <p:nvPr/>
              </p:nvGrpSpPr>
              <p:grpSpPr>
                <a:xfrm>
                  <a:off x="10819673" y="5082143"/>
                  <a:ext cx="770444" cy="653701"/>
                  <a:chOff x="3816127" y="5359816"/>
                  <a:chExt cx="615608" cy="653701"/>
                </a:xfrm>
              </p:grpSpPr>
              <p:sp>
                <p:nvSpPr>
                  <p:cNvPr id="64" name="Rectangle 63">
                    <a:extLst>
                      <a:ext uri="{FF2B5EF4-FFF2-40B4-BE49-F238E27FC236}">
                        <a16:creationId xmlns:a16="http://schemas.microsoft.com/office/drawing/2014/main" id="{83423C4F-59C3-8E73-FCB4-2D1E7C453DD5}"/>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EA50753-4CA1-1FA4-FF9F-81E3A1C2C231}"/>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8DFCA16-0871-4314-BA15-211C54CF578E}"/>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8884625-7A60-33B8-104E-25C7B74F2997}"/>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E77A078-6183-BDEC-F47E-403251EA5C3E}"/>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EBB6CFA0-8B76-F7C2-A685-8C3675FC0960}"/>
                    </a:ext>
                  </a:extLst>
                </p:cNvPr>
                <p:cNvGrpSpPr/>
                <p:nvPr/>
              </p:nvGrpSpPr>
              <p:grpSpPr>
                <a:xfrm>
                  <a:off x="11733059" y="5082143"/>
                  <a:ext cx="770444" cy="653701"/>
                  <a:chOff x="3816127" y="5359816"/>
                  <a:chExt cx="615608" cy="653701"/>
                </a:xfrm>
              </p:grpSpPr>
              <p:sp>
                <p:nvSpPr>
                  <p:cNvPr id="59" name="Rectangle 58">
                    <a:extLst>
                      <a:ext uri="{FF2B5EF4-FFF2-40B4-BE49-F238E27FC236}">
                        <a16:creationId xmlns:a16="http://schemas.microsoft.com/office/drawing/2014/main" id="{49D65DA6-EE6B-7160-23BC-B718FCC225ED}"/>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EC6DC6-72E8-62B5-ADDB-5C211C4F89C9}"/>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1CC095C-A3DA-9EDE-687A-2C29091B92C5}"/>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4B018DB-6248-2337-6FBF-9772AE029FAA}"/>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E217B1-4F7D-55D6-05F7-C6656409FCFD}"/>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2B295CA-8841-DA83-6E6D-D6AAB1E74CD9}"/>
                    </a:ext>
                  </a:extLst>
                </p:cNvPr>
                <p:cNvGrpSpPr/>
                <p:nvPr/>
              </p:nvGrpSpPr>
              <p:grpSpPr>
                <a:xfrm>
                  <a:off x="9420733" y="4325657"/>
                  <a:ext cx="3057417" cy="144298"/>
                  <a:chOff x="9420733" y="4325657"/>
                  <a:chExt cx="3057417" cy="144298"/>
                </a:xfrm>
              </p:grpSpPr>
              <p:sp>
                <p:nvSpPr>
                  <p:cNvPr id="51" name="Rectangle 50">
                    <a:extLst>
                      <a:ext uri="{FF2B5EF4-FFF2-40B4-BE49-F238E27FC236}">
                        <a16:creationId xmlns:a16="http://schemas.microsoft.com/office/drawing/2014/main" id="{CFCEDD0C-BF73-06B6-23F1-4B0301CBF644}"/>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B46164B-CCB2-CB0E-7560-4432F3E857D8}"/>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EB8B93B-8BAA-A26A-A87F-02B04DD958B9}"/>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9D45864-C17A-AA3F-6C79-A58DC0A430E1}"/>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A89623-B038-A6ED-72EA-23572FB3FA25}"/>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E1433F6-6B05-0EC6-0FBC-1426366F2924}"/>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1A8972-7A55-D2D6-AB53-558A0FCADAC5}"/>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DEDCA6C-8AF3-81D4-A5CB-D403C2C3D5B0}"/>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75074DF1-A87F-CF60-8B2D-DA137CCEA335}"/>
                    </a:ext>
                  </a:extLst>
                </p:cNvPr>
                <p:cNvGrpSpPr/>
                <p:nvPr/>
              </p:nvGrpSpPr>
              <p:grpSpPr>
                <a:xfrm>
                  <a:off x="9420733" y="4686474"/>
                  <a:ext cx="1022774" cy="743102"/>
                  <a:chOff x="5243508" y="4135174"/>
                  <a:chExt cx="1022774" cy="743102"/>
                </a:xfrm>
              </p:grpSpPr>
              <p:sp>
                <p:nvSpPr>
                  <p:cNvPr id="42" name="Rectangle 41">
                    <a:extLst>
                      <a:ext uri="{FF2B5EF4-FFF2-40B4-BE49-F238E27FC236}">
                        <a16:creationId xmlns:a16="http://schemas.microsoft.com/office/drawing/2014/main" id="{7857B54A-05C9-892E-DFE3-62CA1A107C78}"/>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1F316EA-F777-4D35-4437-C95BAF12F7D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AD7545-6627-907E-53C5-FD01425D314F}"/>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AAA6F3-80A5-FA64-67ED-665B081C26F6}"/>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8FC47AF-3ADD-C73E-AEB1-9F06EEF5C6D6}"/>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1DA96C5-23C0-DE60-B0A2-23EADF382E5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9C51A2-509B-BF73-2F7B-83FCC1D8C834}"/>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7F33925-BEA8-EB4B-5805-54034EB6A31A}"/>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6472EE2-CC65-870F-098B-1CA0ECCF329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92BE933C-9A64-985F-1DF6-189F81B789F0}"/>
                  </a:ext>
                </a:extLst>
              </p:cNvPr>
              <p:cNvGrpSpPr/>
              <p:nvPr/>
            </p:nvGrpSpPr>
            <p:grpSpPr>
              <a:xfrm>
                <a:off x="9277830" y="1166736"/>
                <a:ext cx="2250191" cy="2344826"/>
                <a:chOff x="9277830" y="1166736"/>
                <a:chExt cx="2250191" cy="2344826"/>
              </a:xfrm>
            </p:grpSpPr>
            <p:grpSp>
              <p:nvGrpSpPr>
                <p:cNvPr id="19" name="Group 18">
                  <a:extLst>
                    <a:ext uri="{FF2B5EF4-FFF2-40B4-BE49-F238E27FC236}">
                      <a16:creationId xmlns:a16="http://schemas.microsoft.com/office/drawing/2014/main" id="{A023CD6D-520C-BEE4-C61F-1534CF1E25FE}"/>
                    </a:ext>
                  </a:extLst>
                </p:cNvPr>
                <p:cNvGrpSpPr/>
                <p:nvPr/>
              </p:nvGrpSpPr>
              <p:grpSpPr>
                <a:xfrm>
                  <a:off x="9830401" y="2180121"/>
                  <a:ext cx="731071" cy="1326166"/>
                  <a:chOff x="-772683" y="4329325"/>
                  <a:chExt cx="731071" cy="1692900"/>
                </a:xfrm>
              </p:grpSpPr>
              <p:sp>
                <p:nvSpPr>
                  <p:cNvPr id="33" name="Rectangle: Top Corners Rounded 145">
                    <a:extLst>
                      <a:ext uri="{FF2B5EF4-FFF2-40B4-BE49-F238E27FC236}">
                        <a16:creationId xmlns:a16="http://schemas.microsoft.com/office/drawing/2014/main" id="{4AED0166-CC7B-5D85-2402-2C8325E110CA}"/>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9210EB0-1804-1298-456B-474693199EB6}"/>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EEDC4AB-59AF-210C-C782-C738092AB25F}"/>
                    </a:ext>
                  </a:extLst>
                </p:cNvPr>
                <p:cNvGrpSpPr/>
                <p:nvPr/>
              </p:nvGrpSpPr>
              <p:grpSpPr>
                <a:xfrm>
                  <a:off x="10796950" y="2179890"/>
                  <a:ext cx="731071" cy="1326166"/>
                  <a:chOff x="-772683" y="4329325"/>
                  <a:chExt cx="731071" cy="1692900"/>
                </a:xfrm>
              </p:grpSpPr>
              <p:sp>
                <p:nvSpPr>
                  <p:cNvPr id="31" name="Rectangle: Top Corners Rounded 143">
                    <a:extLst>
                      <a:ext uri="{FF2B5EF4-FFF2-40B4-BE49-F238E27FC236}">
                        <a16:creationId xmlns:a16="http://schemas.microsoft.com/office/drawing/2014/main" id="{8FB6F926-8D8D-B2E4-C39E-1E1A9D1BB959}"/>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8A3910A-EB0C-CEA0-CC2C-F9A45AC5C867}"/>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AAF05A4-26E8-1C65-081B-7FCBB563E48D}"/>
                    </a:ext>
                  </a:extLst>
                </p:cNvPr>
                <p:cNvGrpSpPr/>
                <p:nvPr/>
              </p:nvGrpSpPr>
              <p:grpSpPr>
                <a:xfrm>
                  <a:off x="9277830" y="1166736"/>
                  <a:ext cx="424922" cy="2344826"/>
                  <a:chOff x="9277830" y="1166736"/>
                  <a:chExt cx="424922" cy="2344826"/>
                </a:xfrm>
              </p:grpSpPr>
              <p:grpSp>
                <p:nvGrpSpPr>
                  <p:cNvPr id="25" name="Group 24">
                    <a:extLst>
                      <a:ext uri="{FF2B5EF4-FFF2-40B4-BE49-F238E27FC236}">
                        <a16:creationId xmlns:a16="http://schemas.microsoft.com/office/drawing/2014/main" id="{F7E711B2-CE98-7E25-0411-3CDB9DFA8C48}"/>
                      </a:ext>
                    </a:extLst>
                  </p:cNvPr>
                  <p:cNvGrpSpPr/>
                  <p:nvPr/>
                </p:nvGrpSpPr>
                <p:grpSpPr>
                  <a:xfrm>
                    <a:off x="9277830" y="1497989"/>
                    <a:ext cx="424922" cy="2013573"/>
                    <a:chOff x="2507828" y="1767064"/>
                    <a:chExt cx="424922" cy="214763"/>
                  </a:xfrm>
                </p:grpSpPr>
                <p:sp>
                  <p:nvSpPr>
                    <p:cNvPr id="29" name="Rectangle 28">
                      <a:extLst>
                        <a:ext uri="{FF2B5EF4-FFF2-40B4-BE49-F238E27FC236}">
                          <a16:creationId xmlns:a16="http://schemas.microsoft.com/office/drawing/2014/main" id="{E3FC5136-79BF-E7EC-1AE1-2331CA1B6025}"/>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1269E1D-08AA-96D9-1E9B-39811C8919F9}"/>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2E0413F-7A93-4B55-2616-1B80EDC176D0}"/>
                      </a:ext>
                    </a:extLst>
                  </p:cNvPr>
                  <p:cNvGrpSpPr/>
                  <p:nvPr/>
                </p:nvGrpSpPr>
                <p:grpSpPr>
                  <a:xfrm>
                    <a:off x="9277830" y="1166736"/>
                    <a:ext cx="424922" cy="407911"/>
                    <a:chOff x="2507828" y="1767064"/>
                    <a:chExt cx="424922" cy="268381"/>
                  </a:xfrm>
                </p:grpSpPr>
                <p:sp>
                  <p:nvSpPr>
                    <p:cNvPr id="27" name="Rectangle 26">
                      <a:extLst>
                        <a:ext uri="{FF2B5EF4-FFF2-40B4-BE49-F238E27FC236}">
                          <a16:creationId xmlns:a16="http://schemas.microsoft.com/office/drawing/2014/main" id="{CB4CE3E4-E621-2FD2-2678-3EE5076FFB8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92C654B-B575-BE5A-84EE-AD049D720FAA}"/>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2B33DF6F-D305-E74B-86A7-43F8080A80B9}"/>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71D2B8-DECC-65F3-CEF5-1DD36B52DD85}"/>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271CC41-082E-134E-A7AE-48C17FF28F18}"/>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1" name="Group 140">
            <a:extLst>
              <a:ext uri="{FF2B5EF4-FFF2-40B4-BE49-F238E27FC236}">
                <a16:creationId xmlns:a16="http://schemas.microsoft.com/office/drawing/2014/main" id="{747C36B0-92E6-8670-CB20-F4516B6F2D1C}"/>
              </a:ext>
            </a:extLst>
          </p:cNvPr>
          <p:cNvGrpSpPr/>
          <p:nvPr/>
        </p:nvGrpSpPr>
        <p:grpSpPr>
          <a:xfrm>
            <a:off x="33971" y="5119116"/>
            <a:ext cx="4221784" cy="1738883"/>
            <a:chOff x="2141211" y="1548026"/>
            <a:chExt cx="9211525" cy="4580013"/>
          </a:xfrm>
        </p:grpSpPr>
        <p:grpSp>
          <p:nvGrpSpPr>
            <p:cNvPr id="142" name="Group 141">
              <a:extLst>
                <a:ext uri="{FF2B5EF4-FFF2-40B4-BE49-F238E27FC236}">
                  <a16:creationId xmlns:a16="http://schemas.microsoft.com/office/drawing/2014/main" id="{51F0D498-304E-31E5-9D1D-BD1425145459}"/>
                </a:ext>
              </a:extLst>
            </p:cNvPr>
            <p:cNvGrpSpPr/>
            <p:nvPr/>
          </p:nvGrpSpPr>
          <p:grpSpPr>
            <a:xfrm>
              <a:off x="2141211" y="2961574"/>
              <a:ext cx="4458905" cy="3166465"/>
              <a:chOff x="2141211" y="2961574"/>
              <a:chExt cx="4458905" cy="3166465"/>
            </a:xfrm>
          </p:grpSpPr>
          <p:grpSp>
            <p:nvGrpSpPr>
              <p:cNvPr id="210" name="Group 209">
                <a:extLst>
                  <a:ext uri="{FF2B5EF4-FFF2-40B4-BE49-F238E27FC236}">
                    <a16:creationId xmlns:a16="http://schemas.microsoft.com/office/drawing/2014/main" id="{CCF3D046-43F7-2871-1723-E331E9EA8065}"/>
                  </a:ext>
                </a:extLst>
              </p:cNvPr>
              <p:cNvGrpSpPr/>
              <p:nvPr/>
            </p:nvGrpSpPr>
            <p:grpSpPr>
              <a:xfrm>
                <a:off x="2141211" y="3646500"/>
                <a:ext cx="4458905" cy="2481539"/>
                <a:chOff x="2049404" y="3512503"/>
                <a:chExt cx="4458905" cy="2481539"/>
              </a:xfrm>
            </p:grpSpPr>
            <p:sp>
              <p:nvSpPr>
                <p:cNvPr id="267" name="Rectangle 266">
                  <a:extLst>
                    <a:ext uri="{FF2B5EF4-FFF2-40B4-BE49-F238E27FC236}">
                      <a16:creationId xmlns:a16="http://schemas.microsoft.com/office/drawing/2014/main" id="{04F51877-2653-3905-0E04-3E1451EBF67D}"/>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ectangle 267">
                  <a:extLst>
                    <a:ext uri="{FF2B5EF4-FFF2-40B4-BE49-F238E27FC236}">
                      <a16:creationId xmlns:a16="http://schemas.microsoft.com/office/drawing/2014/main" id="{F3F6F0A5-9350-9886-DF0D-E24FB1CFBCE4}"/>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Rectangle: Top Corners Rounded 195">
                <a:extLst>
                  <a:ext uri="{FF2B5EF4-FFF2-40B4-BE49-F238E27FC236}">
                    <a16:creationId xmlns:a16="http://schemas.microsoft.com/office/drawing/2014/main" id="{36C83987-FEDD-8FB7-741E-0EBED445CD1A}"/>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7CE64673-A230-CFEE-9B12-2C1C20E2AD67}"/>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CB219F-29FC-A1A2-29DC-2A7CA88EB01C}"/>
                  </a:ext>
                </a:extLst>
              </p:cNvPr>
              <p:cNvGrpSpPr/>
              <p:nvPr/>
            </p:nvGrpSpPr>
            <p:grpSpPr>
              <a:xfrm>
                <a:off x="2317238" y="3976797"/>
                <a:ext cx="379603" cy="2139464"/>
                <a:chOff x="-2634905" y="4064178"/>
                <a:chExt cx="379603" cy="2139464"/>
              </a:xfrm>
            </p:grpSpPr>
            <p:sp>
              <p:nvSpPr>
                <p:cNvPr id="255" name="Oval 254">
                  <a:extLst>
                    <a:ext uri="{FF2B5EF4-FFF2-40B4-BE49-F238E27FC236}">
                      <a16:creationId xmlns:a16="http://schemas.microsoft.com/office/drawing/2014/main" id="{52ACFADD-4517-1A4C-F900-A65D53686ECF}"/>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Top Corners Rounded 240">
                  <a:extLst>
                    <a:ext uri="{FF2B5EF4-FFF2-40B4-BE49-F238E27FC236}">
                      <a16:creationId xmlns:a16="http://schemas.microsoft.com/office/drawing/2014/main" id="{5137E847-FE3F-1E60-E516-43F6A268D799}"/>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682E493E-6EFC-2AB6-BC01-8D2C4F6702E7}"/>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257">
                  <a:extLst>
                    <a:ext uri="{FF2B5EF4-FFF2-40B4-BE49-F238E27FC236}">
                      <a16:creationId xmlns:a16="http://schemas.microsoft.com/office/drawing/2014/main" id="{F5916860-4D74-59D4-D211-C1463356EF1B}"/>
                    </a:ext>
                  </a:extLst>
                </p:cNvPr>
                <p:cNvGrpSpPr/>
                <p:nvPr/>
              </p:nvGrpSpPr>
              <p:grpSpPr>
                <a:xfrm>
                  <a:off x="-2605327" y="4699470"/>
                  <a:ext cx="348698" cy="148770"/>
                  <a:chOff x="2203573" y="4490681"/>
                  <a:chExt cx="348698" cy="148770"/>
                </a:xfrm>
              </p:grpSpPr>
              <p:sp>
                <p:nvSpPr>
                  <p:cNvPr id="265" name="Rectangle 264">
                    <a:extLst>
                      <a:ext uri="{FF2B5EF4-FFF2-40B4-BE49-F238E27FC236}">
                        <a16:creationId xmlns:a16="http://schemas.microsoft.com/office/drawing/2014/main" id="{B0BC35C5-369A-F4BE-9876-EC4586D1B48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86562B61-1B8C-8348-AE22-722F3B05C65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a:extLst>
                    <a:ext uri="{FF2B5EF4-FFF2-40B4-BE49-F238E27FC236}">
                      <a16:creationId xmlns:a16="http://schemas.microsoft.com/office/drawing/2014/main" id="{9D6A2A8C-AB88-AF55-76E9-6E26D8BCCB10}"/>
                    </a:ext>
                  </a:extLst>
                </p:cNvPr>
                <p:cNvGrpSpPr/>
                <p:nvPr/>
              </p:nvGrpSpPr>
              <p:grpSpPr>
                <a:xfrm>
                  <a:off x="-2605327" y="5103800"/>
                  <a:ext cx="348698" cy="148770"/>
                  <a:chOff x="2203573" y="4490681"/>
                  <a:chExt cx="348698" cy="148770"/>
                </a:xfrm>
              </p:grpSpPr>
              <p:sp>
                <p:nvSpPr>
                  <p:cNvPr id="263" name="Rectangle 262">
                    <a:extLst>
                      <a:ext uri="{FF2B5EF4-FFF2-40B4-BE49-F238E27FC236}">
                        <a16:creationId xmlns:a16="http://schemas.microsoft.com/office/drawing/2014/main" id="{C7200FEA-B08A-25C4-C15C-AF7F01A1173F}"/>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B5623B75-A90D-DDA1-4E05-B2F8B89934E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FFBA286F-9C43-6B83-432F-F615D0D63F80}"/>
                    </a:ext>
                  </a:extLst>
                </p:cNvPr>
                <p:cNvGrpSpPr/>
                <p:nvPr/>
              </p:nvGrpSpPr>
              <p:grpSpPr>
                <a:xfrm>
                  <a:off x="-2605327" y="5508130"/>
                  <a:ext cx="348698" cy="148770"/>
                  <a:chOff x="2203573" y="4490681"/>
                  <a:chExt cx="348698" cy="148770"/>
                </a:xfrm>
              </p:grpSpPr>
              <p:sp>
                <p:nvSpPr>
                  <p:cNvPr id="261" name="Rectangle 260">
                    <a:extLst>
                      <a:ext uri="{FF2B5EF4-FFF2-40B4-BE49-F238E27FC236}">
                        <a16:creationId xmlns:a16="http://schemas.microsoft.com/office/drawing/2014/main" id="{FDAC9D41-8170-B45A-1D84-CBDADB349B2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F926A9EE-8261-8582-04CB-241A29751299}"/>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4" name="Group 213">
                <a:extLst>
                  <a:ext uri="{FF2B5EF4-FFF2-40B4-BE49-F238E27FC236}">
                    <a16:creationId xmlns:a16="http://schemas.microsoft.com/office/drawing/2014/main" id="{C148B8EC-69E6-CC94-51EB-F645ACF9F334}"/>
                  </a:ext>
                </a:extLst>
              </p:cNvPr>
              <p:cNvGrpSpPr/>
              <p:nvPr/>
            </p:nvGrpSpPr>
            <p:grpSpPr>
              <a:xfrm>
                <a:off x="4179460" y="4432067"/>
                <a:ext cx="731071" cy="1692900"/>
                <a:chOff x="-772683" y="4329325"/>
                <a:chExt cx="731071" cy="1692900"/>
              </a:xfrm>
              <a:solidFill>
                <a:schemeClr val="accent1">
                  <a:lumMod val="75000"/>
                </a:schemeClr>
              </a:solidFill>
            </p:grpSpPr>
            <p:sp>
              <p:nvSpPr>
                <p:cNvPr id="253" name="Rectangle: Top Corners Rounded 237">
                  <a:extLst>
                    <a:ext uri="{FF2B5EF4-FFF2-40B4-BE49-F238E27FC236}">
                      <a16:creationId xmlns:a16="http://schemas.microsoft.com/office/drawing/2014/main" id="{E310CFE1-68D0-3587-FB9A-EFC693442FB0}"/>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283821E-8D34-B0B4-F95B-03352015E836}"/>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E033076D-0C49-DC4F-66B2-673FFBA7BD8C}"/>
                  </a:ext>
                </a:extLst>
              </p:cNvPr>
              <p:cNvGrpSpPr/>
              <p:nvPr/>
            </p:nvGrpSpPr>
            <p:grpSpPr>
              <a:xfrm>
                <a:off x="2832087" y="3984940"/>
                <a:ext cx="379603" cy="2139464"/>
                <a:chOff x="-2634905" y="4064178"/>
                <a:chExt cx="379603" cy="2139464"/>
              </a:xfrm>
            </p:grpSpPr>
            <p:sp>
              <p:nvSpPr>
                <p:cNvPr id="241" name="Oval 240">
                  <a:extLst>
                    <a:ext uri="{FF2B5EF4-FFF2-40B4-BE49-F238E27FC236}">
                      <a16:creationId xmlns:a16="http://schemas.microsoft.com/office/drawing/2014/main" id="{DD551881-B1C5-8613-3DBF-80F8F8D7A6F9}"/>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Top Corners Rounded 226">
                  <a:extLst>
                    <a:ext uri="{FF2B5EF4-FFF2-40B4-BE49-F238E27FC236}">
                      <a16:creationId xmlns:a16="http://schemas.microsoft.com/office/drawing/2014/main" id="{85ED67ED-48B3-C299-C602-09C982F98908}"/>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C03960D0-4830-93A7-420E-ABD6E556DDC5}"/>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8FC0553E-4DB8-FB91-F7FB-DE44216E7502}"/>
                    </a:ext>
                  </a:extLst>
                </p:cNvPr>
                <p:cNvGrpSpPr/>
                <p:nvPr/>
              </p:nvGrpSpPr>
              <p:grpSpPr>
                <a:xfrm>
                  <a:off x="-2605327" y="4699470"/>
                  <a:ext cx="348698" cy="148770"/>
                  <a:chOff x="2203573" y="4490681"/>
                  <a:chExt cx="348698" cy="148770"/>
                </a:xfrm>
              </p:grpSpPr>
              <p:sp>
                <p:nvSpPr>
                  <p:cNvPr id="251" name="Rectangle 250">
                    <a:extLst>
                      <a:ext uri="{FF2B5EF4-FFF2-40B4-BE49-F238E27FC236}">
                        <a16:creationId xmlns:a16="http://schemas.microsoft.com/office/drawing/2014/main" id="{6A32BB86-2374-9299-1208-073D3FBC8D68}"/>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0380BB69-900D-A8D8-6360-E846C68F01E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CE2405B7-3A4D-4BC2-4D94-F89E17CA9886}"/>
                    </a:ext>
                  </a:extLst>
                </p:cNvPr>
                <p:cNvGrpSpPr/>
                <p:nvPr/>
              </p:nvGrpSpPr>
              <p:grpSpPr>
                <a:xfrm>
                  <a:off x="-2605327" y="5103800"/>
                  <a:ext cx="348698" cy="148770"/>
                  <a:chOff x="2203573" y="4490681"/>
                  <a:chExt cx="348698" cy="148770"/>
                </a:xfrm>
              </p:grpSpPr>
              <p:sp>
                <p:nvSpPr>
                  <p:cNvPr id="249" name="Rectangle 248">
                    <a:extLst>
                      <a:ext uri="{FF2B5EF4-FFF2-40B4-BE49-F238E27FC236}">
                        <a16:creationId xmlns:a16="http://schemas.microsoft.com/office/drawing/2014/main" id="{50FB6024-33B1-79AB-E9B3-B8D1AE162717}"/>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25B30700-5867-14AA-D53B-1D9D474478C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93EBBBDB-1035-259E-A180-0F0C992AAF9B}"/>
                    </a:ext>
                  </a:extLst>
                </p:cNvPr>
                <p:cNvGrpSpPr/>
                <p:nvPr/>
              </p:nvGrpSpPr>
              <p:grpSpPr>
                <a:xfrm>
                  <a:off x="-2605327" y="5508130"/>
                  <a:ext cx="348698" cy="148770"/>
                  <a:chOff x="2203573" y="4490681"/>
                  <a:chExt cx="348698" cy="148770"/>
                </a:xfrm>
              </p:grpSpPr>
              <p:sp>
                <p:nvSpPr>
                  <p:cNvPr id="247" name="Rectangle 246">
                    <a:extLst>
                      <a:ext uri="{FF2B5EF4-FFF2-40B4-BE49-F238E27FC236}">
                        <a16:creationId xmlns:a16="http://schemas.microsoft.com/office/drawing/2014/main" id="{E5161F75-C551-725F-9674-4E5753A74A3A}"/>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EFBA2C85-2238-AE33-0D00-94A06CB49F0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6" name="Group 215">
                <a:extLst>
                  <a:ext uri="{FF2B5EF4-FFF2-40B4-BE49-F238E27FC236}">
                    <a16:creationId xmlns:a16="http://schemas.microsoft.com/office/drawing/2014/main" id="{4D3BAF06-D6C7-778D-0D00-729DCE058DE8}"/>
                  </a:ext>
                </a:extLst>
              </p:cNvPr>
              <p:cNvGrpSpPr/>
              <p:nvPr/>
            </p:nvGrpSpPr>
            <p:grpSpPr>
              <a:xfrm>
                <a:off x="5129772" y="5474338"/>
                <a:ext cx="1280708" cy="653701"/>
                <a:chOff x="3816127" y="5359816"/>
                <a:chExt cx="615608" cy="653701"/>
              </a:xfrm>
            </p:grpSpPr>
            <p:sp>
              <p:nvSpPr>
                <p:cNvPr id="236" name="Rectangle 235">
                  <a:extLst>
                    <a:ext uri="{FF2B5EF4-FFF2-40B4-BE49-F238E27FC236}">
                      <a16:creationId xmlns:a16="http://schemas.microsoft.com/office/drawing/2014/main" id="{5B49DEFF-18B6-1C42-3814-CA1535BF1BFF}"/>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7881E1A8-167F-004A-98B2-03808F3E888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3E20278E-C4C2-DB68-2F81-A05ABB055443}"/>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1577A95F-E651-79DB-434D-E96BFBF765FF}"/>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EC7D05E5-804F-7413-D98F-BE9C8B9B6BFD}"/>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ight Triangle 216">
                <a:extLst>
                  <a:ext uri="{FF2B5EF4-FFF2-40B4-BE49-F238E27FC236}">
                    <a16:creationId xmlns:a16="http://schemas.microsoft.com/office/drawing/2014/main" id="{577846CE-A01D-CFAC-AF04-38EF1EA34F0F}"/>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ight Triangle 217">
                <a:extLst>
                  <a:ext uri="{FF2B5EF4-FFF2-40B4-BE49-F238E27FC236}">
                    <a16:creationId xmlns:a16="http://schemas.microsoft.com/office/drawing/2014/main" id="{D54A64A6-2ECE-14C0-D95B-1137F51069E0}"/>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ight Triangle 218">
                <a:extLst>
                  <a:ext uri="{FF2B5EF4-FFF2-40B4-BE49-F238E27FC236}">
                    <a16:creationId xmlns:a16="http://schemas.microsoft.com/office/drawing/2014/main" id="{D8E9AAFC-7D2B-D072-4664-E4D59ED605CD}"/>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Triangle 219">
                <a:extLst>
                  <a:ext uri="{FF2B5EF4-FFF2-40B4-BE49-F238E27FC236}">
                    <a16:creationId xmlns:a16="http://schemas.microsoft.com/office/drawing/2014/main" id="{9F3931AF-45EB-E5A7-59D1-7869CF4BD4DE}"/>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C0C859D4-87A7-CF4F-FC64-9874D4C71263}"/>
                  </a:ext>
                </a:extLst>
              </p:cNvPr>
              <p:cNvGrpSpPr/>
              <p:nvPr/>
            </p:nvGrpSpPr>
            <p:grpSpPr>
              <a:xfrm>
                <a:off x="3335329" y="4135174"/>
                <a:ext cx="3018505" cy="743102"/>
                <a:chOff x="3247777" y="4135174"/>
                <a:chExt cx="3018505" cy="743102"/>
              </a:xfrm>
            </p:grpSpPr>
            <p:sp>
              <p:nvSpPr>
                <p:cNvPr id="222" name="Rectangle 221">
                  <a:extLst>
                    <a:ext uri="{FF2B5EF4-FFF2-40B4-BE49-F238E27FC236}">
                      <a16:creationId xmlns:a16="http://schemas.microsoft.com/office/drawing/2014/main" id="{C75FB2CE-8572-27A4-9255-A78F80D44E11}"/>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5083D22F-199E-52A7-2B0F-856DF0FBF83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33711416-EE9C-57F9-8A06-85C1EFF60705}"/>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57E0D8C-78BF-95BB-1EAF-93B9A11A62FB}"/>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B4FF70A9-1BDB-E0F5-CBFD-9D1F5B4CCA82}"/>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A7D51F39-55E8-DB2A-8123-E57C6B18BA8C}"/>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BAC66235-9B44-8A2E-D372-32F6EC58295C}"/>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88FE2FE7-66AA-6B29-6B91-1B7CDE2C91A4}"/>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D0EBA376-043A-1D7F-BC73-C8958C84FA2C}"/>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70B718FD-5FD8-7425-3BBF-BE87723609C5}"/>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3AAB495A-EF8C-E603-0D52-5E46C0A5796C}"/>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E75E9E0D-3140-D312-F2DF-15CA730D95AB}"/>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C0A841AB-E4F4-2ACB-24F9-7B7274F78734}"/>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45B4ED55-2331-DF73-D05E-7880D0818CE6}"/>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Group 142">
              <a:extLst>
                <a:ext uri="{FF2B5EF4-FFF2-40B4-BE49-F238E27FC236}">
                  <a16:creationId xmlns:a16="http://schemas.microsoft.com/office/drawing/2014/main" id="{CE6628C3-18D5-FDA8-514A-12E579AD95C0}"/>
                </a:ext>
              </a:extLst>
            </p:cNvPr>
            <p:cNvGrpSpPr/>
            <p:nvPr/>
          </p:nvGrpSpPr>
          <p:grpSpPr>
            <a:xfrm>
              <a:off x="6598051" y="1548026"/>
              <a:ext cx="4754685" cy="4580013"/>
              <a:chOff x="7976627" y="1166736"/>
              <a:chExt cx="4754685" cy="4580013"/>
            </a:xfrm>
          </p:grpSpPr>
          <p:grpSp>
            <p:nvGrpSpPr>
              <p:cNvPr id="144" name="Group 143">
                <a:extLst>
                  <a:ext uri="{FF2B5EF4-FFF2-40B4-BE49-F238E27FC236}">
                    <a16:creationId xmlns:a16="http://schemas.microsoft.com/office/drawing/2014/main" id="{2BBC4188-3433-B805-EA97-97B867916AD6}"/>
                  </a:ext>
                </a:extLst>
              </p:cNvPr>
              <p:cNvGrpSpPr/>
              <p:nvPr/>
            </p:nvGrpSpPr>
            <p:grpSpPr>
              <a:xfrm>
                <a:off x="7976627" y="1574644"/>
                <a:ext cx="1097280" cy="4172105"/>
                <a:chOff x="6599258" y="1944858"/>
                <a:chExt cx="1097280" cy="4172105"/>
              </a:xfrm>
            </p:grpSpPr>
            <p:sp>
              <p:nvSpPr>
                <p:cNvPr id="197" name="Rectangle 196">
                  <a:extLst>
                    <a:ext uri="{FF2B5EF4-FFF2-40B4-BE49-F238E27FC236}">
                      <a16:creationId xmlns:a16="http://schemas.microsoft.com/office/drawing/2014/main" id="{12FA526C-31FC-9A8C-F949-A562E50DEB57}"/>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D4789191-F8D5-2B1B-7B05-F9E1302A7151}"/>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2DFC2508-2527-ABC2-0CAF-0FA8B7C25CD7}"/>
                    </a:ext>
                  </a:extLst>
                </p:cNvPr>
                <p:cNvGrpSpPr/>
                <p:nvPr/>
              </p:nvGrpSpPr>
              <p:grpSpPr>
                <a:xfrm>
                  <a:off x="6801135" y="1944858"/>
                  <a:ext cx="640082" cy="1722534"/>
                  <a:chOff x="6913575" y="1813492"/>
                  <a:chExt cx="405185" cy="2497948"/>
                </a:xfrm>
              </p:grpSpPr>
              <p:grpSp>
                <p:nvGrpSpPr>
                  <p:cNvPr id="204" name="Group 203">
                    <a:extLst>
                      <a:ext uri="{FF2B5EF4-FFF2-40B4-BE49-F238E27FC236}">
                        <a16:creationId xmlns:a16="http://schemas.microsoft.com/office/drawing/2014/main" id="{F57E3421-C60C-52DB-4977-F6941A8C51BA}"/>
                      </a:ext>
                    </a:extLst>
                  </p:cNvPr>
                  <p:cNvGrpSpPr/>
                  <p:nvPr/>
                </p:nvGrpSpPr>
                <p:grpSpPr>
                  <a:xfrm>
                    <a:off x="6913576" y="2297867"/>
                    <a:ext cx="405184" cy="2013573"/>
                    <a:chOff x="2507828" y="1738469"/>
                    <a:chExt cx="405184" cy="214763"/>
                  </a:xfrm>
                </p:grpSpPr>
                <p:sp>
                  <p:nvSpPr>
                    <p:cNvPr id="208" name="Rectangle 207">
                      <a:extLst>
                        <a:ext uri="{FF2B5EF4-FFF2-40B4-BE49-F238E27FC236}">
                          <a16:creationId xmlns:a16="http://schemas.microsoft.com/office/drawing/2014/main" id="{08680D4B-07AE-67F2-6FF3-01FABF85FB37}"/>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A1727D6-228E-4114-88A8-9E37EF6C85D7}"/>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07DCBCEF-4F4A-EE5F-F509-EB7D17C83F90}"/>
                      </a:ext>
                    </a:extLst>
                  </p:cNvPr>
                  <p:cNvGrpSpPr/>
                  <p:nvPr/>
                </p:nvGrpSpPr>
                <p:grpSpPr>
                  <a:xfrm>
                    <a:off x="6913575" y="1813492"/>
                    <a:ext cx="405184" cy="529407"/>
                    <a:chOff x="2507827" y="1488604"/>
                    <a:chExt cx="405184" cy="348318"/>
                  </a:xfrm>
                </p:grpSpPr>
                <p:sp>
                  <p:nvSpPr>
                    <p:cNvPr id="206" name="Rectangle 205">
                      <a:extLst>
                        <a:ext uri="{FF2B5EF4-FFF2-40B4-BE49-F238E27FC236}">
                          <a16:creationId xmlns:a16="http://schemas.microsoft.com/office/drawing/2014/main" id="{8F93EB3F-2C93-0B95-4008-F0BCBA5F7924}"/>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33601446-4718-D74F-CEE8-16C2ACB10BFD}"/>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0" name="Rectangle 199">
                  <a:extLst>
                    <a:ext uri="{FF2B5EF4-FFF2-40B4-BE49-F238E27FC236}">
                      <a16:creationId xmlns:a16="http://schemas.microsoft.com/office/drawing/2014/main" id="{873270FA-8D29-0110-077C-1A3E94B35458}"/>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97DEABA-A035-BB6B-45F7-60C5EE528549}"/>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2BBF4C37-46CB-96DC-58F6-C750F0450742}"/>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Rectangle 202">
                  <a:extLst>
                    <a:ext uri="{FF2B5EF4-FFF2-40B4-BE49-F238E27FC236}">
                      <a16:creationId xmlns:a16="http://schemas.microsoft.com/office/drawing/2014/main" id="{916074F7-76E4-1DF7-E99D-9977C61C25CD}"/>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144">
                <a:extLst>
                  <a:ext uri="{FF2B5EF4-FFF2-40B4-BE49-F238E27FC236}">
                    <a16:creationId xmlns:a16="http://schemas.microsoft.com/office/drawing/2014/main" id="{A51CA7D2-2899-DC0C-D5F3-6CF876D713BE}"/>
                  </a:ext>
                </a:extLst>
              </p:cNvPr>
              <p:cNvGrpSpPr/>
              <p:nvPr/>
            </p:nvGrpSpPr>
            <p:grpSpPr>
              <a:xfrm>
                <a:off x="9073712" y="3504421"/>
                <a:ext cx="3657600" cy="2238823"/>
                <a:chOff x="9073712" y="3504421"/>
                <a:chExt cx="3657600" cy="2238823"/>
              </a:xfrm>
            </p:grpSpPr>
            <p:sp>
              <p:nvSpPr>
                <p:cNvPr id="163" name="Rectangle 162">
                  <a:extLst>
                    <a:ext uri="{FF2B5EF4-FFF2-40B4-BE49-F238E27FC236}">
                      <a16:creationId xmlns:a16="http://schemas.microsoft.com/office/drawing/2014/main" id="{953BAEE7-D7E7-837D-433C-C0B335EBF063}"/>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A4574CED-4CE8-3A16-E9C1-B2F5E3C8D45A}"/>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33ADC292-0F17-DBA0-5DB2-1DA7155D2BDB}"/>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a:extLst>
                    <a:ext uri="{FF2B5EF4-FFF2-40B4-BE49-F238E27FC236}">
                      <a16:creationId xmlns:a16="http://schemas.microsoft.com/office/drawing/2014/main" id="{87519BA5-07A7-DB3A-88CB-309F1DB274D7}"/>
                    </a:ext>
                  </a:extLst>
                </p:cNvPr>
                <p:cNvGrpSpPr/>
                <p:nvPr/>
              </p:nvGrpSpPr>
              <p:grpSpPr>
                <a:xfrm>
                  <a:off x="10819673" y="5082143"/>
                  <a:ext cx="770444" cy="653701"/>
                  <a:chOff x="3816127" y="5359816"/>
                  <a:chExt cx="615608" cy="653701"/>
                </a:xfrm>
              </p:grpSpPr>
              <p:sp>
                <p:nvSpPr>
                  <p:cNvPr id="192" name="Rectangle 191">
                    <a:extLst>
                      <a:ext uri="{FF2B5EF4-FFF2-40B4-BE49-F238E27FC236}">
                        <a16:creationId xmlns:a16="http://schemas.microsoft.com/office/drawing/2014/main" id="{4E9C7698-69D5-1F90-A10F-60896EFB7A40}"/>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1F19D85C-8D15-1F4C-1DDF-568FF6F65EA7}"/>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04A7D17B-CFAA-A685-F5CA-C62AA642116E}"/>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D157004D-411D-980E-1388-BEEF552E5CB0}"/>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A337FD0-EDCD-3ECF-F43B-236F01E1A35C}"/>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5AF22BB3-9456-884B-7A49-B4BBD3B97419}"/>
                    </a:ext>
                  </a:extLst>
                </p:cNvPr>
                <p:cNvGrpSpPr/>
                <p:nvPr/>
              </p:nvGrpSpPr>
              <p:grpSpPr>
                <a:xfrm>
                  <a:off x="11733059" y="5082143"/>
                  <a:ext cx="770444" cy="653701"/>
                  <a:chOff x="3816127" y="5359816"/>
                  <a:chExt cx="615608" cy="653701"/>
                </a:xfrm>
              </p:grpSpPr>
              <p:sp>
                <p:nvSpPr>
                  <p:cNvPr id="187" name="Rectangle 186">
                    <a:extLst>
                      <a:ext uri="{FF2B5EF4-FFF2-40B4-BE49-F238E27FC236}">
                        <a16:creationId xmlns:a16="http://schemas.microsoft.com/office/drawing/2014/main" id="{AFAB58FC-DA8E-47D8-C1AA-8A629CB9D57B}"/>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3082D242-D43A-AE41-64DE-2973ED825851}"/>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A4DA5ED7-9C86-9302-1AA3-0374240BC347}"/>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C3CFF65-91BD-63FD-759B-73F0D18793DD}"/>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0D1DB50-6D13-3C07-EE15-566A18879083}"/>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FE8EBEFF-281F-F53D-502E-E05C0BDC7E9B}"/>
                    </a:ext>
                  </a:extLst>
                </p:cNvPr>
                <p:cNvGrpSpPr/>
                <p:nvPr/>
              </p:nvGrpSpPr>
              <p:grpSpPr>
                <a:xfrm>
                  <a:off x="9420733" y="4325657"/>
                  <a:ext cx="3057417" cy="144298"/>
                  <a:chOff x="9420733" y="4325657"/>
                  <a:chExt cx="3057417" cy="144298"/>
                </a:xfrm>
              </p:grpSpPr>
              <p:sp>
                <p:nvSpPr>
                  <p:cNvPr id="179" name="Rectangle 178">
                    <a:extLst>
                      <a:ext uri="{FF2B5EF4-FFF2-40B4-BE49-F238E27FC236}">
                        <a16:creationId xmlns:a16="http://schemas.microsoft.com/office/drawing/2014/main" id="{825E98EF-4AFF-66B5-45F4-4534D6845834}"/>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39D950CA-DF6A-5807-DA07-2157EAE815D3}"/>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C0A90A64-92CA-D028-3F2D-8A0F7751AC5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BB833B4F-50CF-74B5-B250-A9F3FB9B9256}"/>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5DA9EEA2-70CA-2E7D-5485-480818563091}"/>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656F471-6606-DF73-4D7B-C6999E43EAB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82D9E50-38BD-CF98-9562-031D75B5EBAA}"/>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D652B5E9-179F-9B48-7B4B-75B159B7E5F9}"/>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60B70FB2-5258-857C-DE8B-C23A83A9C88B}"/>
                    </a:ext>
                  </a:extLst>
                </p:cNvPr>
                <p:cNvGrpSpPr/>
                <p:nvPr/>
              </p:nvGrpSpPr>
              <p:grpSpPr>
                <a:xfrm>
                  <a:off x="9420733" y="4686474"/>
                  <a:ext cx="1022774" cy="743102"/>
                  <a:chOff x="5243508" y="4135174"/>
                  <a:chExt cx="1022774" cy="743102"/>
                </a:xfrm>
              </p:grpSpPr>
              <p:sp>
                <p:nvSpPr>
                  <p:cNvPr id="170" name="Rectangle 169">
                    <a:extLst>
                      <a:ext uri="{FF2B5EF4-FFF2-40B4-BE49-F238E27FC236}">
                        <a16:creationId xmlns:a16="http://schemas.microsoft.com/office/drawing/2014/main" id="{212C3BFC-F4C6-0796-BD42-F16EDDFB6A2A}"/>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6805764-39F3-1885-2E24-1A40BCC7EA60}"/>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E06FB2BF-AEF0-A05C-49E0-085677B75330}"/>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D3DC8ED8-2824-2F32-9642-CF7B2AC1B92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B56C2FF-0E52-C877-B1AE-BE8A5580FC4E}"/>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6BE53703-DA54-1C56-E878-B8CC034B0FE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8517A912-4C13-B63B-33A5-F9E4EBF693D9}"/>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CE968FB-70AF-1094-00C8-A61647FBCAAD}"/>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36E34D0-2ABF-E46F-4EE7-33A57AD899D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45">
                <a:extLst>
                  <a:ext uri="{FF2B5EF4-FFF2-40B4-BE49-F238E27FC236}">
                    <a16:creationId xmlns:a16="http://schemas.microsoft.com/office/drawing/2014/main" id="{1719D129-4687-C60B-2084-C5307FF8AFC5}"/>
                  </a:ext>
                </a:extLst>
              </p:cNvPr>
              <p:cNvGrpSpPr/>
              <p:nvPr/>
            </p:nvGrpSpPr>
            <p:grpSpPr>
              <a:xfrm>
                <a:off x="9277830" y="1166736"/>
                <a:ext cx="2250191" cy="2344826"/>
                <a:chOff x="9277830" y="1166736"/>
                <a:chExt cx="2250191" cy="2344826"/>
              </a:xfrm>
            </p:grpSpPr>
            <p:grpSp>
              <p:nvGrpSpPr>
                <p:cNvPr id="147" name="Group 146">
                  <a:extLst>
                    <a:ext uri="{FF2B5EF4-FFF2-40B4-BE49-F238E27FC236}">
                      <a16:creationId xmlns:a16="http://schemas.microsoft.com/office/drawing/2014/main" id="{2F2332C8-75E9-71F1-80BA-052FEFF2CCAA}"/>
                    </a:ext>
                  </a:extLst>
                </p:cNvPr>
                <p:cNvGrpSpPr/>
                <p:nvPr/>
              </p:nvGrpSpPr>
              <p:grpSpPr>
                <a:xfrm>
                  <a:off x="9830401" y="2180121"/>
                  <a:ext cx="731071" cy="1326166"/>
                  <a:chOff x="-772683" y="4329325"/>
                  <a:chExt cx="731071" cy="1692900"/>
                </a:xfrm>
              </p:grpSpPr>
              <p:sp>
                <p:nvSpPr>
                  <p:cNvPr id="161" name="Rectangle: Top Corners Rounded 145">
                    <a:extLst>
                      <a:ext uri="{FF2B5EF4-FFF2-40B4-BE49-F238E27FC236}">
                        <a16:creationId xmlns:a16="http://schemas.microsoft.com/office/drawing/2014/main" id="{F569E1B0-5446-DD76-1994-5C3A0DFFF275}"/>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97C636F7-DE4E-254F-3F9C-3258D2D22AB8}"/>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4108E6BB-7CD2-4563-075B-EA17B29F6AB4}"/>
                    </a:ext>
                  </a:extLst>
                </p:cNvPr>
                <p:cNvGrpSpPr/>
                <p:nvPr/>
              </p:nvGrpSpPr>
              <p:grpSpPr>
                <a:xfrm>
                  <a:off x="10796950" y="2179890"/>
                  <a:ext cx="731071" cy="1326166"/>
                  <a:chOff x="-772683" y="4329325"/>
                  <a:chExt cx="731071" cy="1692900"/>
                </a:xfrm>
              </p:grpSpPr>
              <p:sp>
                <p:nvSpPr>
                  <p:cNvPr id="159" name="Rectangle: Top Corners Rounded 143">
                    <a:extLst>
                      <a:ext uri="{FF2B5EF4-FFF2-40B4-BE49-F238E27FC236}">
                        <a16:creationId xmlns:a16="http://schemas.microsoft.com/office/drawing/2014/main" id="{43D78E53-415F-C9E5-7E9E-89F6D44470E9}"/>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6036CAB-EE39-0E0D-702B-391B6DB06310}"/>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6F373AAA-D24D-57C8-4900-7D612FDCE65A}"/>
                    </a:ext>
                  </a:extLst>
                </p:cNvPr>
                <p:cNvGrpSpPr/>
                <p:nvPr/>
              </p:nvGrpSpPr>
              <p:grpSpPr>
                <a:xfrm>
                  <a:off x="9277830" y="1166736"/>
                  <a:ext cx="424922" cy="2344826"/>
                  <a:chOff x="9277830" y="1166736"/>
                  <a:chExt cx="424922" cy="2344826"/>
                </a:xfrm>
              </p:grpSpPr>
              <p:grpSp>
                <p:nvGrpSpPr>
                  <p:cNvPr id="153" name="Group 152">
                    <a:extLst>
                      <a:ext uri="{FF2B5EF4-FFF2-40B4-BE49-F238E27FC236}">
                        <a16:creationId xmlns:a16="http://schemas.microsoft.com/office/drawing/2014/main" id="{1BD0A8DD-D0CB-ACEA-F2AE-643C48D59D57}"/>
                      </a:ext>
                    </a:extLst>
                  </p:cNvPr>
                  <p:cNvGrpSpPr/>
                  <p:nvPr/>
                </p:nvGrpSpPr>
                <p:grpSpPr>
                  <a:xfrm>
                    <a:off x="9277830" y="1497989"/>
                    <a:ext cx="424922" cy="2013573"/>
                    <a:chOff x="2507828" y="1767064"/>
                    <a:chExt cx="424922" cy="214763"/>
                  </a:xfrm>
                </p:grpSpPr>
                <p:sp>
                  <p:nvSpPr>
                    <p:cNvPr id="157" name="Rectangle 156">
                      <a:extLst>
                        <a:ext uri="{FF2B5EF4-FFF2-40B4-BE49-F238E27FC236}">
                          <a16:creationId xmlns:a16="http://schemas.microsoft.com/office/drawing/2014/main" id="{261048D7-0CAC-9EA4-1DA7-61125018F009}"/>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F48889C2-4E52-FA1C-F2FE-DEE441EA396C}"/>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E52A06AB-08A7-A2A6-FB15-01EC4C30723A}"/>
                      </a:ext>
                    </a:extLst>
                  </p:cNvPr>
                  <p:cNvGrpSpPr/>
                  <p:nvPr/>
                </p:nvGrpSpPr>
                <p:grpSpPr>
                  <a:xfrm>
                    <a:off x="9277830" y="1166736"/>
                    <a:ext cx="424922" cy="407911"/>
                    <a:chOff x="2507828" y="1767064"/>
                    <a:chExt cx="424922" cy="268381"/>
                  </a:xfrm>
                </p:grpSpPr>
                <p:sp>
                  <p:nvSpPr>
                    <p:cNvPr id="155" name="Rectangle 154">
                      <a:extLst>
                        <a:ext uri="{FF2B5EF4-FFF2-40B4-BE49-F238E27FC236}">
                          <a16:creationId xmlns:a16="http://schemas.microsoft.com/office/drawing/2014/main" id="{3E8719EE-7C6F-F04C-F991-4DD046B93E2E}"/>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201E55A0-D848-8CBF-5F10-EB4C877C2876}"/>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0" name="Rectangle 149">
                  <a:extLst>
                    <a:ext uri="{FF2B5EF4-FFF2-40B4-BE49-F238E27FC236}">
                      <a16:creationId xmlns:a16="http://schemas.microsoft.com/office/drawing/2014/main" id="{366F02E7-91FB-79AA-0DA0-EA1C5AC27444}"/>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BD2FA5BC-2851-CA88-B5B0-94D0E6ED5364}"/>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804BB68-1225-9E72-BA17-EA6771447B42}"/>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9" name="Group 268">
            <a:extLst>
              <a:ext uri="{FF2B5EF4-FFF2-40B4-BE49-F238E27FC236}">
                <a16:creationId xmlns:a16="http://schemas.microsoft.com/office/drawing/2014/main" id="{35CE620B-51BE-74D3-322B-8B91FBEED2DE}"/>
              </a:ext>
            </a:extLst>
          </p:cNvPr>
          <p:cNvGrpSpPr/>
          <p:nvPr/>
        </p:nvGrpSpPr>
        <p:grpSpPr>
          <a:xfrm>
            <a:off x="8196535" y="5111645"/>
            <a:ext cx="3995466" cy="1738883"/>
            <a:chOff x="2141211" y="1548026"/>
            <a:chExt cx="9211525" cy="4580013"/>
          </a:xfrm>
        </p:grpSpPr>
        <p:grpSp>
          <p:nvGrpSpPr>
            <p:cNvPr id="270" name="Group 269">
              <a:extLst>
                <a:ext uri="{FF2B5EF4-FFF2-40B4-BE49-F238E27FC236}">
                  <a16:creationId xmlns:a16="http://schemas.microsoft.com/office/drawing/2014/main" id="{EE166D6E-9E92-1DDC-FA5D-3F5851CE9495}"/>
                </a:ext>
              </a:extLst>
            </p:cNvPr>
            <p:cNvGrpSpPr/>
            <p:nvPr/>
          </p:nvGrpSpPr>
          <p:grpSpPr>
            <a:xfrm>
              <a:off x="2141211" y="2961574"/>
              <a:ext cx="4458905" cy="3166465"/>
              <a:chOff x="2141211" y="2961574"/>
              <a:chExt cx="4458905" cy="3166465"/>
            </a:xfrm>
          </p:grpSpPr>
          <p:grpSp>
            <p:nvGrpSpPr>
              <p:cNvPr id="338" name="Group 337">
                <a:extLst>
                  <a:ext uri="{FF2B5EF4-FFF2-40B4-BE49-F238E27FC236}">
                    <a16:creationId xmlns:a16="http://schemas.microsoft.com/office/drawing/2014/main" id="{D529EA26-1D60-246B-777F-CC6342FA2ED1}"/>
                  </a:ext>
                </a:extLst>
              </p:cNvPr>
              <p:cNvGrpSpPr/>
              <p:nvPr/>
            </p:nvGrpSpPr>
            <p:grpSpPr>
              <a:xfrm>
                <a:off x="2141211" y="3646500"/>
                <a:ext cx="4458905" cy="2481539"/>
                <a:chOff x="2049404" y="3512503"/>
                <a:chExt cx="4458905" cy="2481539"/>
              </a:xfrm>
            </p:grpSpPr>
            <p:sp>
              <p:nvSpPr>
                <p:cNvPr id="395" name="Rectangle 394">
                  <a:extLst>
                    <a:ext uri="{FF2B5EF4-FFF2-40B4-BE49-F238E27FC236}">
                      <a16:creationId xmlns:a16="http://schemas.microsoft.com/office/drawing/2014/main" id="{E21BC771-F7A8-7617-6F32-33CD99D7002B}"/>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Rectangle 395">
                  <a:extLst>
                    <a:ext uri="{FF2B5EF4-FFF2-40B4-BE49-F238E27FC236}">
                      <a16:creationId xmlns:a16="http://schemas.microsoft.com/office/drawing/2014/main" id="{CB4F295F-6B5F-F272-56EF-6B4B3AE67707}"/>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9" name="Rectangle: Top Corners Rounded 195">
                <a:extLst>
                  <a:ext uri="{FF2B5EF4-FFF2-40B4-BE49-F238E27FC236}">
                    <a16:creationId xmlns:a16="http://schemas.microsoft.com/office/drawing/2014/main" id="{70AB4F83-08F6-FC0C-6126-6E0B7F24336B}"/>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586163AB-F189-0441-32FC-B7DC5CC6259F}"/>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340">
                <a:extLst>
                  <a:ext uri="{FF2B5EF4-FFF2-40B4-BE49-F238E27FC236}">
                    <a16:creationId xmlns:a16="http://schemas.microsoft.com/office/drawing/2014/main" id="{46696746-A594-F263-BC77-4BE74EBFB09C}"/>
                  </a:ext>
                </a:extLst>
              </p:cNvPr>
              <p:cNvGrpSpPr/>
              <p:nvPr/>
            </p:nvGrpSpPr>
            <p:grpSpPr>
              <a:xfrm>
                <a:off x="2317238" y="3976797"/>
                <a:ext cx="379603" cy="2139464"/>
                <a:chOff x="-2634905" y="4064178"/>
                <a:chExt cx="379603" cy="2139464"/>
              </a:xfrm>
            </p:grpSpPr>
            <p:sp>
              <p:nvSpPr>
                <p:cNvPr id="383" name="Oval 382">
                  <a:extLst>
                    <a:ext uri="{FF2B5EF4-FFF2-40B4-BE49-F238E27FC236}">
                      <a16:creationId xmlns:a16="http://schemas.microsoft.com/office/drawing/2014/main" id="{1DC2267A-6D79-732B-E07C-061A215DE256}"/>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Top Corners Rounded 240">
                  <a:extLst>
                    <a:ext uri="{FF2B5EF4-FFF2-40B4-BE49-F238E27FC236}">
                      <a16:creationId xmlns:a16="http://schemas.microsoft.com/office/drawing/2014/main" id="{527C7798-6D30-F99C-9BD5-2E276F71E6D9}"/>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0311D2C3-474A-F5EC-DFDC-149B9581396C}"/>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385">
                  <a:extLst>
                    <a:ext uri="{FF2B5EF4-FFF2-40B4-BE49-F238E27FC236}">
                      <a16:creationId xmlns:a16="http://schemas.microsoft.com/office/drawing/2014/main" id="{096C210D-C861-9959-DA73-554BC05D2F1E}"/>
                    </a:ext>
                  </a:extLst>
                </p:cNvPr>
                <p:cNvGrpSpPr/>
                <p:nvPr/>
              </p:nvGrpSpPr>
              <p:grpSpPr>
                <a:xfrm>
                  <a:off x="-2605327" y="4699470"/>
                  <a:ext cx="348698" cy="148770"/>
                  <a:chOff x="2203573" y="4490681"/>
                  <a:chExt cx="348698" cy="148770"/>
                </a:xfrm>
              </p:grpSpPr>
              <p:sp>
                <p:nvSpPr>
                  <p:cNvPr id="393" name="Rectangle 392">
                    <a:extLst>
                      <a:ext uri="{FF2B5EF4-FFF2-40B4-BE49-F238E27FC236}">
                        <a16:creationId xmlns:a16="http://schemas.microsoft.com/office/drawing/2014/main" id="{39866E43-963D-4DB0-7021-F0189B5ACED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80EBAD00-8036-5CB1-C0ED-FE32B33C683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a:extLst>
                    <a:ext uri="{FF2B5EF4-FFF2-40B4-BE49-F238E27FC236}">
                      <a16:creationId xmlns:a16="http://schemas.microsoft.com/office/drawing/2014/main" id="{B4C537E9-8D00-8132-B857-0F3D1B592EB8}"/>
                    </a:ext>
                  </a:extLst>
                </p:cNvPr>
                <p:cNvGrpSpPr/>
                <p:nvPr/>
              </p:nvGrpSpPr>
              <p:grpSpPr>
                <a:xfrm>
                  <a:off x="-2605327" y="5103800"/>
                  <a:ext cx="348698" cy="148770"/>
                  <a:chOff x="2203573" y="4490681"/>
                  <a:chExt cx="348698" cy="148770"/>
                </a:xfrm>
              </p:grpSpPr>
              <p:sp>
                <p:nvSpPr>
                  <p:cNvPr id="391" name="Rectangle 390">
                    <a:extLst>
                      <a:ext uri="{FF2B5EF4-FFF2-40B4-BE49-F238E27FC236}">
                        <a16:creationId xmlns:a16="http://schemas.microsoft.com/office/drawing/2014/main" id="{9ADEBDDC-CAFA-F2A3-FEFF-8355E3CE761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A8376372-FF03-8C95-756A-7840DE3E6E49}"/>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a:extLst>
                    <a:ext uri="{FF2B5EF4-FFF2-40B4-BE49-F238E27FC236}">
                      <a16:creationId xmlns:a16="http://schemas.microsoft.com/office/drawing/2014/main" id="{76F9C8E0-2BDB-4F93-DD1C-28C4B6898C75}"/>
                    </a:ext>
                  </a:extLst>
                </p:cNvPr>
                <p:cNvGrpSpPr/>
                <p:nvPr/>
              </p:nvGrpSpPr>
              <p:grpSpPr>
                <a:xfrm>
                  <a:off x="-2605327" y="5508130"/>
                  <a:ext cx="348698" cy="148770"/>
                  <a:chOff x="2203573" y="4490681"/>
                  <a:chExt cx="348698" cy="148770"/>
                </a:xfrm>
              </p:grpSpPr>
              <p:sp>
                <p:nvSpPr>
                  <p:cNvPr id="389" name="Rectangle 388">
                    <a:extLst>
                      <a:ext uri="{FF2B5EF4-FFF2-40B4-BE49-F238E27FC236}">
                        <a16:creationId xmlns:a16="http://schemas.microsoft.com/office/drawing/2014/main" id="{95E3C68B-C60D-381B-A121-6827E3553EBD}"/>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6F0A4FD1-0FC4-D710-ACD0-97EFE10E3B2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2" name="Group 341">
                <a:extLst>
                  <a:ext uri="{FF2B5EF4-FFF2-40B4-BE49-F238E27FC236}">
                    <a16:creationId xmlns:a16="http://schemas.microsoft.com/office/drawing/2014/main" id="{EF0D5BC1-EFD0-69F8-C616-A12A0AD3A390}"/>
                  </a:ext>
                </a:extLst>
              </p:cNvPr>
              <p:cNvGrpSpPr/>
              <p:nvPr/>
            </p:nvGrpSpPr>
            <p:grpSpPr>
              <a:xfrm>
                <a:off x="4179460" y="4432067"/>
                <a:ext cx="731071" cy="1692900"/>
                <a:chOff x="-772683" y="4329325"/>
                <a:chExt cx="731071" cy="1692900"/>
              </a:xfrm>
              <a:solidFill>
                <a:schemeClr val="accent1">
                  <a:lumMod val="75000"/>
                </a:schemeClr>
              </a:solidFill>
            </p:grpSpPr>
            <p:sp>
              <p:nvSpPr>
                <p:cNvPr id="381" name="Rectangle: Top Corners Rounded 237">
                  <a:extLst>
                    <a:ext uri="{FF2B5EF4-FFF2-40B4-BE49-F238E27FC236}">
                      <a16:creationId xmlns:a16="http://schemas.microsoft.com/office/drawing/2014/main" id="{DD2B6CDB-01EF-8377-AAAF-781B04138930}"/>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E683E6D6-B921-5AD0-89BF-FE3D6E0A4E08}"/>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9A77E656-E220-07DC-8C1D-287D2629029E}"/>
                  </a:ext>
                </a:extLst>
              </p:cNvPr>
              <p:cNvGrpSpPr/>
              <p:nvPr/>
            </p:nvGrpSpPr>
            <p:grpSpPr>
              <a:xfrm>
                <a:off x="2832087" y="3984940"/>
                <a:ext cx="379603" cy="2139464"/>
                <a:chOff x="-2634905" y="4064178"/>
                <a:chExt cx="379603" cy="2139464"/>
              </a:xfrm>
            </p:grpSpPr>
            <p:sp>
              <p:nvSpPr>
                <p:cNvPr id="369" name="Oval 368">
                  <a:extLst>
                    <a:ext uri="{FF2B5EF4-FFF2-40B4-BE49-F238E27FC236}">
                      <a16:creationId xmlns:a16="http://schemas.microsoft.com/office/drawing/2014/main" id="{8165CC08-839C-A69E-8ADA-7DEF89406BEE}"/>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Top Corners Rounded 226">
                  <a:extLst>
                    <a:ext uri="{FF2B5EF4-FFF2-40B4-BE49-F238E27FC236}">
                      <a16:creationId xmlns:a16="http://schemas.microsoft.com/office/drawing/2014/main" id="{0A8C693C-5396-B541-69A4-E9E6EBC0CFC2}"/>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6E1D3C8F-882B-45D9-7AC8-18F1C70FE542}"/>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371">
                  <a:extLst>
                    <a:ext uri="{FF2B5EF4-FFF2-40B4-BE49-F238E27FC236}">
                      <a16:creationId xmlns:a16="http://schemas.microsoft.com/office/drawing/2014/main" id="{E1222953-3969-1B0A-DDB5-5086669383FE}"/>
                    </a:ext>
                  </a:extLst>
                </p:cNvPr>
                <p:cNvGrpSpPr/>
                <p:nvPr/>
              </p:nvGrpSpPr>
              <p:grpSpPr>
                <a:xfrm>
                  <a:off x="-2605327" y="4699470"/>
                  <a:ext cx="348698" cy="148770"/>
                  <a:chOff x="2203573" y="4490681"/>
                  <a:chExt cx="348698" cy="148770"/>
                </a:xfrm>
              </p:grpSpPr>
              <p:sp>
                <p:nvSpPr>
                  <p:cNvPr id="379" name="Rectangle 378">
                    <a:extLst>
                      <a:ext uri="{FF2B5EF4-FFF2-40B4-BE49-F238E27FC236}">
                        <a16:creationId xmlns:a16="http://schemas.microsoft.com/office/drawing/2014/main" id="{7A54F7B5-B328-9060-542D-E4B042EBECF5}"/>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DF33B0D5-DA2B-0EB6-C7BC-F92607F60D2F}"/>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E3C64787-AB43-8CDC-9EA2-22326987F0BE}"/>
                    </a:ext>
                  </a:extLst>
                </p:cNvPr>
                <p:cNvGrpSpPr/>
                <p:nvPr/>
              </p:nvGrpSpPr>
              <p:grpSpPr>
                <a:xfrm>
                  <a:off x="-2605327" y="5103800"/>
                  <a:ext cx="348698" cy="148770"/>
                  <a:chOff x="2203573" y="4490681"/>
                  <a:chExt cx="348698" cy="148770"/>
                </a:xfrm>
              </p:grpSpPr>
              <p:sp>
                <p:nvSpPr>
                  <p:cNvPr id="377" name="Rectangle 376">
                    <a:extLst>
                      <a:ext uri="{FF2B5EF4-FFF2-40B4-BE49-F238E27FC236}">
                        <a16:creationId xmlns:a16="http://schemas.microsoft.com/office/drawing/2014/main" id="{C5C91F97-A5F8-13C2-2B4D-0AB7623B8B81}"/>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10EFA233-BF32-4317-1B80-EA1E9558D381}"/>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a:extLst>
                    <a:ext uri="{FF2B5EF4-FFF2-40B4-BE49-F238E27FC236}">
                      <a16:creationId xmlns:a16="http://schemas.microsoft.com/office/drawing/2014/main" id="{34C5B836-F0C4-C731-441E-562220824391}"/>
                    </a:ext>
                  </a:extLst>
                </p:cNvPr>
                <p:cNvGrpSpPr/>
                <p:nvPr/>
              </p:nvGrpSpPr>
              <p:grpSpPr>
                <a:xfrm>
                  <a:off x="-2605327" y="5508130"/>
                  <a:ext cx="348698" cy="148770"/>
                  <a:chOff x="2203573" y="4490681"/>
                  <a:chExt cx="348698" cy="148770"/>
                </a:xfrm>
              </p:grpSpPr>
              <p:sp>
                <p:nvSpPr>
                  <p:cNvPr id="375" name="Rectangle 374">
                    <a:extLst>
                      <a:ext uri="{FF2B5EF4-FFF2-40B4-BE49-F238E27FC236}">
                        <a16:creationId xmlns:a16="http://schemas.microsoft.com/office/drawing/2014/main" id="{018AA4BD-8D83-CE1B-F9D6-023FBE732E7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D253EEF8-2468-A685-3263-E2F4A4E91724}"/>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4" name="Group 343">
                <a:extLst>
                  <a:ext uri="{FF2B5EF4-FFF2-40B4-BE49-F238E27FC236}">
                    <a16:creationId xmlns:a16="http://schemas.microsoft.com/office/drawing/2014/main" id="{55E2F42D-1207-76B5-68ED-B1CF46C54DA1}"/>
                  </a:ext>
                </a:extLst>
              </p:cNvPr>
              <p:cNvGrpSpPr/>
              <p:nvPr/>
            </p:nvGrpSpPr>
            <p:grpSpPr>
              <a:xfrm>
                <a:off x="5129772" y="5474338"/>
                <a:ext cx="1280708" cy="653701"/>
                <a:chOff x="3816127" y="5359816"/>
                <a:chExt cx="615608" cy="653701"/>
              </a:xfrm>
            </p:grpSpPr>
            <p:sp>
              <p:nvSpPr>
                <p:cNvPr id="364" name="Rectangle 363">
                  <a:extLst>
                    <a:ext uri="{FF2B5EF4-FFF2-40B4-BE49-F238E27FC236}">
                      <a16:creationId xmlns:a16="http://schemas.microsoft.com/office/drawing/2014/main" id="{1B2ED1A9-5B52-AB64-4A18-55C2D5D7640A}"/>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2CD3DC4D-C689-C58D-5AD7-B81F76AFB66A}"/>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97DD6F98-3CBA-85EC-6C09-02DB1C3F9FDB}"/>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3FDFECDF-4703-69D9-59F8-3FA149B80799}"/>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45818E12-C17E-2D4A-FAD2-A594A3C820C7}"/>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Right Triangle 344">
                <a:extLst>
                  <a:ext uri="{FF2B5EF4-FFF2-40B4-BE49-F238E27FC236}">
                    <a16:creationId xmlns:a16="http://schemas.microsoft.com/office/drawing/2014/main" id="{8530F86E-D8C0-4EF4-049C-874E6594E716}"/>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ight Triangle 345">
                <a:extLst>
                  <a:ext uri="{FF2B5EF4-FFF2-40B4-BE49-F238E27FC236}">
                    <a16:creationId xmlns:a16="http://schemas.microsoft.com/office/drawing/2014/main" id="{A006AC92-2D57-1090-9BC0-9C8181DC93DE}"/>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ight Triangle 346">
                <a:extLst>
                  <a:ext uri="{FF2B5EF4-FFF2-40B4-BE49-F238E27FC236}">
                    <a16:creationId xmlns:a16="http://schemas.microsoft.com/office/drawing/2014/main" id="{7E9C3EF6-8993-1BA9-F069-4448A6B10C57}"/>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ight Triangle 347">
                <a:extLst>
                  <a:ext uri="{FF2B5EF4-FFF2-40B4-BE49-F238E27FC236}">
                    <a16:creationId xmlns:a16="http://schemas.microsoft.com/office/drawing/2014/main" id="{79C31F15-4088-14A3-6BC2-80A832259751}"/>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 348">
                <a:extLst>
                  <a:ext uri="{FF2B5EF4-FFF2-40B4-BE49-F238E27FC236}">
                    <a16:creationId xmlns:a16="http://schemas.microsoft.com/office/drawing/2014/main" id="{FA009623-3128-6F5C-E8F9-5F7490A1BDA0}"/>
                  </a:ext>
                </a:extLst>
              </p:cNvPr>
              <p:cNvGrpSpPr/>
              <p:nvPr/>
            </p:nvGrpSpPr>
            <p:grpSpPr>
              <a:xfrm>
                <a:off x="3335329" y="4135174"/>
                <a:ext cx="3018505" cy="743102"/>
                <a:chOff x="3247777" y="4135174"/>
                <a:chExt cx="3018505" cy="743102"/>
              </a:xfrm>
            </p:grpSpPr>
            <p:sp>
              <p:nvSpPr>
                <p:cNvPr id="350" name="Rectangle 349">
                  <a:extLst>
                    <a:ext uri="{FF2B5EF4-FFF2-40B4-BE49-F238E27FC236}">
                      <a16:creationId xmlns:a16="http://schemas.microsoft.com/office/drawing/2014/main" id="{6A19D1CF-F628-B336-7CD8-2DE40604DA04}"/>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C3380271-7A45-0AC0-3E4B-6CB5C2D66F94}"/>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719BBF9E-61EC-12B7-E990-C69F8D99FE48}"/>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CEEE9FF2-D00F-8482-9E61-634F271802B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EAB08C99-0D8C-F401-D5B5-CFF06338A3F1}"/>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9071E683-DAA3-B927-B58A-84830361266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EDC7F30C-117D-2B98-3CB9-FBEA28F7EF9B}"/>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1756D917-21AD-F78B-87AA-3BB7F380D4EA}"/>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EEED0DFE-E2F0-C55A-F78B-176637217DBC}"/>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DA0728F5-CCB6-7F7D-44BD-D3D2B4B6E2F1}"/>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62509A10-6FB4-BA41-5546-16D2AE168794}"/>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93C230D9-F32A-70EB-3F19-18B3B82D9950}"/>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F50FA8A6-ABEC-660E-17BC-896EC6564C22}"/>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4F6343FD-A526-C9C3-F596-BC3F930844E5}"/>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Group 270">
              <a:extLst>
                <a:ext uri="{FF2B5EF4-FFF2-40B4-BE49-F238E27FC236}">
                  <a16:creationId xmlns:a16="http://schemas.microsoft.com/office/drawing/2014/main" id="{51358BD9-DBE7-6630-C347-AA35E0C56156}"/>
                </a:ext>
              </a:extLst>
            </p:cNvPr>
            <p:cNvGrpSpPr/>
            <p:nvPr/>
          </p:nvGrpSpPr>
          <p:grpSpPr>
            <a:xfrm>
              <a:off x="6598051" y="1548026"/>
              <a:ext cx="4754685" cy="4580013"/>
              <a:chOff x="7976627" y="1166736"/>
              <a:chExt cx="4754685" cy="4580013"/>
            </a:xfrm>
          </p:grpSpPr>
          <p:grpSp>
            <p:nvGrpSpPr>
              <p:cNvPr id="272" name="Group 271">
                <a:extLst>
                  <a:ext uri="{FF2B5EF4-FFF2-40B4-BE49-F238E27FC236}">
                    <a16:creationId xmlns:a16="http://schemas.microsoft.com/office/drawing/2014/main" id="{6B1C5D29-5689-AE66-2A32-B099294F0182}"/>
                  </a:ext>
                </a:extLst>
              </p:cNvPr>
              <p:cNvGrpSpPr/>
              <p:nvPr/>
            </p:nvGrpSpPr>
            <p:grpSpPr>
              <a:xfrm>
                <a:off x="7976627" y="1574644"/>
                <a:ext cx="1097280" cy="4172105"/>
                <a:chOff x="6599258" y="1944858"/>
                <a:chExt cx="1097280" cy="4172105"/>
              </a:xfrm>
            </p:grpSpPr>
            <p:sp>
              <p:nvSpPr>
                <p:cNvPr id="325" name="Rectangle 324">
                  <a:extLst>
                    <a:ext uri="{FF2B5EF4-FFF2-40B4-BE49-F238E27FC236}">
                      <a16:creationId xmlns:a16="http://schemas.microsoft.com/office/drawing/2014/main" id="{6D310477-F272-EE81-3D87-AFD80DEFB86F}"/>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A59DB97C-3CC3-50EF-9BAE-58C82287C8B1}"/>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a:extLst>
                    <a:ext uri="{FF2B5EF4-FFF2-40B4-BE49-F238E27FC236}">
                      <a16:creationId xmlns:a16="http://schemas.microsoft.com/office/drawing/2014/main" id="{C9A112D3-F9F6-FD3F-D9DF-41A78AF552F8}"/>
                    </a:ext>
                  </a:extLst>
                </p:cNvPr>
                <p:cNvGrpSpPr/>
                <p:nvPr/>
              </p:nvGrpSpPr>
              <p:grpSpPr>
                <a:xfrm>
                  <a:off x="6801135" y="1944858"/>
                  <a:ext cx="640082" cy="1722534"/>
                  <a:chOff x="6913575" y="1813492"/>
                  <a:chExt cx="405185" cy="2497948"/>
                </a:xfrm>
              </p:grpSpPr>
              <p:grpSp>
                <p:nvGrpSpPr>
                  <p:cNvPr id="332" name="Group 331">
                    <a:extLst>
                      <a:ext uri="{FF2B5EF4-FFF2-40B4-BE49-F238E27FC236}">
                        <a16:creationId xmlns:a16="http://schemas.microsoft.com/office/drawing/2014/main" id="{A74CFAF3-5890-636F-A8E7-938BDE9F1843}"/>
                      </a:ext>
                    </a:extLst>
                  </p:cNvPr>
                  <p:cNvGrpSpPr/>
                  <p:nvPr/>
                </p:nvGrpSpPr>
                <p:grpSpPr>
                  <a:xfrm>
                    <a:off x="6913576" y="2297867"/>
                    <a:ext cx="405184" cy="2013573"/>
                    <a:chOff x="2507828" y="1738469"/>
                    <a:chExt cx="405184" cy="214763"/>
                  </a:xfrm>
                </p:grpSpPr>
                <p:sp>
                  <p:nvSpPr>
                    <p:cNvPr id="336" name="Rectangle 335">
                      <a:extLst>
                        <a:ext uri="{FF2B5EF4-FFF2-40B4-BE49-F238E27FC236}">
                          <a16:creationId xmlns:a16="http://schemas.microsoft.com/office/drawing/2014/main" id="{F75A2B48-FB60-9DAA-B68D-A0561E241E44}"/>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FF02AC28-C4C0-67AA-2DCC-D80CF714B529}"/>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332">
                    <a:extLst>
                      <a:ext uri="{FF2B5EF4-FFF2-40B4-BE49-F238E27FC236}">
                        <a16:creationId xmlns:a16="http://schemas.microsoft.com/office/drawing/2014/main" id="{F13DE6B4-4DD7-3B34-0DB4-53E42E076E09}"/>
                      </a:ext>
                    </a:extLst>
                  </p:cNvPr>
                  <p:cNvGrpSpPr/>
                  <p:nvPr/>
                </p:nvGrpSpPr>
                <p:grpSpPr>
                  <a:xfrm>
                    <a:off x="6913575" y="1813492"/>
                    <a:ext cx="405184" cy="529407"/>
                    <a:chOff x="2507827" y="1488604"/>
                    <a:chExt cx="405184" cy="348318"/>
                  </a:xfrm>
                </p:grpSpPr>
                <p:sp>
                  <p:nvSpPr>
                    <p:cNvPr id="334" name="Rectangle 333">
                      <a:extLst>
                        <a:ext uri="{FF2B5EF4-FFF2-40B4-BE49-F238E27FC236}">
                          <a16:creationId xmlns:a16="http://schemas.microsoft.com/office/drawing/2014/main" id="{6BA6CBA0-8E64-E39F-8F13-C081E58F849A}"/>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26382865-5AA8-392F-F462-9E1B38C92ED0}"/>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8" name="Rectangle 327">
                  <a:extLst>
                    <a:ext uri="{FF2B5EF4-FFF2-40B4-BE49-F238E27FC236}">
                      <a16:creationId xmlns:a16="http://schemas.microsoft.com/office/drawing/2014/main" id="{48AB1694-BFA1-A366-3969-DD0A33485675}"/>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D2F54A31-5626-4A2A-6174-9F544EC9A2A3}"/>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4497CFD4-8947-9D1E-4837-2D69F3FDC63C}"/>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Rectangle 330">
                  <a:extLst>
                    <a:ext uri="{FF2B5EF4-FFF2-40B4-BE49-F238E27FC236}">
                      <a16:creationId xmlns:a16="http://schemas.microsoft.com/office/drawing/2014/main" id="{8D8F9208-4C8C-4E49-B6EB-3EC9CFB9F6CA}"/>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3" name="Group 272">
                <a:extLst>
                  <a:ext uri="{FF2B5EF4-FFF2-40B4-BE49-F238E27FC236}">
                    <a16:creationId xmlns:a16="http://schemas.microsoft.com/office/drawing/2014/main" id="{765FAD3B-845B-B637-0B1C-96A19D9A392F}"/>
                  </a:ext>
                </a:extLst>
              </p:cNvPr>
              <p:cNvGrpSpPr/>
              <p:nvPr/>
            </p:nvGrpSpPr>
            <p:grpSpPr>
              <a:xfrm>
                <a:off x="9073712" y="3504421"/>
                <a:ext cx="3657600" cy="2238823"/>
                <a:chOff x="9073712" y="3504421"/>
                <a:chExt cx="3657600" cy="2238823"/>
              </a:xfrm>
            </p:grpSpPr>
            <p:sp>
              <p:nvSpPr>
                <p:cNvPr id="291" name="Rectangle 290">
                  <a:extLst>
                    <a:ext uri="{FF2B5EF4-FFF2-40B4-BE49-F238E27FC236}">
                      <a16:creationId xmlns:a16="http://schemas.microsoft.com/office/drawing/2014/main" id="{1F5FDDC8-C55B-65C3-4D9E-635FBCF15F26}"/>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0EF6F14A-D313-145A-B770-0A2164150247}"/>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Rectangle 292">
                  <a:extLst>
                    <a:ext uri="{FF2B5EF4-FFF2-40B4-BE49-F238E27FC236}">
                      <a16:creationId xmlns:a16="http://schemas.microsoft.com/office/drawing/2014/main" id="{3163DAC5-1DC1-DE30-9653-8CC8A5854741}"/>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293">
                  <a:extLst>
                    <a:ext uri="{FF2B5EF4-FFF2-40B4-BE49-F238E27FC236}">
                      <a16:creationId xmlns:a16="http://schemas.microsoft.com/office/drawing/2014/main" id="{98118E41-C863-66E0-B8F6-AA1BCF600D3A}"/>
                    </a:ext>
                  </a:extLst>
                </p:cNvPr>
                <p:cNvGrpSpPr/>
                <p:nvPr/>
              </p:nvGrpSpPr>
              <p:grpSpPr>
                <a:xfrm>
                  <a:off x="10819673" y="5082143"/>
                  <a:ext cx="770444" cy="653701"/>
                  <a:chOff x="3816127" y="5359816"/>
                  <a:chExt cx="615608" cy="653701"/>
                </a:xfrm>
              </p:grpSpPr>
              <p:sp>
                <p:nvSpPr>
                  <p:cNvPr id="320" name="Rectangle 319">
                    <a:extLst>
                      <a:ext uri="{FF2B5EF4-FFF2-40B4-BE49-F238E27FC236}">
                        <a16:creationId xmlns:a16="http://schemas.microsoft.com/office/drawing/2014/main" id="{0218E893-50A5-48A5-75C0-D270A8B9BE04}"/>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D69164E4-69F6-98AC-806E-17218337E4B4}"/>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E2C2539B-EAA7-00AD-E35A-4943A6C36107}"/>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77BB5166-20A4-53A4-9714-51883E8301A1}"/>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748A1A3-8150-0FD6-8762-BB64C30F0B62}"/>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a16="http://schemas.microsoft.com/office/drawing/2014/main" id="{06599B87-18C5-A682-E2A5-AFC565AECA1B}"/>
                    </a:ext>
                  </a:extLst>
                </p:cNvPr>
                <p:cNvGrpSpPr/>
                <p:nvPr/>
              </p:nvGrpSpPr>
              <p:grpSpPr>
                <a:xfrm>
                  <a:off x="11733059" y="5082143"/>
                  <a:ext cx="770444" cy="653701"/>
                  <a:chOff x="3816127" y="5359816"/>
                  <a:chExt cx="615608" cy="653701"/>
                </a:xfrm>
              </p:grpSpPr>
              <p:sp>
                <p:nvSpPr>
                  <p:cNvPr id="315" name="Rectangle 314">
                    <a:extLst>
                      <a:ext uri="{FF2B5EF4-FFF2-40B4-BE49-F238E27FC236}">
                        <a16:creationId xmlns:a16="http://schemas.microsoft.com/office/drawing/2014/main" id="{66E8D991-7BC6-2F16-3816-1B8755AD5EB0}"/>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AD0A51E9-30F4-82A7-F398-3220A68E259B}"/>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9A3FB7BF-0720-3941-243E-FFCE46CE97EC}"/>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FBB906C7-F9D0-23F1-AC3D-814293B9FD6E}"/>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467E6BED-39AF-A9AA-0699-F3B34631DC81}"/>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id="{F217D449-4A8F-B9FF-C169-7B577DFCCB7F}"/>
                    </a:ext>
                  </a:extLst>
                </p:cNvPr>
                <p:cNvGrpSpPr/>
                <p:nvPr/>
              </p:nvGrpSpPr>
              <p:grpSpPr>
                <a:xfrm>
                  <a:off x="9420733" y="4325657"/>
                  <a:ext cx="3057417" cy="144298"/>
                  <a:chOff x="9420733" y="4325657"/>
                  <a:chExt cx="3057417" cy="144298"/>
                </a:xfrm>
              </p:grpSpPr>
              <p:sp>
                <p:nvSpPr>
                  <p:cNvPr id="307" name="Rectangle 306">
                    <a:extLst>
                      <a:ext uri="{FF2B5EF4-FFF2-40B4-BE49-F238E27FC236}">
                        <a16:creationId xmlns:a16="http://schemas.microsoft.com/office/drawing/2014/main" id="{CE13C91C-768F-C87D-C565-6090B786DFB2}"/>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F71B4490-B77E-5F82-5A11-5B790A408435}"/>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DFBA52F4-C5FF-1AF3-BFB6-4D098E3156D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B6C912D5-0DA3-766A-0673-605A437EF953}"/>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4CC979A0-229D-509E-FFC6-61CDFAFEF126}"/>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4AB39F9E-F15F-63D5-5739-B78108A0E2C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C7F91B5D-B326-6B0B-C56C-1E21E5F36807}"/>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B32DA7A8-B866-4588-8B45-C8CECA15920D}"/>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40FA497E-7C96-6625-0CBE-182939BE8A86}"/>
                    </a:ext>
                  </a:extLst>
                </p:cNvPr>
                <p:cNvGrpSpPr/>
                <p:nvPr/>
              </p:nvGrpSpPr>
              <p:grpSpPr>
                <a:xfrm>
                  <a:off x="9420733" y="4686474"/>
                  <a:ext cx="1022774" cy="743102"/>
                  <a:chOff x="5243508" y="4135174"/>
                  <a:chExt cx="1022774" cy="743102"/>
                </a:xfrm>
              </p:grpSpPr>
              <p:sp>
                <p:nvSpPr>
                  <p:cNvPr id="298" name="Rectangle 297">
                    <a:extLst>
                      <a:ext uri="{FF2B5EF4-FFF2-40B4-BE49-F238E27FC236}">
                        <a16:creationId xmlns:a16="http://schemas.microsoft.com/office/drawing/2014/main" id="{13A536C0-469B-58A2-83C9-E4443B812758}"/>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98A5FF51-3620-B8DA-9898-497F63D2CA68}"/>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4231B273-0BAA-D5F0-59F1-AB04EAC78327}"/>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5C111139-F51B-8E99-692F-8101C9B26A2D}"/>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B8CFA480-7923-8702-0C54-C457B0E6AC03}"/>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A6E212E6-6CEF-B398-7278-698959B06332}"/>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BA37EA30-1EA5-219E-2B0A-2E471F39BD6E}"/>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8919E53F-4454-E893-AE07-47687447B528}"/>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835B5E63-EFDF-55D8-BAB2-ADF94CF34A4B}"/>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73">
                <a:extLst>
                  <a:ext uri="{FF2B5EF4-FFF2-40B4-BE49-F238E27FC236}">
                    <a16:creationId xmlns:a16="http://schemas.microsoft.com/office/drawing/2014/main" id="{8C070032-CB76-DA42-8242-AFB4F5BC427F}"/>
                  </a:ext>
                </a:extLst>
              </p:cNvPr>
              <p:cNvGrpSpPr/>
              <p:nvPr/>
            </p:nvGrpSpPr>
            <p:grpSpPr>
              <a:xfrm>
                <a:off x="9277830" y="1166736"/>
                <a:ext cx="2250191" cy="2344826"/>
                <a:chOff x="9277830" y="1166736"/>
                <a:chExt cx="2250191" cy="2344826"/>
              </a:xfrm>
            </p:grpSpPr>
            <p:grpSp>
              <p:nvGrpSpPr>
                <p:cNvPr id="275" name="Group 274">
                  <a:extLst>
                    <a:ext uri="{FF2B5EF4-FFF2-40B4-BE49-F238E27FC236}">
                      <a16:creationId xmlns:a16="http://schemas.microsoft.com/office/drawing/2014/main" id="{0B06B5A7-C276-991D-A958-EE211A905AE1}"/>
                    </a:ext>
                  </a:extLst>
                </p:cNvPr>
                <p:cNvGrpSpPr/>
                <p:nvPr/>
              </p:nvGrpSpPr>
              <p:grpSpPr>
                <a:xfrm>
                  <a:off x="9830401" y="2180121"/>
                  <a:ext cx="731071" cy="1326166"/>
                  <a:chOff x="-772683" y="4329325"/>
                  <a:chExt cx="731071" cy="1692900"/>
                </a:xfrm>
              </p:grpSpPr>
              <p:sp>
                <p:nvSpPr>
                  <p:cNvPr id="289" name="Rectangle: Top Corners Rounded 145">
                    <a:extLst>
                      <a:ext uri="{FF2B5EF4-FFF2-40B4-BE49-F238E27FC236}">
                        <a16:creationId xmlns:a16="http://schemas.microsoft.com/office/drawing/2014/main" id="{ED367B26-055D-3355-9C8C-EDC6D8BCA093}"/>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6CBE2F93-9BDC-9F33-B7C0-EDDCA0E12796}"/>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BC622ACF-75E0-35E4-A1B1-0E05D4E783DF}"/>
                    </a:ext>
                  </a:extLst>
                </p:cNvPr>
                <p:cNvGrpSpPr/>
                <p:nvPr/>
              </p:nvGrpSpPr>
              <p:grpSpPr>
                <a:xfrm>
                  <a:off x="10796950" y="2179890"/>
                  <a:ext cx="731071" cy="1326166"/>
                  <a:chOff x="-772683" y="4329325"/>
                  <a:chExt cx="731071" cy="1692900"/>
                </a:xfrm>
              </p:grpSpPr>
              <p:sp>
                <p:nvSpPr>
                  <p:cNvPr id="287" name="Rectangle: Top Corners Rounded 143">
                    <a:extLst>
                      <a:ext uri="{FF2B5EF4-FFF2-40B4-BE49-F238E27FC236}">
                        <a16:creationId xmlns:a16="http://schemas.microsoft.com/office/drawing/2014/main" id="{B31621F7-EF00-1A5A-C4F2-5FBAC7348380}"/>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B14B578D-7431-00CB-3A6E-57A8B0D33BF5}"/>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044B44AD-5769-03EA-ED97-B7ABF3930418}"/>
                    </a:ext>
                  </a:extLst>
                </p:cNvPr>
                <p:cNvGrpSpPr/>
                <p:nvPr/>
              </p:nvGrpSpPr>
              <p:grpSpPr>
                <a:xfrm>
                  <a:off x="9277830" y="1166736"/>
                  <a:ext cx="424922" cy="2344826"/>
                  <a:chOff x="9277830" y="1166736"/>
                  <a:chExt cx="424922" cy="2344826"/>
                </a:xfrm>
              </p:grpSpPr>
              <p:grpSp>
                <p:nvGrpSpPr>
                  <p:cNvPr id="281" name="Group 280">
                    <a:extLst>
                      <a:ext uri="{FF2B5EF4-FFF2-40B4-BE49-F238E27FC236}">
                        <a16:creationId xmlns:a16="http://schemas.microsoft.com/office/drawing/2014/main" id="{F43FED23-A24D-95D7-97D3-5C98572DB907}"/>
                      </a:ext>
                    </a:extLst>
                  </p:cNvPr>
                  <p:cNvGrpSpPr/>
                  <p:nvPr/>
                </p:nvGrpSpPr>
                <p:grpSpPr>
                  <a:xfrm>
                    <a:off x="9277830" y="1497989"/>
                    <a:ext cx="424922" cy="2013573"/>
                    <a:chOff x="2507828" y="1767064"/>
                    <a:chExt cx="424922" cy="214763"/>
                  </a:xfrm>
                </p:grpSpPr>
                <p:sp>
                  <p:nvSpPr>
                    <p:cNvPr id="285" name="Rectangle 284">
                      <a:extLst>
                        <a:ext uri="{FF2B5EF4-FFF2-40B4-BE49-F238E27FC236}">
                          <a16:creationId xmlns:a16="http://schemas.microsoft.com/office/drawing/2014/main" id="{11B5DCEA-D198-F60E-1615-E5C84883673D}"/>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89CFFA4F-BA6F-3624-35ED-64FF37EE2C9F}"/>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D6BF4B69-6D1D-DF95-6150-1DD9EED18ED3}"/>
                      </a:ext>
                    </a:extLst>
                  </p:cNvPr>
                  <p:cNvGrpSpPr/>
                  <p:nvPr/>
                </p:nvGrpSpPr>
                <p:grpSpPr>
                  <a:xfrm>
                    <a:off x="9277830" y="1166736"/>
                    <a:ext cx="424922" cy="407911"/>
                    <a:chOff x="2507828" y="1767064"/>
                    <a:chExt cx="424922" cy="268381"/>
                  </a:xfrm>
                </p:grpSpPr>
                <p:sp>
                  <p:nvSpPr>
                    <p:cNvPr id="283" name="Rectangle 282">
                      <a:extLst>
                        <a:ext uri="{FF2B5EF4-FFF2-40B4-BE49-F238E27FC236}">
                          <a16:creationId xmlns:a16="http://schemas.microsoft.com/office/drawing/2014/main" id="{0C4CD1E8-FD24-E0A5-91E4-23974EDA39C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A974CC30-98AE-3326-FEFB-30FF320854AC}"/>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8" name="Rectangle 277">
                  <a:extLst>
                    <a:ext uri="{FF2B5EF4-FFF2-40B4-BE49-F238E27FC236}">
                      <a16:creationId xmlns:a16="http://schemas.microsoft.com/office/drawing/2014/main" id="{6338ADC0-3C1C-827F-49F9-D109127AC58B}"/>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0977692E-1DCB-8EDF-55F9-2952886B3974}"/>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1E840BB0-9944-BD16-0CC7-CA6296D7642E}"/>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97" name="Rectangle 396">
            <a:extLst>
              <a:ext uri="{FF2B5EF4-FFF2-40B4-BE49-F238E27FC236}">
                <a16:creationId xmlns:a16="http://schemas.microsoft.com/office/drawing/2014/main" id="{524A20EC-900A-7478-D981-A2FF71B7A0B9}"/>
              </a:ext>
            </a:extLst>
          </p:cNvPr>
          <p:cNvSpPr/>
          <p:nvPr/>
        </p:nvSpPr>
        <p:spPr>
          <a:xfrm>
            <a:off x="1300882" y="1326788"/>
            <a:ext cx="9451336" cy="3438010"/>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1DED6721-3C2A-1731-7FC7-EAE66FED5962}"/>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400" name="TextBox 399">
            <a:extLst>
              <a:ext uri="{FF2B5EF4-FFF2-40B4-BE49-F238E27FC236}">
                <a16:creationId xmlns:a16="http://schemas.microsoft.com/office/drawing/2014/main" id="{9900006E-097E-1A5C-F342-8D947075460C}"/>
              </a:ext>
            </a:extLst>
          </p:cNvPr>
          <p:cNvSpPr txBox="1"/>
          <p:nvPr/>
        </p:nvSpPr>
        <p:spPr>
          <a:xfrm>
            <a:off x="1764723" y="1803833"/>
            <a:ext cx="8663242" cy="2685415"/>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HS vận dụng kiến thức hiểu biết.</a:t>
            </a: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YÊU CẦU: </a:t>
            </a: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Kể tên các khu công nghiệp, các điểm công nghiệp ở địa phương em hoặc nơi nào mà em biết. </a:t>
            </a:r>
            <a:endParaRPr lang="en-US" sz="2800">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GV gọi 3 HS lên bảng viết kết quả.</a:t>
            </a: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latin typeface="#9Slide03 Oswald" panose="00000500000000000000" pitchFamily="2" charset="0"/>
                <a:ea typeface="Times New Roman" panose="02020603050405020304" pitchFamily="18" charset="0"/>
                <a:cs typeface="Times New Roman" panose="02020603050405020304" pitchFamily="18" charset="0"/>
              </a:rPr>
              <a:t>THỜI GIAN: </a:t>
            </a: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1 phút.</a:t>
            </a:r>
            <a:r>
              <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84261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barn(inVertical)">
                                      <p:cBhvr>
                                        <p:cTn id="7" dur="500"/>
                                        <p:tgtEl>
                                          <p:spTgt spid="3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barn(inVertical)">
                                      <p:cBhvr>
                                        <p:cTn id="10" dur="500"/>
                                        <p:tgtEl>
                                          <p:spTgt spid="3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barn(inVertical)">
                                      <p:cBhvr>
                                        <p:cTn id="13"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animBg="1"/>
      <p:bldP spid="398" grpId="0" animBg="1"/>
      <p:bldP spid="4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4602EA-B0A7-CA30-C567-B4047DB6881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223EF9-AF53-2AE9-1816-8650DD90CEBE}"/>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HOẠT ĐỘNG NỐI TIẾP…</a:t>
            </a:r>
          </a:p>
        </p:txBody>
      </p:sp>
      <p:grpSp>
        <p:nvGrpSpPr>
          <p:cNvPr id="2" name="Group 1">
            <a:extLst>
              <a:ext uri="{FF2B5EF4-FFF2-40B4-BE49-F238E27FC236}">
                <a16:creationId xmlns:a16="http://schemas.microsoft.com/office/drawing/2014/main" id="{2FE95849-7A7E-8D96-27A3-3538DFD824C9}"/>
              </a:ext>
            </a:extLst>
          </p:cNvPr>
          <p:cNvGrpSpPr/>
          <p:nvPr/>
        </p:nvGrpSpPr>
        <p:grpSpPr>
          <a:xfrm>
            <a:off x="850154" y="1154244"/>
            <a:ext cx="10647302" cy="4392116"/>
            <a:chOff x="850154" y="1154244"/>
            <a:chExt cx="10647302" cy="4392116"/>
          </a:xfrm>
        </p:grpSpPr>
        <p:sp>
          <p:nvSpPr>
            <p:cNvPr id="6" name="Rounded Rectangle 11">
              <a:extLst>
                <a:ext uri="{FF2B5EF4-FFF2-40B4-BE49-F238E27FC236}">
                  <a16:creationId xmlns:a16="http://schemas.microsoft.com/office/drawing/2014/main" id="{A59CFA87-C82C-2C73-7710-14079AD63ED6}"/>
                </a:ext>
              </a:extLst>
            </p:cNvPr>
            <p:cNvSpPr/>
            <p:nvPr/>
          </p:nvSpPr>
          <p:spPr>
            <a:xfrm>
              <a:off x="850154" y="1484025"/>
              <a:ext cx="10647302" cy="4062335"/>
            </a:xfrm>
            <a:prstGeom prst="roundRect">
              <a:avLst>
                <a:gd name="adj" fmla="val 4537"/>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998420-45FF-2801-1191-850A022D3E9A}"/>
                </a:ext>
              </a:extLst>
            </p:cNvPr>
            <p:cNvSpPr/>
            <p:nvPr/>
          </p:nvSpPr>
          <p:spPr>
            <a:xfrm>
              <a:off x="1214201" y="2164561"/>
              <a:ext cx="9578716" cy="3046988"/>
            </a:xfrm>
            <a:prstGeom prst="rect">
              <a:avLst/>
            </a:prstGeom>
          </p:spPr>
          <p:txBody>
            <a:bodyPr wrap="square">
              <a:spAutoFit/>
            </a:bodyPr>
            <a:lstStyle/>
            <a:p>
              <a:pPr marL="457200" indent="-457200" algn="just">
                <a:buFont typeface="Wingdings" panose="05000000000000000000" pitchFamily="2" charset="2"/>
                <a:buChar char="v"/>
              </a:pPr>
              <a:r>
                <a:rPr lang="en-US" sz="3200">
                  <a:solidFill>
                    <a:schemeClr val="bg1"/>
                  </a:solidFill>
                </a:rPr>
                <a:t>YÊU CẦU: Khu công nghiệp loài hình thức tổ chức lãnh thổ công nghiệp phổ biến ở nước ta và nhiều địa phương. Em có thể chọn một khu CN lớn của cả nước, hoặc khu CN có ở địa phương và tìm hiểu về vị trí, lĩnh vực sản xuất chủ yếu, vai trò… của khu CN đó.</a:t>
              </a:r>
            </a:p>
            <a:p>
              <a:pPr marL="457200" indent="-457200" algn="just">
                <a:buFont typeface="Wingdings" panose="05000000000000000000" pitchFamily="2" charset="2"/>
                <a:buChar char="v"/>
              </a:pPr>
              <a:r>
                <a:rPr lang="en-US" sz="3200">
                  <a:solidFill>
                    <a:schemeClr val="bg1"/>
                  </a:solidFill>
                </a:rPr>
                <a:t>Trình bày kết quả ở tiết sau</a:t>
              </a:r>
            </a:p>
          </p:txBody>
        </p:sp>
        <p:sp>
          <p:nvSpPr>
            <p:cNvPr id="8" name="Rectangle: Rounded Corners 7">
              <a:extLst>
                <a:ext uri="{FF2B5EF4-FFF2-40B4-BE49-F238E27FC236}">
                  <a16:creationId xmlns:a16="http://schemas.microsoft.com/office/drawing/2014/main" id="{DFEF0666-B3B3-434F-56AD-636EE384109C}"/>
                </a:ext>
              </a:extLst>
            </p:cNvPr>
            <p:cNvSpPr/>
            <p:nvPr/>
          </p:nvSpPr>
          <p:spPr>
            <a:xfrm>
              <a:off x="1948720" y="1154244"/>
              <a:ext cx="8109679" cy="644894"/>
            </a:xfrm>
            <a:prstGeom prst="roundRect">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NHIỆM VỤ 2 – KHÁM PHÁ ĐỊA PHƯƠNG </a:t>
              </a:r>
            </a:p>
          </p:txBody>
        </p:sp>
      </p:grpSp>
    </p:spTree>
    <p:extLst>
      <p:ext uri="{BB962C8B-B14F-4D97-AF65-F5344CB8AC3E}">
        <p14:creationId xmlns:p14="http://schemas.microsoft.com/office/powerpoint/2010/main" val="2872809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362857" y="551543"/>
            <a:ext cx="5350278" cy="1549077"/>
          </a:xfrm>
          <a:prstGeom prst="rect">
            <a:avLst/>
          </a:prstGeom>
          <a:noFill/>
          <a:ln>
            <a:solidFill>
              <a:srgbClr val="1D9A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601049" y="2100620"/>
            <a:ext cx="5669771" cy="3596952"/>
          </a:xfrm>
          <a:prstGeom prst="rect">
            <a:avLst/>
          </a:prstGeom>
        </p:spPr>
      </p:pic>
      <p:grpSp>
        <p:nvGrpSpPr>
          <p:cNvPr id="22" name="vong quay"/>
          <p:cNvGrpSpPr/>
          <p:nvPr/>
        </p:nvGrpSpPr>
        <p:grpSpPr>
          <a:xfrm>
            <a:off x="5825983" y="3605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Thêm</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black"/>
                  </a:solidFill>
                  <a:effectLst/>
                  <a:uLnTx/>
                  <a:uFillTx/>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0" name="TextBox 9"/>
            <p:cNvSpPr txBox="1"/>
            <p:nvPr/>
          </p:nvSpPr>
          <p:spPr>
            <a:xfrm rot="12232592">
              <a:off x="5742637" y="1899963"/>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ea typeface="Tahoma" panose="020B0604030504040204" pitchFamily="34" charset="0"/>
                  <a:cs typeface="Tahoma" panose="020B0604030504040204" pitchFamily="34" charset="0"/>
                </a:rPr>
                <a:t>Phần</a:t>
              </a:r>
              <a:r>
                <a:rPr kumimoji="0" lang="en-GB" sz="3200" b="1" i="0" u="none" strike="noStrike" kern="1200" cap="none" spc="0" normalizeH="0" noProof="0" dirty="0">
                  <a:ln>
                    <a:noFill/>
                  </a:ln>
                  <a:solidFill>
                    <a:prstClr val="white"/>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white"/>
                  </a:solidFill>
                  <a:effectLst/>
                  <a:uLnTx/>
                  <a:uFillTx/>
                  <a:ea typeface="Tahoma" panose="020B0604030504040204" pitchFamily="34" charset="0"/>
                  <a:cs typeface="Tahoma" panose="020B0604030504040204" pitchFamily="34" charset="0"/>
                </a:rPr>
                <a:t>thưởng</a:t>
              </a:r>
              <a:endParaRPr kumimoji="0" lang="vi-VN" sz="32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effectLst/>
                  <a:uLnTx/>
                  <a:uFillTx/>
                  <a:ea typeface="Tahoma" panose="020B0604030504040204" pitchFamily="34" charset="0"/>
                  <a:cs typeface="Tahoma" panose="020B0604030504040204" pitchFamily="34" charset="0"/>
                </a:rPr>
                <a:t>Hát</a:t>
              </a:r>
              <a:r>
                <a:rPr kumimoji="0" lang="en-GB" sz="3200" b="1" i="0" u="none" strike="noStrike" kern="1200" cap="none" spc="0" normalizeH="0" noProof="0" dirty="0">
                  <a:ln>
                    <a:noFill/>
                  </a:ln>
                  <a:effectLst/>
                  <a:uLnTx/>
                  <a:uFillTx/>
                  <a:ea typeface="Tahoma" panose="020B0604030504040204" pitchFamily="34" charset="0"/>
                  <a:cs typeface="Tahoma" panose="020B0604030504040204" pitchFamily="34" charset="0"/>
                </a:rPr>
                <a:t> 1 </a:t>
              </a:r>
              <a:r>
                <a:rPr kumimoji="0" lang="en-GB" sz="3200" b="1" i="0" u="none" strike="noStrike" kern="1200" cap="none" spc="0" normalizeH="0" noProof="0" dirty="0" err="1">
                  <a:ln>
                    <a:noFill/>
                  </a:ln>
                  <a:effectLst/>
                  <a:uLnTx/>
                  <a:uFillTx/>
                  <a:ea typeface="Tahoma" panose="020B0604030504040204" pitchFamily="34" charset="0"/>
                  <a:cs typeface="Tahoma" panose="020B0604030504040204" pitchFamily="34" charset="0"/>
                </a:rPr>
                <a:t>bài</a:t>
              </a:r>
              <a:endParaRPr kumimoji="0" lang="vi-VN" sz="3200" b="1" i="0" u="none" strike="noStrike" kern="1200" cap="none" spc="0" normalizeH="0" baseline="0" noProof="0" dirty="0">
                <a:ln>
                  <a:noFill/>
                </a:ln>
                <a:effectLst/>
                <a:uLnTx/>
                <a:uFillTx/>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X 2 </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Thưởng</a:t>
              </a:r>
              <a:r>
                <a:rPr kumimoji="0" lang="en-GB"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 20 </a:t>
              </a: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điểm</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ea typeface="Tahoma" panose="020B0604030504040204" pitchFamily="34" charset="0"/>
                  <a:cs typeface="Tahoma" panose="020B0604030504040204" pitchFamily="34" charset="0"/>
                </a:rPr>
                <a:t>Nhân</a:t>
              </a:r>
              <a:r>
                <a:rPr kumimoji="0" lang="en-GB" sz="3200" b="1" i="0" u="none" strike="noStrike" kern="1200" cap="none" spc="0" normalizeH="0" noProof="0" dirty="0">
                  <a:ln>
                    <a:noFill/>
                  </a:ln>
                  <a:solidFill>
                    <a:prstClr val="white"/>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white"/>
                  </a:solidFill>
                  <a:effectLst/>
                  <a:uLnTx/>
                  <a:uFillTx/>
                  <a:ea typeface="Tahoma" panose="020B0604030504040204" pitchFamily="34" charset="0"/>
                  <a:cs typeface="Tahoma" panose="020B0604030504040204" pitchFamily="34" charset="0"/>
                </a:rPr>
                <a:t>đôi</a:t>
              </a:r>
              <a:endParaRPr kumimoji="0" lang="vi-VN" sz="32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endParaRPr>
            </a:p>
          </p:txBody>
        </p:sp>
        <p:sp>
          <p:nvSpPr>
            <p:cNvPr id="20" name="TextBox 19"/>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Phần</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black"/>
                  </a:solidFill>
                  <a:effectLst/>
                  <a:uLnTx/>
                  <a:uFillTx/>
                  <a:ea typeface="Tahoma" panose="020B0604030504040204" pitchFamily="34" charset="0"/>
                  <a:cs typeface="Tahoma" panose="020B0604030504040204" pitchFamily="34" charset="0"/>
                </a:rPr>
                <a:t>thưởng</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effectLst/>
                  <a:uLnTx/>
                  <a:uFillTx/>
                  <a:ea typeface="Tahoma" panose="020B0604030504040204" pitchFamily="34" charset="0"/>
                  <a:cs typeface="Tahoma" panose="020B0604030504040204" pitchFamily="34" charset="0"/>
                </a:rPr>
                <a:t>Mất</a:t>
              </a:r>
              <a:r>
                <a:rPr kumimoji="0" lang="en-GB" sz="3200" b="1" i="0" u="none" strike="noStrike" kern="1200" cap="none" spc="0" normalizeH="0" noProof="0" dirty="0">
                  <a:ln>
                    <a:noFill/>
                  </a:ln>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effectLst/>
                  <a:uLnTx/>
                  <a:uFillTx/>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effectLst/>
                <a:uLnTx/>
                <a:uFillTx/>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5" name="quay dung"/>
          <p:cNvSpPr/>
          <p:nvPr/>
        </p:nvSpPr>
        <p:spPr>
          <a:xfrm>
            <a:off x="9287691" y="5878286"/>
            <a:ext cx="2704012" cy="849085"/>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846538"/>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846538"/>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846538"/>
            <a:ext cx="1337688" cy="1337688"/>
          </a:xfrm>
          <a:prstGeom prst="roundRect">
            <a:avLst>
              <a:gd name="adj" fmla="val 49218"/>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568759" y="114748"/>
            <a:ext cx="29754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rPr>
              <a:t>LUYỆN</a:t>
            </a:r>
            <a:r>
              <a:rPr kumimoji="0" lang="en-US" sz="48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rPr>
              <a:t> TẬP </a:t>
            </a:r>
            <a:endPar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5489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1136188"/>
            <a:ext cx="609600" cy="609600"/>
          </a:xfrm>
          <a:prstGeom prst="rect">
            <a:avLst/>
          </a:prstGeom>
        </p:spPr>
      </p:pic>
      <p:sp>
        <p:nvSpPr>
          <p:cNvPr id="31" name="Isosceles Triangle 3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2" name="Isosceles Triangle 3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3" name="Isosceles Triangle 3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4" name="Isosceles Triangle 33"/>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2" name="Isosceles Triangle 4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3" name="Isosceles Triangle 4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8" name="Isosceles Triangle 47"/>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9" name="Isosceles Triangle 48"/>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0" name="Isosceles Triangle 49"/>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1" name="Isosceles Triangle 5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2" name="Isosceles Triangle 5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3" name="Isosceles Triangle 5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4" name="Isosceles Triangle 53"/>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5" name="Isosceles Triangle 54"/>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6" name="Isosceles Triangle 55"/>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7" name="Isosceles Triangle 56"/>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8" name="Isosceles Triangle 57"/>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9" name="Isosceles Triangle 58"/>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0" name="Isosceles Triangle 59"/>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1" name="Isosceles Triangle 6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4" name="Heart 23">
            <a:hlinkClick r:id="rId15" action="ppaction://hlinksldjump"/>
          </p:cNvPr>
          <p:cNvSpPr/>
          <p:nvPr/>
        </p:nvSpPr>
        <p:spPr>
          <a:xfrm rot="5400000">
            <a:off x="11351621" y="214399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4" name="TextBox 63">
            <a:extLst>
              <a:ext uri="{FF2B5EF4-FFF2-40B4-BE49-F238E27FC236}">
                <a16:creationId xmlns:a16="http://schemas.microsoft.com/office/drawing/2014/main" id="{1058DDFC-2101-448C-A664-FE06250D5778}"/>
              </a:ext>
            </a:extLst>
          </p:cNvPr>
          <p:cNvSpPr txBox="1"/>
          <p:nvPr/>
        </p:nvSpPr>
        <p:spPr>
          <a:xfrm>
            <a:off x="429742" y="896208"/>
            <a:ext cx="5253528" cy="1200329"/>
          </a:xfrm>
          <a:prstGeom prst="rect">
            <a:avLst/>
          </a:prstGeom>
          <a:noFill/>
        </p:spPr>
        <p:txBody>
          <a:bodyPr wrap="square" rtlCol="0">
            <a:spAutoFit/>
          </a:bodyPr>
          <a:lstStyle/>
          <a:p>
            <a:pPr marL="342900" indent="-342900" algn="just">
              <a:buFont typeface="Wingdings" panose="05000000000000000000" pitchFamily="2" charset="2"/>
              <a:buChar char="ü"/>
            </a:pPr>
            <a:r>
              <a:rPr lang="en-US" altLang="ko-KR" sz="2400" dirty="0" err="1">
                <a:cs typeface="Arial" pitchFamily="34" charset="0"/>
              </a:rPr>
              <a:t>Mỗi</a:t>
            </a:r>
            <a:r>
              <a:rPr lang="en-US" altLang="ko-KR" sz="2400" dirty="0">
                <a:cs typeface="Arial" pitchFamily="34" charset="0"/>
              </a:rPr>
              <a:t> </a:t>
            </a:r>
            <a:r>
              <a:rPr lang="en-US" altLang="ko-KR" sz="2400" dirty="0" err="1">
                <a:cs typeface="Arial" pitchFamily="34" charset="0"/>
              </a:rPr>
              <a:t>nhóm</a:t>
            </a:r>
            <a:r>
              <a:rPr lang="en-US" altLang="ko-KR" sz="2400" dirty="0">
                <a:cs typeface="Arial" pitchFamily="34" charset="0"/>
              </a:rPr>
              <a:t> </a:t>
            </a:r>
            <a:r>
              <a:rPr lang="en-US" altLang="ko-KR" sz="2400" dirty="0" err="1">
                <a:cs typeface="Arial" pitchFamily="34" charset="0"/>
              </a:rPr>
              <a:t>nhấn</a:t>
            </a:r>
            <a:r>
              <a:rPr lang="en-US" altLang="ko-KR" sz="2400" dirty="0">
                <a:cs typeface="Arial" pitchFamily="34" charset="0"/>
              </a:rPr>
              <a:t> </a:t>
            </a:r>
            <a:r>
              <a:rPr lang="en-US" altLang="ko-KR" sz="2400" dirty="0" err="1">
                <a:cs typeface="Arial" pitchFamily="34" charset="0"/>
              </a:rPr>
              <a:t>vòng</a:t>
            </a:r>
            <a:r>
              <a:rPr lang="en-US" altLang="ko-KR" sz="2400" dirty="0">
                <a:cs typeface="Arial" pitchFamily="34" charset="0"/>
              </a:rPr>
              <a:t> quay </a:t>
            </a:r>
            <a:r>
              <a:rPr lang="en-US" altLang="ko-KR" sz="2400" dirty="0" err="1">
                <a:cs typeface="Arial" pitchFamily="34" charset="0"/>
              </a:rPr>
              <a:t>để</a:t>
            </a:r>
            <a:r>
              <a:rPr lang="en-US" altLang="ko-KR" sz="2400" dirty="0">
                <a:cs typeface="Arial" pitchFamily="34" charset="0"/>
              </a:rPr>
              <a:t> </a:t>
            </a:r>
            <a:r>
              <a:rPr lang="en-US" altLang="ko-KR" sz="2400" dirty="0" err="1">
                <a:cs typeface="Arial" pitchFamily="34" charset="0"/>
              </a:rPr>
              <a:t>thử</a:t>
            </a:r>
            <a:r>
              <a:rPr lang="en-US" altLang="ko-KR" sz="2400" dirty="0">
                <a:cs typeface="Arial" pitchFamily="34" charset="0"/>
              </a:rPr>
              <a:t> </a:t>
            </a:r>
            <a:r>
              <a:rPr lang="en-US" altLang="ko-KR" sz="2400" dirty="0" err="1">
                <a:solidFill>
                  <a:srgbClr val="FF0000"/>
                </a:solidFill>
                <a:cs typeface="Arial" pitchFamily="34" charset="0"/>
              </a:rPr>
              <a:t>vân</a:t>
            </a:r>
            <a:r>
              <a:rPr lang="en-US" altLang="ko-KR" sz="2400" dirty="0">
                <a:solidFill>
                  <a:srgbClr val="FF0000"/>
                </a:solidFill>
                <a:cs typeface="Arial" pitchFamily="34" charset="0"/>
              </a:rPr>
              <a:t> may</a:t>
            </a:r>
            <a:r>
              <a:rPr lang="en-US" altLang="ko-KR" sz="2400" dirty="0">
                <a:cs typeface="Arial" pitchFamily="34" charset="0"/>
              </a:rPr>
              <a:t>.</a:t>
            </a:r>
          </a:p>
          <a:p>
            <a:pPr marL="342900" indent="-342900" algn="just">
              <a:buFont typeface="Wingdings" panose="05000000000000000000" pitchFamily="2" charset="2"/>
              <a:buChar char="ü"/>
            </a:pPr>
            <a:r>
              <a:rPr lang="en-US" altLang="ko-KR" sz="2400" dirty="0" err="1">
                <a:cs typeface="Arial" pitchFamily="34" charset="0"/>
              </a:rPr>
              <a:t>Sau</a:t>
            </a:r>
            <a:r>
              <a:rPr lang="en-US" altLang="ko-KR" sz="2400" dirty="0">
                <a:cs typeface="Arial" pitchFamily="34" charset="0"/>
              </a:rPr>
              <a:t> </a:t>
            </a:r>
            <a:r>
              <a:rPr lang="en-US" altLang="ko-KR" sz="2400" dirty="0" err="1">
                <a:cs typeface="Arial" pitchFamily="34" charset="0"/>
              </a:rPr>
              <a:t>đó</a:t>
            </a:r>
            <a:r>
              <a:rPr lang="en-US" altLang="ko-KR" sz="2400" dirty="0">
                <a:cs typeface="Arial" pitchFamily="34" charset="0"/>
              </a:rPr>
              <a:t> </a:t>
            </a:r>
            <a:r>
              <a:rPr lang="en-US" altLang="ko-KR" sz="2400" dirty="0" err="1">
                <a:cs typeface="Arial" pitchFamily="34" charset="0"/>
              </a:rPr>
              <a:t>chọn</a:t>
            </a:r>
            <a:r>
              <a:rPr lang="en-US" altLang="ko-KR" sz="2400" dirty="0">
                <a:cs typeface="Arial" pitchFamily="34" charset="0"/>
              </a:rPr>
              <a:t> </a:t>
            </a:r>
            <a:r>
              <a:rPr lang="en-US" altLang="ko-KR" sz="2400" dirty="0" err="1">
                <a:cs typeface="Arial" pitchFamily="34" charset="0"/>
              </a:rPr>
              <a:t>câu</a:t>
            </a:r>
            <a:r>
              <a:rPr lang="en-US" altLang="ko-KR" sz="2400" dirty="0">
                <a:cs typeface="Arial" pitchFamily="34" charset="0"/>
              </a:rPr>
              <a:t> </a:t>
            </a:r>
            <a:r>
              <a:rPr lang="en-US" altLang="ko-KR" sz="2400" dirty="0" err="1">
                <a:cs typeface="Arial" pitchFamily="34" charset="0"/>
              </a:rPr>
              <a:t>hỏi</a:t>
            </a:r>
            <a:r>
              <a:rPr lang="en-US" altLang="ko-KR" sz="2400" dirty="0">
                <a:cs typeface="Arial" pitchFamily="34" charset="0"/>
              </a:rPr>
              <a:t> cho </a:t>
            </a:r>
            <a:r>
              <a:rPr lang="en-US" altLang="ko-KR" sz="2400" dirty="0" err="1">
                <a:cs typeface="Arial" pitchFamily="34" charset="0"/>
              </a:rPr>
              <a:t>nhóm</a:t>
            </a:r>
            <a:r>
              <a:rPr lang="en-US" altLang="ko-KR" sz="2400" dirty="0">
                <a:cs typeface="Arial" pitchFamily="34" charset="0"/>
              </a:rPr>
              <a:t> </a:t>
            </a:r>
            <a:r>
              <a:rPr lang="en-US" altLang="ko-KR" sz="2400" dirty="0" err="1">
                <a:cs typeface="Arial" pitchFamily="34" charset="0"/>
              </a:rPr>
              <a:t>nhé</a:t>
            </a:r>
            <a:r>
              <a:rPr lang="en-US" altLang="ko-KR" sz="2400" dirty="0">
                <a:cs typeface="Arial" pitchFamily="34" charset="0"/>
              </a:rPr>
              <a:t>, </a:t>
            </a:r>
            <a:r>
              <a:rPr lang="en-US" altLang="ko-KR" sz="2400" dirty="0" err="1">
                <a:cs typeface="Arial" pitchFamily="34" charset="0"/>
              </a:rPr>
              <a:t>mỗi</a:t>
            </a:r>
            <a:r>
              <a:rPr lang="en-US" altLang="ko-KR" sz="2400" dirty="0">
                <a:cs typeface="Arial" pitchFamily="34" charset="0"/>
              </a:rPr>
              <a:t> </a:t>
            </a:r>
            <a:r>
              <a:rPr lang="en-US" altLang="ko-KR" sz="2400" dirty="0" err="1">
                <a:cs typeface="Arial" pitchFamily="34" charset="0"/>
              </a:rPr>
              <a:t>câu</a:t>
            </a:r>
            <a:r>
              <a:rPr lang="en-US" altLang="ko-KR" sz="2400" dirty="0">
                <a:cs typeface="Arial" pitchFamily="34" charset="0"/>
              </a:rPr>
              <a:t> </a:t>
            </a:r>
            <a:r>
              <a:rPr lang="en-US" altLang="ko-KR" sz="2400" dirty="0" err="1">
                <a:cs typeface="Arial" pitchFamily="34" charset="0"/>
              </a:rPr>
              <a:t>trả</a:t>
            </a:r>
            <a:r>
              <a:rPr lang="en-US" altLang="ko-KR" sz="2400" dirty="0">
                <a:cs typeface="Arial" pitchFamily="34" charset="0"/>
              </a:rPr>
              <a:t> </a:t>
            </a:r>
            <a:r>
              <a:rPr lang="en-US" altLang="ko-KR" sz="2400" dirty="0" err="1">
                <a:cs typeface="Arial" pitchFamily="34" charset="0"/>
              </a:rPr>
              <a:t>lời</a:t>
            </a:r>
            <a:r>
              <a:rPr lang="en-US" altLang="ko-KR" sz="2400" dirty="0">
                <a:cs typeface="Arial" pitchFamily="34" charset="0"/>
              </a:rPr>
              <a:t> </a:t>
            </a:r>
            <a:r>
              <a:rPr lang="en-US" altLang="ko-KR" sz="2400" dirty="0" err="1">
                <a:cs typeface="Arial" pitchFamily="34" charset="0"/>
              </a:rPr>
              <a:t>đúng</a:t>
            </a:r>
            <a:r>
              <a:rPr lang="en-US" altLang="ko-KR" sz="2400" dirty="0">
                <a:cs typeface="Arial" pitchFamily="34" charset="0"/>
              </a:rPr>
              <a:t> </a:t>
            </a:r>
            <a:r>
              <a:rPr lang="en-US" altLang="ko-KR" sz="2400" dirty="0" err="1">
                <a:cs typeface="Arial" pitchFamily="34" charset="0"/>
              </a:rPr>
              <a:t>được</a:t>
            </a:r>
            <a:r>
              <a:rPr lang="en-US" altLang="ko-KR" sz="2400" dirty="0">
                <a:cs typeface="Arial" pitchFamily="34" charset="0"/>
              </a:rPr>
              <a:t> 10 </a:t>
            </a:r>
            <a:r>
              <a:rPr lang="en-US" altLang="ko-KR" sz="2400" dirty="0" err="1">
                <a:cs typeface="Arial" pitchFamily="34" charset="0"/>
              </a:rPr>
              <a:t>điểm</a:t>
            </a:r>
            <a:r>
              <a:rPr lang="en-US" altLang="ko-KR" sz="2400" dirty="0">
                <a:cs typeface="Arial" pitchFamily="34" charset="0"/>
              </a:rPr>
              <a:t>. </a:t>
            </a:r>
          </a:p>
        </p:txBody>
      </p:sp>
    </p:spTree>
    <p:extLst>
      <p:ext uri="{BB962C8B-B14F-4D97-AF65-F5344CB8AC3E}">
        <p14:creationId xmlns:p14="http://schemas.microsoft.com/office/powerpoint/2010/main" val="86754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04167E-6 -4.81481E-6 L -1.0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iterate type="lt">
                                    <p:tmPct val="10000"/>
                                  </p:iterate>
                                  <p:childTnLst>
                                    <p:set>
                                      <p:cBhvr>
                                        <p:cTn id="154" dur="1" fill="hold">
                                          <p:stCondLst>
                                            <p:cond delay="0"/>
                                          </p:stCondLst>
                                        </p:cTn>
                                        <p:tgtEl>
                                          <p:spTgt spid="64"/>
                                        </p:tgtEl>
                                        <p:attrNameLst>
                                          <p:attrName>style.visibility</p:attrName>
                                        </p:attrNameLst>
                                      </p:cBhvr>
                                      <p:to>
                                        <p:strVal val="visible"/>
                                      </p:to>
                                    </p:set>
                                    <p:animEffect transition="in" filter="wipe(down)">
                                      <p:cBhvr>
                                        <p:cTn id="155" dur="500"/>
                                        <p:tgtEl>
                                          <p:spTgt spid="64"/>
                                        </p:tgtEl>
                                      </p:cBhvr>
                                    </p:animEffect>
                                  </p:childTnLst>
                                </p:cTn>
                              </p:par>
                              <p:par>
                                <p:cTn id="156" presetID="22" presetClass="entr" presetSubtype="4" fill="hold" grpId="0" nodeType="withEffect">
                                  <p:stCondLst>
                                    <p:cond delay="0"/>
                                  </p:stCondLst>
                                  <p:iterate type="lt">
                                    <p:tmPct val="10000"/>
                                  </p:iterate>
                                  <p:childTnLst>
                                    <p:set>
                                      <p:cBhvr>
                                        <p:cTn id="157" dur="1" fill="hold">
                                          <p:stCondLst>
                                            <p:cond delay="0"/>
                                          </p:stCondLst>
                                        </p:cTn>
                                        <p:tgtEl>
                                          <p:spTgt spid="65"/>
                                        </p:tgtEl>
                                        <p:attrNameLst>
                                          <p:attrName>style.visibility</p:attrName>
                                        </p:attrNameLst>
                                      </p:cBhvr>
                                      <p:to>
                                        <p:strVal val="visible"/>
                                      </p:to>
                                    </p:set>
                                    <p:animEffect transition="in" filter="wipe(down)">
                                      <p:cBhvr>
                                        <p:cTn id="1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9" restart="whenNotActive" fill="hold" evtFilter="cancelBubble" nodeType="interactiveSeq">
                <p:stCondLst>
                  <p:cond evt="onClick" delay="0">
                    <p:tgtEl>
                      <p:spTgt spid="25"/>
                    </p:tgtEl>
                  </p:cond>
                </p:stCondLst>
                <p:endSync evt="end" delay="0">
                  <p:rtn val="all"/>
                </p:endSync>
                <p:childTnLst>
                  <p:par>
                    <p:cTn id="160" fill="hold">
                      <p:stCondLst>
                        <p:cond delay="0"/>
                      </p:stCondLst>
                      <p:childTnLst>
                        <p:par>
                          <p:cTn id="161" fill="hold">
                            <p:stCondLst>
                              <p:cond delay="0"/>
                            </p:stCondLst>
                            <p:childTnLst>
                              <p:par>
                                <p:cTn id="162" presetID="8" presetClass="emph" presetSubtype="0" repeatCount="indefinite" fill="hold" nodeType="clickEffect">
                                  <p:stCondLst>
                                    <p:cond delay="0"/>
                                  </p:stCondLst>
                                  <p:endCondLst>
                                    <p:cond evt="onNext" delay="0">
                                      <p:tgtEl>
                                        <p:sldTgt/>
                                      </p:tgtEl>
                                    </p:cond>
                                  </p:endCondLst>
                                  <p:childTnLst>
                                    <p:animRot by="21600000">
                                      <p:cBhvr>
                                        <p:cTn id="163" dur="500" fill="hold"/>
                                        <p:tgtEl>
                                          <p:spTgt spid="22"/>
                                        </p:tgtEl>
                                        <p:attrNameLst>
                                          <p:attrName>r</p:attrName>
                                        </p:attrNameLst>
                                      </p:cBhvr>
                                    </p:animRot>
                                  </p:childTnLst>
                                </p:cTn>
                              </p:par>
                              <p:par>
                                <p:cTn id="164" presetID="1" presetClass="mediacall" presetSubtype="0" fill="hold" nodeType="withEffect">
                                  <p:stCondLst>
                                    <p:cond delay="0"/>
                                  </p:stCondLst>
                                  <p:childTnLst>
                                    <p:cmd type="call" cmd="playFrom(0.0)">
                                      <p:cBhvr>
                                        <p:cTn id="165" dur="30406" fill="hold"/>
                                        <p:tgtEl>
                                          <p:spTgt spid="3"/>
                                        </p:tgtEl>
                                      </p:cBhvr>
                                    </p:cmd>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6"/>
                    </p:tgtEl>
                  </p:cond>
                </p:stCondLst>
                <p:endSync evt="end" delay="0">
                  <p:rtn val="all"/>
                </p:endSync>
                <p:childTnLst>
                  <p:par>
                    <p:cTn id="167" fill="hold">
                      <p:stCondLst>
                        <p:cond delay="0"/>
                      </p:stCondLst>
                      <p:childTnLst>
                        <p:par>
                          <p:cTn id="168" fill="hold">
                            <p:stCondLst>
                              <p:cond delay="0"/>
                            </p:stCondLst>
                            <p:childTnLst>
                              <p:par>
                                <p:cTn id="169" presetID="1" presetClass="emph" presetSubtype="2" fill="hold" nodeType="clickEffect">
                                  <p:stCondLst>
                                    <p:cond delay="0"/>
                                  </p:stCondLst>
                                  <p:childTnLst>
                                    <p:animClr clrSpc="rgb" dir="cw">
                                      <p:cBhvr>
                                        <p:cTn id="170" dur="500" fill="hold"/>
                                        <p:tgtEl>
                                          <p:spTgt spid="26"/>
                                        </p:tgtEl>
                                        <p:attrNameLst>
                                          <p:attrName>fillcolor</p:attrName>
                                        </p:attrNameLst>
                                      </p:cBhvr>
                                      <p:to>
                                        <a:srgbClr val="000000"/>
                                      </p:to>
                                    </p:animClr>
                                    <p:set>
                                      <p:cBhvr>
                                        <p:cTn id="171" dur="500" fill="hold"/>
                                        <p:tgtEl>
                                          <p:spTgt spid="26"/>
                                        </p:tgtEl>
                                        <p:attrNameLst>
                                          <p:attrName>fill.type</p:attrName>
                                        </p:attrNameLst>
                                      </p:cBhvr>
                                      <p:to>
                                        <p:strVal val="solid"/>
                                      </p:to>
                                    </p:set>
                                    <p:set>
                                      <p:cBhvr>
                                        <p:cTn id="17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3" restart="whenNotActive" fill="hold" evtFilter="cancelBubble" nodeType="interactiveSeq">
                <p:stCondLst>
                  <p:cond evt="onClick" delay="0">
                    <p:tgtEl>
                      <p:spTgt spid="27"/>
                    </p:tgtEl>
                  </p:cond>
                </p:stCondLst>
                <p:endSync evt="end" delay="0">
                  <p:rtn val="all"/>
                </p:endSync>
                <p:childTnLst>
                  <p:par>
                    <p:cTn id="174" fill="hold">
                      <p:stCondLst>
                        <p:cond delay="0"/>
                      </p:stCondLst>
                      <p:childTnLst>
                        <p:par>
                          <p:cTn id="175" fill="hold">
                            <p:stCondLst>
                              <p:cond delay="0"/>
                            </p:stCondLst>
                            <p:childTnLst>
                              <p:par>
                                <p:cTn id="176" presetID="1" presetClass="emph" presetSubtype="2" fill="hold" nodeType="clickEffect">
                                  <p:stCondLst>
                                    <p:cond delay="0"/>
                                  </p:stCondLst>
                                  <p:childTnLst>
                                    <p:animClr clrSpc="rgb" dir="cw">
                                      <p:cBhvr>
                                        <p:cTn id="177" dur="500" fill="hold"/>
                                        <p:tgtEl>
                                          <p:spTgt spid="27"/>
                                        </p:tgtEl>
                                        <p:attrNameLst>
                                          <p:attrName>fillcolor</p:attrName>
                                        </p:attrNameLst>
                                      </p:cBhvr>
                                      <p:to>
                                        <a:srgbClr val="000000"/>
                                      </p:to>
                                    </p:animClr>
                                    <p:set>
                                      <p:cBhvr>
                                        <p:cTn id="178" dur="500" fill="hold"/>
                                        <p:tgtEl>
                                          <p:spTgt spid="27"/>
                                        </p:tgtEl>
                                        <p:attrNameLst>
                                          <p:attrName>fill.type</p:attrName>
                                        </p:attrNameLst>
                                      </p:cBhvr>
                                      <p:to>
                                        <p:strVal val="solid"/>
                                      </p:to>
                                    </p:set>
                                    <p:set>
                                      <p:cBhvr>
                                        <p:cTn id="17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0" restart="whenNotActive" fill="hold" evtFilter="cancelBubble" nodeType="interactiveSeq">
                <p:stCondLst>
                  <p:cond evt="onClick" delay="0">
                    <p:tgtEl>
                      <p:spTgt spid="28"/>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28"/>
                                        </p:tgtEl>
                                        <p:attrNameLst>
                                          <p:attrName>fillcolor</p:attrName>
                                        </p:attrNameLst>
                                      </p:cBhvr>
                                      <p:to>
                                        <a:srgbClr val="000000"/>
                                      </p:to>
                                    </p:animClr>
                                    <p:set>
                                      <p:cBhvr>
                                        <p:cTn id="185" dur="500" fill="hold"/>
                                        <p:tgtEl>
                                          <p:spTgt spid="28"/>
                                        </p:tgtEl>
                                        <p:attrNameLst>
                                          <p:attrName>fill.type</p:attrName>
                                        </p:attrNameLst>
                                      </p:cBhvr>
                                      <p:to>
                                        <p:strVal val="solid"/>
                                      </p:to>
                                    </p:set>
                                    <p:set>
                                      <p:cBhvr>
                                        <p:cTn id="18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7" restart="whenNotActive" fill="hold" evtFilter="cancelBubble" nodeType="interactiveSeq">
                <p:stCondLst>
                  <p:cond evt="onClick" delay="0">
                    <p:tgtEl>
                      <p:spTgt spid="35"/>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35"/>
                                        </p:tgtEl>
                                        <p:attrNameLst>
                                          <p:attrName>fillcolor</p:attrName>
                                        </p:attrNameLst>
                                      </p:cBhvr>
                                      <p:to>
                                        <a:srgbClr val="000000"/>
                                      </p:to>
                                    </p:animClr>
                                    <p:set>
                                      <p:cBhvr>
                                        <p:cTn id="192" dur="500" fill="hold"/>
                                        <p:tgtEl>
                                          <p:spTgt spid="35"/>
                                        </p:tgtEl>
                                        <p:attrNameLst>
                                          <p:attrName>fill.type</p:attrName>
                                        </p:attrNameLst>
                                      </p:cBhvr>
                                      <p:to>
                                        <p:strVal val="solid"/>
                                      </p:to>
                                    </p:set>
                                    <p:set>
                                      <p:cBhvr>
                                        <p:cTn id="193"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4" restart="whenNotActive" fill="hold" evtFilter="cancelBubble" nodeType="interactiveSeq">
                <p:stCondLst>
                  <p:cond evt="onClick" delay="0">
                    <p:tgtEl>
                      <p:spTgt spid="36"/>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36"/>
                                        </p:tgtEl>
                                        <p:attrNameLst>
                                          <p:attrName>fillcolor</p:attrName>
                                        </p:attrNameLst>
                                      </p:cBhvr>
                                      <p:to>
                                        <a:srgbClr val="000000"/>
                                      </p:to>
                                    </p:animClr>
                                    <p:set>
                                      <p:cBhvr>
                                        <p:cTn id="199" dur="500" fill="hold"/>
                                        <p:tgtEl>
                                          <p:spTgt spid="36"/>
                                        </p:tgtEl>
                                        <p:attrNameLst>
                                          <p:attrName>fill.type</p:attrName>
                                        </p:attrNameLst>
                                      </p:cBhvr>
                                      <p:to>
                                        <p:strVal val="solid"/>
                                      </p:to>
                                    </p:set>
                                    <p:set>
                                      <p:cBhvr>
                                        <p:cTn id="200"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201" restart="whenNotActive" fill="hold" evtFilter="cancelBubble" nodeType="interactiveSeq">
                <p:stCondLst>
                  <p:cond evt="onClick" delay="0">
                    <p:tgtEl>
                      <p:spTgt spid="37"/>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37"/>
                                        </p:tgtEl>
                                        <p:attrNameLst>
                                          <p:attrName>fillcolor</p:attrName>
                                        </p:attrNameLst>
                                      </p:cBhvr>
                                      <p:to>
                                        <a:srgbClr val="000000"/>
                                      </p:to>
                                    </p:animClr>
                                    <p:set>
                                      <p:cBhvr>
                                        <p:cTn id="206" dur="500" fill="hold"/>
                                        <p:tgtEl>
                                          <p:spTgt spid="37"/>
                                        </p:tgtEl>
                                        <p:attrNameLst>
                                          <p:attrName>fill.type</p:attrName>
                                        </p:attrNameLst>
                                      </p:cBhvr>
                                      <p:to>
                                        <p:strVal val="solid"/>
                                      </p:to>
                                    </p:set>
                                    <p:set>
                                      <p:cBhvr>
                                        <p:cTn id="207"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8" fill="hold" display="0">
                  <p:stCondLst>
                    <p:cond delay="indefinite"/>
                  </p:stCondLst>
                  <p:endCondLst>
                    <p:cond evt="onStopAudio" delay="0">
                      <p:tgtEl>
                        <p:sldTgt/>
                      </p:tgtEl>
                    </p:cond>
                  </p:endCondLst>
                </p:cTn>
                <p:tgtEl>
                  <p:spTgt spid="3"/>
                </p:tgtEl>
              </p:cMediaNode>
            </p:audio>
          </p:childTnLst>
        </p:cTn>
      </p:par>
    </p:tnLst>
    <p:bldLst>
      <p:bldP spid="65"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Đặc</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b="1" dirty="0" err="1">
                <a:solidFill>
                  <a:schemeClr val="tx1"/>
                </a:solidFill>
              </a:rPr>
              <a:t>không</a:t>
            </a:r>
            <a:r>
              <a:rPr lang="en-US" sz="2800" b="1" dirty="0">
                <a:solidFill>
                  <a:schemeClr val="tx1"/>
                </a:solidFill>
              </a:rPr>
              <a:t> </a:t>
            </a:r>
            <a:r>
              <a:rPr lang="en-US" sz="2800" dirty="0" err="1">
                <a:solidFill>
                  <a:schemeClr val="tx1"/>
                </a:solidFill>
              </a:rPr>
              <a:t>thuộc</a:t>
            </a:r>
            <a:r>
              <a:rPr lang="en-US" sz="2800" dirty="0">
                <a:solidFill>
                  <a:schemeClr val="tx1"/>
                </a:solidFill>
              </a:rPr>
              <a:t> </a:t>
            </a:r>
            <a:r>
              <a:rPr lang="en-US" sz="2800" dirty="0" err="1">
                <a:solidFill>
                  <a:schemeClr val="tx1"/>
                </a:solidFill>
              </a:rPr>
              <a:t>khu</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trung</a:t>
            </a:r>
            <a:r>
              <a:rPr lang="en-US" sz="2800" dirty="0">
                <a:solidFill>
                  <a:schemeClr val="tx1"/>
                </a:solidFill>
              </a:rPr>
              <a:t>?</a:t>
            </a:r>
          </a:p>
          <a:p>
            <a:r>
              <a:rPr lang="en-US" sz="2800" dirty="0">
                <a:solidFill>
                  <a:schemeClr val="tx1"/>
                </a:solidFill>
              </a:rPr>
              <a:t>A. </a:t>
            </a:r>
            <a:r>
              <a:rPr lang="en-US" sz="2800" dirty="0" err="1">
                <a:solidFill>
                  <a:schemeClr val="tx1"/>
                </a:solidFill>
              </a:rPr>
              <a:t>Gồm</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máy</a:t>
            </a:r>
            <a:r>
              <a:rPr lang="en-US" sz="2800" dirty="0">
                <a:solidFill>
                  <a:schemeClr val="tx1"/>
                </a:solidFill>
              </a:rPr>
              <a:t> </a:t>
            </a:r>
            <a:r>
              <a:rPr lang="en-US" sz="2800" dirty="0" err="1">
                <a:solidFill>
                  <a:schemeClr val="tx1"/>
                </a:solidFill>
              </a:rPr>
              <a:t>xí</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quan</a:t>
            </a:r>
            <a:r>
              <a:rPr lang="en-US" sz="2800" dirty="0">
                <a:solidFill>
                  <a:schemeClr val="tx1"/>
                </a:solidFill>
              </a:rPr>
              <a:t> </a:t>
            </a:r>
            <a:r>
              <a:rPr lang="en-US" sz="2800" dirty="0" err="1">
                <a:solidFill>
                  <a:schemeClr val="tx1"/>
                </a:solidFill>
              </a:rPr>
              <a:t>hệ</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nhau</a:t>
            </a:r>
            <a:r>
              <a:rPr lang="en-US" sz="2800" dirty="0">
                <a:solidFill>
                  <a:schemeClr val="tx1"/>
                </a:solidFill>
              </a:rPr>
              <a:t>. </a:t>
            </a:r>
          </a:p>
          <a:p>
            <a:r>
              <a:rPr lang="en-US" sz="2800" dirty="0">
                <a:solidFill>
                  <a:schemeClr val="tx1"/>
                </a:solidFill>
              </a:rPr>
              <a:t>B. </a:t>
            </a:r>
            <a:r>
              <a:rPr lang="en-US" sz="2800" dirty="0" err="1">
                <a:solidFill>
                  <a:schemeClr val="tx1"/>
                </a:solidFill>
              </a:rPr>
              <a:t>Gắn</a:t>
            </a:r>
            <a:r>
              <a:rPr lang="en-US" sz="2800" dirty="0">
                <a:solidFill>
                  <a:schemeClr val="tx1"/>
                </a:solidFill>
              </a:rPr>
              <a:t> </a:t>
            </a:r>
            <a:r>
              <a:rPr lang="en-US" sz="2800" dirty="0" err="1">
                <a:solidFill>
                  <a:schemeClr val="tx1"/>
                </a:solidFill>
              </a:rPr>
              <a:t>liền</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đô</a:t>
            </a:r>
            <a:r>
              <a:rPr lang="en-US" sz="2800" dirty="0">
                <a:solidFill>
                  <a:schemeClr val="tx1"/>
                </a:solidFill>
              </a:rPr>
              <a:t> </a:t>
            </a:r>
            <a:r>
              <a:rPr lang="en-US" sz="2800" dirty="0" err="1">
                <a:solidFill>
                  <a:schemeClr val="tx1"/>
                </a:solidFill>
              </a:rPr>
              <a:t>thị</a:t>
            </a:r>
            <a:r>
              <a:rPr lang="en-US" sz="2800" dirty="0">
                <a:solidFill>
                  <a:schemeClr val="tx1"/>
                </a:solidFill>
              </a:rPr>
              <a:t> </a:t>
            </a:r>
            <a:r>
              <a:rPr lang="en-US" sz="2800" dirty="0" err="1">
                <a:solidFill>
                  <a:schemeClr val="tx1"/>
                </a:solidFill>
              </a:rPr>
              <a:t>vừa</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lớn</a:t>
            </a:r>
            <a:r>
              <a:rPr lang="en-US" sz="2800" dirty="0">
                <a:solidFill>
                  <a:schemeClr val="tx1"/>
                </a:solidFill>
              </a:rPr>
              <a:t>. </a:t>
            </a:r>
          </a:p>
          <a:p>
            <a:r>
              <a:rPr lang="en-US" sz="2800" dirty="0">
                <a:solidFill>
                  <a:schemeClr val="tx1"/>
                </a:solidFill>
              </a:rPr>
              <a:t>C. </a:t>
            </a:r>
            <a:r>
              <a:rPr lang="en-US" sz="2800" dirty="0" err="1">
                <a:solidFill>
                  <a:schemeClr val="tx1"/>
                </a:solidFill>
              </a:rPr>
              <a:t>Có</a:t>
            </a:r>
            <a:r>
              <a:rPr lang="en-US" sz="2800" dirty="0">
                <a:solidFill>
                  <a:schemeClr val="tx1"/>
                </a:solidFill>
              </a:rPr>
              <a:t> </a:t>
            </a:r>
            <a:r>
              <a:rPr lang="en-US" sz="2800" dirty="0" err="1">
                <a:solidFill>
                  <a:schemeClr val="tx1"/>
                </a:solidFill>
              </a:rPr>
              <a:t>vị</a:t>
            </a:r>
            <a:r>
              <a:rPr lang="en-US" sz="2800" dirty="0">
                <a:solidFill>
                  <a:schemeClr val="tx1"/>
                </a:solidFill>
              </a:rPr>
              <a:t> </a:t>
            </a:r>
            <a:r>
              <a:rPr lang="en-US" sz="2800" dirty="0" err="1">
                <a:solidFill>
                  <a:schemeClr val="tx1"/>
                </a:solidFill>
              </a:rPr>
              <a:t>trí</a:t>
            </a:r>
            <a:r>
              <a:rPr lang="en-US" sz="2800" dirty="0">
                <a:solidFill>
                  <a:schemeClr val="tx1"/>
                </a:solidFill>
              </a:rPr>
              <a:t> </a:t>
            </a:r>
            <a:r>
              <a:rPr lang="en-US" sz="2800" dirty="0" err="1">
                <a:solidFill>
                  <a:schemeClr val="tx1"/>
                </a:solidFill>
              </a:rPr>
              <a:t>thuận</a:t>
            </a:r>
            <a:r>
              <a:rPr lang="en-US" sz="2800" dirty="0">
                <a:solidFill>
                  <a:schemeClr val="tx1"/>
                </a:solidFill>
              </a:rPr>
              <a:t> </a:t>
            </a:r>
            <a:r>
              <a:rPr lang="en-US" sz="2800" dirty="0" err="1">
                <a:solidFill>
                  <a:schemeClr val="tx1"/>
                </a:solidFill>
              </a:rPr>
              <a:t>lợi</a:t>
            </a:r>
            <a:r>
              <a:rPr lang="en-US" sz="2800" dirty="0">
                <a:solidFill>
                  <a:schemeClr val="tx1"/>
                </a:solidFill>
              </a:rPr>
              <a:t> </a:t>
            </a:r>
            <a:r>
              <a:rPr lang="en-US" sz="2800" dirty="0" err="1">
                <a:solidFill>
                  <a:schemeClr val="tx1"/>
                </a:solidFill>
              </a:rPr>
              <a:t>gần</a:t>
            </a:r>
            <a:r>
              <a:rPr lang="en-US" sz="2800" dirty="0">
                <a:solidFill>
                  <a:schemeClr val="tx1"/>
                </a:solidFill>
              </a:rPr>
              <a:t> </a:t>
            </a:r>
            <a:r>
              <a:rPr lang="en-US" sz="2800" dirty="0" err="1">
                <a:solidFill>
                  <a:schemeClr val="tx1"/>
                </a:solidFill>
              </a:rPr>
              <a:t>bến</a:t>
            </a:r>
            <a:r>
              <a:rPr lang="en-US" sz="2800" dirty="0">
                <a:solidFill>
                  <a:schemeClr val="tx1"/>
                </a:solidFill>
              </a:rPr>
              <a:t> </a:t>
            </a:r>
            <a:r>
              <a:rPr lang="en-US" sz="2800" dirty="0" err="1">
                <a:solidFill>
                  <a:schemeClr val="tx1"/>
                </a:solidFill>
              </a:rPr>
              <a:t>cảng</a:t>
            </a:r>
            <a:r>
              <a:rPr lang="en-US" sz="2800" dirty="0">
                <a:solidFill>
                  <a:schemeClr val="tx1"/>
                </a:solidFill>
              </a:rPr>
              <a:t>, </a:t>
            </a:r>
            <a:r>
              <a:rPr lang="en-US" sz="2800" dirty="0" err="1">
                <a:solidFill>
                  <a:schemeClr val="tx1"/>
                </a:solidFill>
              </a:rPr>
              <a:t>sân</a:t>
            </a:r>
            <a:r>
              <a:rPr lang="en-US" sz="2800" dirty="0">
                <a:solidFill>
                  <a:schemeClr val="tx1"/>
                </a:solidFill>
              </a:rPr>
              <a:t> bay. </a:t>
            </a:r>
          </a:p>
          <a:p>
            <a:r>
              <a:rPr lang="en-US" sz="2800" dirty="0">
                <a:solidFill>
                  <a:schemeClr val="tx1"/>
                </a:solidFill>
              </a:rPr>
              <a:t>D. </a:t>
            </a:r>
            <a:r>
              <a:rPr lang="en-US" sz="2800" dirty="0" err="1">
                <a:solidFill>
                  <a:schemeClr val="tx1"/>
                </a:solidFill>
              </a:rPr>
              <a:t>Có</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xí</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phục</a:t>
            </a:r>
            <a:r>
              <a:rPr lang="en-US" sz="2800" dirty="0">
                <a:solidFill>
                  <a:schemeClr val="tx1"/>
                </a:solidFill>
              </a:rPr>
              <a:t> </a:t>
            </a:r>
            <a:r>
              <a:rPr lang="en-US" sz="2800" dirty="0" err="1">
                <a:solidFill>
                  <a:schemeClr val="tx1"/>
                </a:solidFill>
              </a:rPr>
              <a:t>vụ</a:t>
            </a:r>
            <a:r>
              <a:rPr lang="en-US" sz="2800" dirty="0">
                <a:solidFill>
                  <a:schemeClr val="tx1"/>
                </a:solidFill>
              </a:rPr>
              <a:t>, </a:t>
            </a:r>
            <a:r>
              <a:rPr lang="en-US" sz="2800" dirty="0" err="1">
                <a:solidFill>
                  <a:schemeClr val="tx1"/>
                </a:solidFill>
              </a:rPr>
              <a:t>bổ</a:t>
            </a:r>
            <a:r>
              <a:rPr lang="en-US" sz="2800" dirty="0">
                <a:solidFill>
                  <a:schemeClr val="tx1"/>
                </a:solidFill>
              </a:rPr>
              <a:t> </a:t>
            </a:r>
            <a:r>
              <a:rPr lang="en-US" sz="2800" dirty="0" err="1">
                <a:solidFill>
                  <a:schemeClr val="tx1"/>
                </a:solidFill>
              </a:rPr>
              <a:t>trợ</a:t>
            </a:r>
            <a:r>
              <a:rPr lang="en-US" sz="2800" dirty="0">
                <a:solidFill>
                  <a:schemeClr val="tx1"/>
                </a:solidFill>
              </a:rPr>
              <a:t>.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055796" y="2236146"/>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55456" y="2642190"/>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27914" y="1804339"/>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37359" y="3072528"/>
            <a:ext cx="464947" cy="408589"/>
          </a:xfrm>
          <a:prstGeom prst="rect">
            <a:avLst/>
          </a:prstGeom>
        </p:spPr>
      </p:pic>
    </p:spTree>
    <p:extLst>
      <p:ext uri="{BB962C8B-B14F-4D97-AF65-F5344CB8AC3E}">
        <p14:creationId xmlns:p14="http://schemas.microsoft.com/office/powerpoint/2010/main" val="19595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Các trung tâm công nghiệp được phân bố ở những nơi</a:t>
            </a:r>
          </a:p>
          <a:p>
            <a:pPr marL="514350" indent="-514350">
              <a:buAutoNum type="alphaUcPeriod"/>
            </a:pPr>
            <a:r>
              <a:rPr lang="vi-VN" sz="2800" dirty="0">
                <a:solidFill>
                  <a:schemeClr val="tx1"/>
                </a:solidFill>
              </a:rPr>
              <a:t>những thành phố lớn. 	</a:t>
            </a:r>
            <a:endParaRPr lang="en-US" sz="2800" dirty="0">
              <a:solidFill>
                <a:schemeClr val="tx1"/>
              </a:solidFill>
            </a:endParaRPr>
          </a:p>
          <a:p>
            <a:pPr marL="514350" indent="-514350">
              <a:buAutoNum type="alphaUcPeriod"/>
            </a:pPr>
            <a:r>
              <a:rPr lang="vi-VN" sz="2800" dirty="0">
                <a:solidFill>
                  <a:schemeClr val="tx1"/>
                </a:solidFill>
              </a:rPr>
              <a:t>thị trường lao động rẻ. </a:t>
            </a:r>
            <a:endParaRPr lang="en-US" sz="2800" dirty="0">
              <a:solidFill>
                <a:schemeClr val="tx1"/>
              </a:solidFill>
            </a:endParaRPr>
          </a:p>
          <a:p>
            <a:pPr marL="514350" indent="-514350">
              <a:buAutoNum type="alphaUcPeriod"/>
            </a:pPr>
            <a:r>
              <a:rPr lang="vi-VN" sz="2800" dirty="0">
                <a:solidFill>
                  <a:schemeClr val="tx1"/>
                </a:solidFill>
              </a:rPr>
              <a:t>nguồn nguyên liệu phong phú. 	</a:t>
            </a:r>
            <a:endParaRPr lang="en-US" sz="2800" dirty="0">
              <a:solidFill>
                <a:schemeClr val="tx1"/>
              </a:solidFill>
            </a:endParaRPr>
          </a:p>
          <a:p>
            <a:pPr marL="514350" indent="-514350">
              <a:buAutoNum type="alphaUcPeriod"/>
            </a:pPr>
            <a:r>
              <a:rPr lang="vi-VN" sz="2800" dirty="0">
                <a:solidFill>
                  <a:schemeClr val="tx1"/>
                </a:solidFill>
              </a:rPr>
              <a:t>giao thông thuận lợi.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06924" y="1611296"/>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24279" y="2060033"/>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49221" y="2894607"/>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49222" y="2490310"/>
            <a:ext cx="464947" cy="408589"/>
          </a:xfrm>
          <a:prstGeom prst="rect">
            <a:avLst/>
          </a:prstGeom>
        </p:spPr>
      </p:pic>
    </p:spTree>
    <p:extLst>
      <p:ext uri="{BB962C8B-B14F-4D97-AF65-F5344CB8AC3E}">
        <p14:creationId xmlns:p14="http://schemas.microsoft.com/office/powerpoint/2010/main" val="8551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2201228" y="751039"/>
            <a:ext cx="951452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Phát biểu nào sau đây </a:t>
            </a:r>
            <a:r>
              <a:rPr lang="vi-VN" sz="2800" b="1" dirty="0">
                <a:solidFill>
                  <a:schemeClr val="tx1"/>
                </a:solidFill>
              </a:rPr>
              <a:t>không </a:t>
            </a:r>
            <a:r>
              <a:rPr lang="vi-VN" sz="2800" dirty="0">
                <a:solidFill>
                  <a:schemeClr val="tx1"/>
                </a:solidFill>
              </a:rPr>
              <a:t>đúng về điểm công nghiệp?</a:t>
            </a:r>
          </a:p>
          <a:p>
            <a:r>
              <a:rPr lang="vi-VN" sz="2800" dirty="0">
                <a:solidFill>
                  <a:schemeClr val="tx1"/>
                </a:solidFill>
              </a:rPr>
              <a:t>A. Có xí nghiệp nòng cốt, một vài ngành tạo nên hướng chuyên môn hó</a:t>
            </a:r>
            <a:r>
              <a:rPr lang="en-US" sz="2800" dirty="0">
                <a:solidFill>
                  <a:schemeClr val="tx1"/>
                </a:solidFill>
              </a:rPr>
              <a:t>a.</a:t>
            </a:r>
            <a:endParaRPr lang="vi-VN" sz="2800" dirty="0">
              <a:solidFill>
                <a:schemeClr val="tx1"/>
              </a:solidFill>
            </a:endParaRPr>
          </a:p>
          <a:p>
            <a:r>
              <a:rPr lang="vi-VN" sz="2800" dirty="0">
                <a:solidFill>
                  <a:schemeClr val="tx1"/>
                </a:solidFill>
              </a:rPr>
              <a:t>B. Đồng nhất với một điểm dân cư. </a:t>
            </a:r>
          </a:p>
          <a:p>
            <a:r>
              <a:rPr lang="vi-VN" sz="2800" dirty="0">
                <a:solidFill>
                  <a:schemeClr val="tx1"/>
                </a:solidFill>
              </a:rPr>
              <a:t>C. Được đặt ở những nơi gần nguồn nguyên, nhiên liệu, nông sản. </a:t>
            </a:r>
          </a:p>
          <a:p>
            <a:r>
              <a:rPr lang="vi-VN" sz="2800" dirty="0">
                <a:solidFill>
                  <a:schemeClr val="tx1"/>
                </a:solidFill>
              </a:rPr>
              <a:t>D. Không có mối liên hệ giữa các xí nghiệp. </a:t>
            </a:r>
          </a:p>
        </p:txBody>
      </p:sp>
      <p:grpSp>
        <p:nvGrpSpPr>
          <p:cNvPr id="19" name="Group 18"/>
          <p:cNvGrpSpPr/>
          <p:nvPr/>
        </p:nvGrpSpPr>
        <p:grpSpPr>
          <a:xfrm>
            <a:off x="19436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1611770" y="68210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0407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7458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46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0364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0405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0360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0532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0405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0519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0167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0236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0415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0519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0100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164985" y="1493770"/>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54817" y="1971793"/>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41665" y="2874335"/>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36720" y="2402131"/>
            <a:ext cx="464947" cy="408589"/>
          </a:xfrm>
          <a:prstGeom prst="rect">
            <a:avLst/>
          </a:prstGeom>
        </p:spPr>
      </p:pic>
    </p:spTree>
    <p:extLst>
      <p:ext uri="{BB962C8B-B14F-4D97-AF65-F5344CB8AC3E}">
        <p14:creationId xmlns:p14="http://schemas.microsoft.com/office/powerpoint/2010/main" val="27555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7936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Đặc điểm nào sau đây thuộc về khu công nghiệp tập trung?</a:t>
            </a:r>
            <a:endParaRPr lang="en-US" sz="2800" dirty="0">
              <a:solidFill>
                <a:schemeClr val="tx1"/>
              </a:solidFill>
            </a:endParaRPr>
          </a:p>
          <a:p>
            <a:endParaRPr lang="vi-VN" sz="2800" dirty="0">
              <a:solidFill>
                <a:schemeClr val="tx1"/>
              </a:solidFill>
            </a:endParaRPr>
          </a:p>
          <a:p>
            <a:r>
              <a:rPr lang="vi-VN" sz="2800" dirty="0">
                <a:solidFill>
                  <a:schemeClr val="tx1"/>
                </a:solidFill>
              </a:rPr>
              <a:t>A. Các xí nghệp, không có mối liên kết nhau. </a:t>
            </a:r>
          </a:p>
          <a:p>
            <a:r>
              <a:rPr lang="vi-VN" sz="2800" dirty="0">
                <a:solidFill>
                  <a:schemeClr val="tx1"/>
                </a:solidFill>
              </a:rPr>
              <a:t>B. Gắn liền với đô thị vừa và lớn. </a:t>
            </a:r>
          </a:p>
          <a:p>
            <a:r>
              <a:rPr lang="vi-VN" sz="2800" dirty="0">
                <a:solidFill>
                  <a:schemeClr val="tx1"/>
                </a:solidFill>
              </a:rPr>
              <a:t>C. Có ranh giới rõ ràng, được đặt nơi có vị trí thuận lợi. </a:t>
            </a:r>
          </a:p>
          <a:p>
            <a:r>
              <a:rPr lang="vi-VN" sz="2800" dirty="0">
                <a:solidFill>
                  <a:schemeClr val="tx1"/>
                </a:solidFill>
              </a:rPr>
              <a:t>D. Đồng nhất với một điểm dân cư.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764115"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049093" y="2680699"/>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24908" y="1785179"/>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992264" y="3117369"/>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06811" y="2215517"/>
            <a:ext cx="464947" cy="408589"/>
          </a:xfrm>
          <a:prstGeom prst="rect">
            <a:avLst/>
          </a:prstGeom>
        </p:spPr>
      </p:pic>
    </p:spTree>
    <p:extLst>
      <p:ext uri="{BB962C8B-B14F-4D97-AF65-F5344CB8AC3E}">
        <p14:creationId xmlns:p14="http://schemas.microsoft.com/office/powerpoint/2010/main" val="22699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Ở </a:t>
            </a:r>
            <a:r>
              <a:rPr lang="en-US" sz="2800" dirty="0" err="1">
                <a:solidFill>
                  <a:schemeClr val="tx1"/>
                </a:solidFill>
              </a:rPr>
              <a:t>Việt</a:t>
            </a:r>
            <a:r>
              <a:rPr lang="en-US" sz="2800" dirty="0">
                <a:solidFill>
                  <a:schemeClr val="tx1"/>
                </a:solidFill>
              </a:rPr>
              <a:t> Nam, </a:t>
            </a:r>
            <a:r>
              <a:rPr lang="en-US" sz="2800" dirty="0" err="1">
                <a:solidFill>
                  <a:schemeClr val="tx1"/>
                </a:solidFill>
              </a:rPr>
              <a:t>trung</a:t>
            </a:r>
            <a:r>
              <a:rPr lang="en-US" sz="2800" dirty="0">
                <a:solidFill>
                  <a:schemeClr val="tx1"/>
                </a:solidFill>
              </a:rPr>
              <a:t> </a:t>
            </a:r>
            <a:r>
              <a:rPr lang="en-US" sz="2800" dirty="0" err="1">
                <a:solidFill>
                  <a:schemeClr val="tx1"/>
                </a:solidFill>
              </a:rPr>
              <a:t>tâm</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quy</a:t>
            </a:r>
            <a:r>
              <a:rPr lang="en-US" sz="2800" dirty="0">
                <a:solidFill>
                  <a:schemeClr val="tx1"/>
                </a:solidFill>
              </a:rPr>
              <a:t> </a:t>
            </a:r>
            <a:r>
              <a:rPr lang="en-US" sz="2800" dirty="0" err="1">
                <a:solidFill>
                  <a:schemeClr val="tx1"/>
                </a:solidFill>
              </a:rPr>
              <a:t>mô</a:t>
            </a:r>
            <a:r>
              <a:rPr lang="en-US" sz="2800" dirty="0">
                <a:solidFill>
                  <a:schemeClr val="tx1"/>
                </a:solidFill>
              </a:rPr>
              <a:t> </a:t>
            </a:r>
            <a:r>
              <a:rPr lang="en-US" sz="2800" dirty="0" err="1">
                <a:solidFill>
                  <a:schemeClr val="tx1"/>
                </a:solidFill>
              </a:rPr>
              <a:t>lớn</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trị</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xuất</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a:t>
            </a:r>
          </a:p>
          <a:p>
            <a:endParaRPr lang="en-US" sz="2800" dirty="0">
              <a:solidFill>
                <a:schemeClr val="tx1"/>
              </a:solidFill>
            </a:endParaRPr>
          </a:p>
          <a:p>
            <a:pPr marL="514350" indent="-514350">
              <a:buAutoNum type="alphaUcPeriod"/>
            </a:pPr>
            <a:r>
              <a:rPr lang="en-US" sz="2800" dirty="0" err="1">
                <a:solidFill>
                  <a:schemeClr val="tx1"/>
                </a:solidFill>
              </a:rPr>
              <a:t>Biên</a:t>
            </a:r>
            <a:r>
              <a:rPr lang="en-US" sz="2800" dirty="0">
                <a:solidFill>
                  <a:schemeClr val="tx1"/>
                </a:solidFill>
              </a:rPr>
              <a:t> </a:t>
            </a:r>
            <a:r>
              <a:rPr lang="en-US" sz="2800" dirty="0" err="1">
                <a:solidFill>
                  <a:schemeClr val="tx1"/>
                </a:solidFill>
              </a:rPr>
              <a:t>Hòa</a:t>
            </a:r>
            <a:r>
              <a:rPr lang="en-US" sz="2800" dirty="0">
                <a:solidFill>
                  <a:schemeClr val="tx1"/>
                </a:solidFill>
              </a:rPr>
              <a:t>.		B. </a:t>
            </a:r>
            <a:r>
              <a:rPr lang="en-US" sz="2800" dirty="0" err="1">
                <a:solidFill>
                  <a:schemeClr val="tx1"/>
                </a:solidFill>
              </a:rPr>
              <a:t>Thủ</a:t>
            </a:r>
            <a:r>
              <a:rPr lang="en-US" sz="2800" dirty="0">
                <a:solidFill>
                  <a:schemeClr val="tx1"/>
                </a:solidFill>
              </a:rPr>
              <a:t> </a:t>
            </a:r>
            <a:r>
              <a:rPr lang="en-US" sz="2800" dirty="0" err="1">
                <a:solidFill>
                  <a:schemeClr val="tx1"/>
                </a:solidFill>
              </a:rPr>
              <a:t>Dầu</a:t>
            </a:r>
            <a:r>
              <a:rPr lang="en-US" sz="2800" dirty="0">
                <a:solidFill>
                  <a:schemeClr val="tx1"/>
                </a:solidFill>
              </a:rPr>
              <a:t> </a:t>
            </a:r>
            <a:r>
              <a:rPr lang="en-US" sz="2800" dirty="0" err="1">
                <a:solidFill>
                  <a:schemeClr val="tx1"/>
                </a:solidFill>
              </a:rPr>
              <a:t>Một</a:t>
            </a:r>
            <a:r>
              <a:rPr lang="en-US" sz="2800" dirty="0">
                <a:solidFill>
                  <a:schemeClr val="tx1"/>
                </a:solidFill>
              </a:rPr>
              <a:t>. 	</a:t>
            </a:r>
          </a:p>
          <a:p>
            <a:pPr marL="514350" indent="-514350">
              <a:buAutoNum type="alphaUcPeriod"/>
            </a:pPr>
            <a:r>
              <a:rPr lang="en-US" sz="2800" dirty="0">
                <a:solidFill>
                  <a:schemeClr val="tx1"/>
                </a:solidFill>
              </a:rPr>
              <a:t>C. </a:t>
            </a:r>
            <a:r>
              <a:rPr lang="en-US" sz="2800" dirty="0" err="1">
                <a:solidFill>
                  <a:schemeClr val="tx1"/>
                </a:solidFill>
              </a:rPr>
              <a:t>Vũng</a:t>
            </a:r>
            <a:r>
              <a:rPr lang="en-US" sz="2800" dirty="0">
                <a:solidFill>
                  <a:schemeClr val="tx1"/>
                </a:solidFill>
              </a:rPr>
              <a:t> </a:t>
            </a:r>
            <a:r>
              <a:rPr lang="en-US" sz="2800" dirty="0" err="1">
                <a:solidFill>
                  <a:schemeClr val="tx1"/>
                </a:solidFill>
              </a:rPr>
              <a:t>Tàu</a:t>
            </a:r>
            <a:r>
              <a:rPr lang="en-US" sz="2800" dirty="0">
                <a:solidFill>
                  <a:schemeClr val="tx1"/>
                </a:solidFill>
              </a:rPr>
              <a:t>. 	D. TP. </a:t>
            </a:r>
            <a:r>
              <a:rPr lang="en-US" sz="2800" dirty="0" err="1">
                <a:solidFill>
                  <a:schemeClr val="tx1"/>
                </a:solidFill>
              </a:rPr>
              <a:t>Hồ</a:t>
            </a:r>
            <a:r>
              <a:rPr lang="en-US" sz="2800" dirty="0">
                <a:solidFill>
                  <a:schemeClr val="tx1"/>
                </a:solidFill>
              </a:rPr>
              <a:t> </a:t>
            </a:r>
            <a:r>
              <a:rPr lang="en-US" sz="2800" dirty="0" err="1">
                <a:solidFill>
                  <a:schemeClr val="tx1"/>
                </a:solidFill>
              </a:rPr>
              <a:t>Chí</a:t>
            </a:r>
            <a:r>
              <a:rPr lang="en-US" sz="2800" dirty="0">
                <a:solidFill>
                  <a:schemeClr val="tx1"/>
                </a:solidFill>
              </a:rPr>
              <a:t> Minh.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776414" y="2821984"/>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739730" y="2413395"/>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32698" y="2885599"/>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01927" y="2413395"/>
            <a:ext cx="464947" cy="408589"/>
          </a:xfrm>
          <a:prstGeom prst="rect">
            <a:avLst/>
          </a:prstGeom>
        </p:spPr>
      </p:pic>
    </p:spTree>
    <p:extLst>
      <p:ext uri="{BB962C8B-B14F-4D97-AF65-F5344CB8AC3E}">
        <p14:creationId xmlns:p14="http://schemas.microsoft.com/office/powerpoint/2010/main" val="7074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9968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Tổ chức lãnh thổ công nghiệp phổ biến nhất ở các nước đang phát triển là</a:t>
            </a:r>
            <a:endParaRPr lang="en-US" sz="2800" dirty="0">
              <a:solidFill>
                <a:schemeClr val="tx1"/>
              </a:solidFill>
            </a:endParaRPr>
          </a:p>
          <a:p>
            <a:endParaRPr lang="vi-VN" sz="2800" dirty="0">
              <a:solidFill>
                <a:schemeClr val="tx1"/>
              </a:solidFill>
            </a:endParaRPr>
          </a:p>
          <a:p>
            <a:r>
              <a:rPr lang="vi-VN" sz="2800" dirty="0">
                <a:solidFill>
                  <a:schemeClr val="tx1"/>
                </a:solidFill>
              </a:rPr>
              <a:t>A. trung tâm công nghiệp. 	B. khu công nghiệp tập trung. </a:t>
            </a:r>
          </a:p>
          <a:p>
            <a:r>
              <a:rPr lang="vi-VN" sz="2800" dirty="0">
                <a:solidFill>
                  <a:schemeClr val="tx1"/>
                </a:solidFill>
              </a:rPr>
              <a:t>C. điểm công nghiệp. 	</a:t>
            </a:r>
            <a:r>
              <a:rPr lang="en-US" sz="2800" dirty="0">
                <a:solidFill>
                  <a:schemeClr val="tx1"/>
                </a:solidFill>
              </a:rPr>
              <a:t>	</a:t>
            </a:r>
            <a:r>
              <a:rPr lang="vi-VN" sz="2800" dirty="0">
                <a:solidFill>
                  <a:schemeClr val="tx1"/>
                </a:solidFill>
              </a:rPr>
              <a:t>D. vùng công nghiệp.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958684" y="65856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659243" y="2423645"/>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997045" y="2424144"/>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19920" y="2849541"/>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710803" y="2849542"/>
            <a:ext cx="464947" cy="408589"/>
          </a:xfrm>
          <a:prstGeom prst="rect">
            <a:avLst/>
          </a:prstGeom>
        </p:spPr>
      </p:pic>
    </p:spTree>
    <p:extLst>
      <p:ext uri="{BB962C8B-B14F-4D97-AF65-F5344CB8AC3E}">
        <p14:creationId xmlns:p14="http://schemas.microsoft.com/office/powerpoint/2010/main" val="32269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0 lời cảm ơn hay, chân thành nhất trong cuộc sống - QuanTriMang.com">
            <a:extLst>
              <a:ext uri="{FF2B5EF4-FFF2-40B4-BE49-F238E27FC236}">
                <a16:creationId xmlns:a16="http://schemas.microsoft.com/office/drawing/2014/main" id="{20272A74-B694-4F45-1D5C-91EE393AF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97" y="696808"/>
            <a:ext cx="10451006" cy="546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71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5396FA-9CC1-3F13-1F9B-914DF353A6A9}"/>
              </a:ext>
            </a:extLst>
          </p:cNvPr>
          <p:cNvGrpSpPr/>
          <p:nvPr/>
        </p:nvGrpSpPr>
        <p:grpSpPr>
          <a:xfrm>
            <a:off x="3881947" y="4899956"/>
            <a:ext cx="4180764" cy="1931839"/>
            <a:chOff x="3983392" y="1386078"/>
            <a:chExt cx="4425067" cy="1355914"/>
          </a:xfrm>
        </p:grpSpPr>
        <p:sp>
          <p:nvSpPr>
            <p:cNvPr id="10" name="Freeform: Shape 3">
              <a:extLst>
                <a:ext uri="{FF2B5EF4-FFF2-40B4-BE49-F238E27FC236}">
                  <a16:creationId xmlns:a16="http://schemas.microsoft.com/office/drawing/2014/main" id="{78D0C940-5894-89C3-5283-3631416CA7DC}"/>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11" name="Freeform: Shape 4">
              <a:extLst>
                <a:ext uri="{FF2B5EF4-FFF2-40B4-BE49-F238E27FC236}">
                  <a16:creationId xmlns:a16="http://schemas.microsoft.com/office/drawing/2014/main" id="{5D901FB5-3BAF-A3AC-C28C-2691CDDA702B}"/>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5">
              <a:extLst>
                <a:ext uri="{FF2B5EF4-FFF2-40B4-BE49-F238E27FC236}">
                  <a16:creationId xmlns:a16="http://schemas.microsoft.com/office/drawing/2014/main" id="{4ECB5223-2813-D047-7A6A-51061515919B}"/>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grpSp>
        <p:nvGrpSpPr>
          <p:cNvPr id="13" name="Group 12">
            <a:extLst>
              <a:ext uri="{FF2B5EF4-FFF2-40B4-BE49-F238E27FC236}">
                <a16:creationId xmlns:a16="http://schemas.microsoft.com/office/drawing/2014/main" id="{E31F755F-3E87-671A-60FB-3DEAC5A7FF65}"/>
              </a:ext>
            </a:extLst>
          </p:cNvPr>
          <p:cNvGrpSpPr/>
          <p:nvPr/>
        </p:nvGrpSpPr>
        <p:grpSpPr>
          <a:xfrm>
            <a:off x="0" y="4903966"/>
            <a:ext cx="4180764" cy="1931839"/>
            <a:chOff x="3983392" y="1386078"/>
            <a:chExt cx="4425067" cy="1355914"/>
          </a:xfrm>
        </p:grpSpPr>
        <p:sp>
          <p:nvSpPr>
            <p:cNvPr id="14" name="Freeform: Shape 3">
              <a:extLst>
                <a:ext uri="{FF2B5EF4-FFF2-40B4-BE49-F238E27FC236}">
                  <a16:creationId xmlns:a16="http://schemas.microsoft.com/office/drawing/2014/main" id="{5E53422E-2FE9-8752-A7F2-1C87F17886A2}"/>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15" name="Freeform: Shape 4">
              <a:extLst>
                <a:ext uri="{FF2B5EF4-FFF2-40B4-BE49-F238E27FC236}">
                  <a16:creationId xmlns:a16="http://schemas.microsoft.com/office/drawing/2014/main" id="{6D9ECF82-9230-2C09-AEA3-1FFEE18915F0}"/>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5">
              <a:extLst>
                <a:ext uri="{FF2B5EF4-FFF2-40B4-BE49-F238E27FC236}">
                  <a16:creationId xmlns:a16="http://schemas.microsoft.com/office/drawing/2014/main" id="{93B51488-DA3B-A861-A6C1-2DB36A8DAE67}"/>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sp>
        <p:nvSpPr>
          <p:cNvPr id="17" name="TextBox 16">
            <a:extLst>
              <a:ext uri="{FF2B5EF4-FFF2-40B4-BE49-F238E27FC236}">
                <a16:creationId xmlns:a16="http://schemas.microsoft.com/office/drawing/2014/main" id="{BE8C2B1F-CB0F-AF9B-351B-A5FAFAD8BC15}"/>
              </a:ext>
            </a:extLst>
          </p:cNvPr>
          <p:cNvSpPr txBox="1"/>
          <p:nvPr/>
        </p:nvSpPr>
        <p:spPr>
          <a:xfrm>
            <a:off x="3765759" y="1529773"/>
            <a:ext cx="7000407" cy="3631763"/>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25. </a:t>
            </a:r>
          </a:p>
          <a:p>
            <a:pPr algn="ctr"/>
            <a:r>
              <a:rPr lang="en-US" sz="6600" b="1" dirty="0">
                <a:solidFill>
                  <a:srgbClr val="FF0000"/>
                </a:solidFill>
                <a:latin typeface="Times New Roman" panose="02020603050405020304" pitchFamily="18" charset="0"/>
                <a:cs typeface="Times New Roman" panose="02020603050405020304" pitchFamily="18" charset="0"/>
              </a:rPr>
              <a:t>TỔ CHỨC LÃNH THỔ CÔNG NGHIỆP</a:t>
            </a:r>
          </a:p>
        </p:txBody>
      </p:sp>
      <p:grpSp>
        <p:nvGrpSpPr>
          <p:cNvPr id="26" name="Group 25">
            <a:extLst>
              <a:ext uri="{FF2B5EF4-FFF2-40B4-BE49-F238E27FC236}">
                <a16:creationId xmlns:a16="http://schemas.microsoft.com/office/drawing/2014/main" id="{20C642F9-C463-2F19-11A7-D0384A7BBCB0}"/>
              </a:ext>
            </a:extLst>
          </p:cNvPr>
          <p:cNvGrpSpPr/>
          <p:nvPr/>
        </p:nvGrpSpPr>
        <p:grpSpPr>
          <a:xfrm>
            <a:off x="7967736" y="4899956"/>
            <a:ext cx="4180764" cy="1919031"/>
            <a:chOff x="3983392" y="1386078"/>
            <a:chExt cx="4425067" cy="1355914"/>
          </a:xfrm>
        </p:grpSpPr>
        <p:sp>
          <p:nvSpPr>
            <p:cNvPr id="27" name="Freeform: Shape 3">
              <a:extLst>
                <a:ext uri="{FF2B5EF4-FFF2-40B4-BE49-F238E27FC236}">
                  <a16:creationId xmlns:a16="http://schemas.microsoft.com/office/drawing/2014/main" id="{3BBBD68C-660D-88EA-241E-173EA6A40A44}"/>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28" name="Freeform: Shape 4">
              <a:extLst>
                <a:ext uri="{FF2B5EF4-FFF2-40B4-BE49-F238E27FC236}">
                  <a16:creationId xmlns:a16="http://schemas.microsoft.com/office/drawing/2014/main" id="{11221E9E-0F45-4187-CD90-7397A863763C}"/>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5">
              <a:extLst>
                <a:ext uri="{FF2B5EF4-FFF2-40B4-BE49-F238E27FC236}">
                  <a16:creationId xmlns:a16="http://schemas.microsoft.com/office/drawing/2014/main" id="{F94CC1C6-4680-631E-875B-D9E2E90B523D}"/>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pic>
        <p:nvPicPr>
          <p:cNvPr id="30" name="Picture 29" descr="Khu công nghiệp là gì? Các loại hình khu công nghiệp">
            <a:extLst>
              <a:ext uri="{FF2B5EF4-FFF2-40B4-BE49-F238E27FC236}">
                <a16:creationId xmlns:a16="http://schemas.microsoft.com/office/drawing/2014/main" id="{9141F7FA-8D21-947C-9F0D-C9545AE40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27" y="405013"/>
            <a:ext cx="6804477" cy="3821848"/>
          </a:xfrm>
          <a:custGeom>
            <a:avLst/>
            <a:gdLst>
              <a:gd name="connsiteX0" fmla="*/ 0 w 5715000"/>
              <a:gd name="connsiteY0" fmla="*/ 0 h 3209925"/>
              <a:gd name="connsiteX1" fmla="*/ 5715000 w 5715000"/>
              <a:gd name="connsiteY1" fmla="*/ 0 h 3209925"/>
              <a:gd name="connsiteX2" fmla="*/ 5715000 w 5715000"/>
              <a:gd name="connsiteY2" fmla="*/ 34512 h 3209925"/>
              <a:gd name="connsiteX3" fmla="*/ 35297 w 5715000"/>
              <a:gd name="connsiteY3" fmla="*/ 3209925 h 3209925"/>
              <a:gd name="connsiteX4" fmla="*/ 0 w 5715000"/>
              <a:gd name="connsiteY4" fmla="*/ 3209925 h 320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3209925">
                <a:moveTo>
                  <a:pt x="0" y="0"/>
                </a:moveTo>
                <a:lnTo>
                  <a:pt x="5715000" y="0"/>
                </a:lnTo>
                <a:lnTo>
                  <a:pt x="5715000" y="34512"/>
                </a:lnTo>
                <a:lnTo>
                  <a:pt x="35297" y="3209925"/>
                </a:lnTo>
                <a:lnTo>
                  <a:pt x="0" y="3209925"/>
                </a:lnTo>
                <a:close/>
              </a:path>
            </a:pathLst>
          </a:custGeom>
          <a:noFill/>
          <a:ln w="76200">
            <a:solidFill>
              <a:schemeClr val="bg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189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B1F7BB-7B35-4D76-9532-12D40DF7388E}"/>
              </a:ext>
            </a:extLst>
          </p:cNvPr>
          <p:cNvSpPr/>
          <p:nvPr/>
        </p:nvSpPr>
        <p:spPr>
          <a:xfrm>
            <a:off x="1300882" y="1326788"/>
            <a:ext cx="9451336" cy="3438010"/>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B98AAB-16C7-7CDE-2E33-3D4A2BE94D5B}"/>
              </a:ext>
            </a:extLst>
          </p:cNvPr>
          <p:cNvSpPr/>
          <p:nvPr/>
        </p:nvSpPr>
        <p:spPr>
          <a:xfrm>
            <a:off x="2340598" y="1034563"/>
            <a:ext cx="5506865"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CHUYỂN GIAO NHIỆM VỤ</a:t>
            </a:r>
          </a:p>
        </p:txBody>
      </p:sp>
      <p:sp>
        <p:nvSpPr>
          <p:cNvPr id="9" name="TextBox 8">
            <a:extLst>
              <a:ext uri="{FF2B5EF4-FFF2-40B4-BE49-F238E27FC236}">
                <a16:creationId xmlns:a16="http://schemas.microsoft.com/office/drawing/2014/main" id="{B2CE6BAC-B415-677D-48F7-2EFB93C0FF37}"/>
              </a:ext>
            </a:extLst>
          </p:cNvPr>
          <p:cNvSpPr txBox="1"/>
          <p:nvPr/>
        </p:nvSpPr>
        <p:spPr>
          <a:xfrm>
            <a:off x="1518035" y="1492804"/>
            <a:ext cx="9427470" cy="3105978"/>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vi-VN"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GV yêu cầu HS đọc mục I</a:t>
            </a:r>
            <a:endPar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NHIỆM VỤ:</a:t>
            </a:r>
            <a:endParaRPr lang="en-US" sz="2800" dirty="0">
              <a:solidFill>
                <a:schemeClr val="accent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buFont typeface="Wingdings" panose="05000000000000000000" pitchFamily="2" charset="2"/>
              <a:buChar char=""/>
            </a:pP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Trình</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bày</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quan</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niệm</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về</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tổ</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chức</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lãnh</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thổ</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công</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nghiệp</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
            </a:pP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Nêu</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vai</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trò</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tổ</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chức</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lãnh</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thổ</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công</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nghiệp</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b="1"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THỜI GIAN: 1 </a:t>
            </a:r>
            <a:r>
              <a:rPr lang="en-US" sz="2800" b="1"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phút</a:t>
            </a:r>
            <a:endParaRPr lang="en-US" sz="28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vi-VN"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GV chỉ định bất kỳ 1 HS trả lời</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HS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khác</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nhân</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xét</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bổ</a:t>
            </a:r>
            <a:r>
              <a:rPr lang="en-US"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sung</a:t>
            </a:r>
            <a:r>
              <a:rPr lang="vi-VN" sz="2800" dirty="0">
                <a:solidFill>
                  <a:schemeClr val="accent1">
                    <a:lumMod val="50000"/>
                  </a:schemeClr>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chemeClr val="accent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8698C16-15B9-A670-1505-430624F2B6E3}"/>
              </a:ext>
            </a:extLst>
          </p:cNvPr>
          <p:cNvPicPr>
            <a:picLocks noChangeAspect="1"/>
          </p:cNvPicPr>
          <p:nvPr/>
        </p:nvPicPr>
        <p:blipFill>
          <a:blip r:embed="rId2"/>
          <a:stretch>
            <a:fillRect/>
          </a:stretch>
        </p:blipFill>
        <p:spPr>
          <a:xfrm>
            <a:off x="0" y="4779630"/>
            <a:ext cx="2692020" cy="2066369"/>
          </a:xfrm>
          <a:prstGeom prst="rect">
            <a:avLst/>
          </a:prstGeom>
        </p:spPr>
      </p:pic>
      <p:pic>
        <p:nvPicPr>
          <p:cNvPr id="11" name="Picture 10">
            <a:extLst>
              <a:ext uri="{FF2B5EF4-FFF2-40B4-BE49-F238E27FC236}">
                <a16:creationId xmlns:a16="http://schemas.microsoft.com/office/drawing/2014/main" id="{06985237-B1D5-44FC-B578-D41A8545796B}"/>
              </a:ext>
            </a:extLst>
          </p:cNvPr>
          <p:cNvPicPr>
            <a:picLocks noChangeAspect="1"/>
          </p:cNvPicPr>
          <p:nvPr/>
        </p:nvPicPr>
        <p:blipFill>
          <a:blip r:embed="rId2"/>
          <a:stretch>
            <a:fillRect/>
          </a:stretch>
        </p:blipFill>
        <p:spPr>
          <a:xfrm>
            <a:off x="3121397" y="4857048"/>
            <a:ext cx="2692020" cy="2066369"/>
          </a:xfrm>
          <a:prstGeom prst="rect">
            <a:avLst/>
          </a:prstGeom>
        </p:spPr>
      </p:pic>
      <p:pic>
        <p:nvPicPr>
          <p:cNvPr id="12" name="Picture 11">
            <a:extLst>
              <a:ext uri="{FF2B5EF4-FFF2-40B4-BE49-F238E27FC236}">
                <a16:creationId xmlns:a16="http://schemas.microsoft.com/office/drawing/2014/main" id="{2347C72F-B094-00E8-69E8-F6C07A4C7AED}"/>
              </a:ext>
            </a:extLst>
          </p:cNvPr>
          <p:cNvPicPr>
            <a:picLocks noChangeAspect="1"/>
          </p:cNvPicPr>
          <p:nvPr/>
        </p:nvPicPr>
        <p:blipFill>
          <a:blip r:embed="rId2"/>
          <a:stretch>
            <a:fillRect/>
          </a:stretch>
        </p:blipFill>
        <p:spPr>
          <a:xfrm>
            <a:off x="6328420" y="4818900"/>
            <a:ext cx="2692020" cy="2066369"/>
          </a:xfrm>
          <a:prstGeom prst="rect">
            <a:avLst/>
          </a:prstGeom>
        </p:spPr>
      </p:pic>
      <p:pic>
        <p:nvPicPr>
          <p:cNvPr id="13" name="Picture 12">
            <a:extLst>
              <a:ext uri="{FF2B5EF4-FFF2-40B4-BE49-F238E27FC236}">
                <a16:creationId xmlns:a16="http://schemas.microsoft.com/office/drawing/2014/main" id="{1F459FBD-C6F6-4299-3F95-FE0F67613A7E}"/>
              </a:ext>
            </a:extLst>
          </p:cNvPr>
          <p:cNvPicPr>
            <a:picLocks noChangeAspect="1"/>
          </p:cNvPicPr>
          <p:nvPr/>
        </p:nvPicPr>
        <p:blipFill>
          <a:blip r:embed="rId2"/>
          <a:stretch>
            <a:fillRect/>
          </a:stretch>
        </p:blipFill>
        <p:spPr>
          <a:xfrm>
            <a:off x="9436188" y="4857049"/>
            <a:ext cx="2692020" cy="2066369"/>
          </a:xfrm>
          <a:prstGeom prst="rect">
            <a:avLst/>
          </a:prstGeom>
        </p:spPr>
      </p:pic>
      <p:sp>
        <p:nvSpPr>
          <p:cNvPr id="14" name="TextBox 13">
            <a:extLst>
              <a:ext uri="{FF2B5EF4-FFF2-40B4-BE49-F238E27FC236}">
                <a16:creationId xmlns:a16="http://schemas.microsoft.com/office/drawing/2014/main" id="{979887E2-5B44-FC08-1C05-748F2C9FB07B}"/>
              </a:ext>
            </a:extLst>
          </p:cNvPr>
          <p:cNvSpPr txBox="1"/>
          <p:nvPr/>
        </p:nvSpPr>
        <p:spPr>
          <a:xfrm>
            <a:off x="-1" y="55177"/>
            <a:ext cx="122569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QUAN NIỆM VÀ VAI TRÒ CỦA TỔ CHỨC LÃNH THỔ CÔNG NGHIỆP</a:t>
            </a:r>
          </a:p>
        </p:txBody>
      </p:sp>
    </p:spTree>
    <p:extLst>
      <p:ext uri="{BB962C8B-B14F-4D97-AF65-F5344CB8AC3E}">
        <p14:creationId xmlns:p14="http://schemas.microsoft.com/office/powerpoint/2010/main" val="17301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887E2-5B44-FC08-1C05-748F2C9FB07B}"/>
              </a:ext>
            </a:extLst>
          </p:cNvPr>
          <p:cNvSpPr txBox="1"/>
          <p:nvPr/>
        </p:nvSpPr>
        <p:spPr>
          <a:xfrm>
            <a:off x="-1" y="55177"/>
            <a:ext cx="122569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QUAN NIỆM VÀ VAI TRÒ CỦA TỔ CHỨC LÃNH THỔ CÔNG NGHIỆP</a:t>
            </a:r>
          </a:p>
        </p:txBody>
      </p:sp>
      <p:pic>
        <p:nvPicPr>
          <p:cNvPr id="7" name="Picture 6">
            <a:extLst>
              <a:ext uri="{FF2B5EF4-FFF2-40B4-BE49-F238E27FC236}">
                <a16:creationId xmlns:a16="http://schemas.microsoft.com/office/drawing/2014/main" id="{E7AFF4F8-B12B-250F-B918-F1E4FB286309}"/>
              </a:ext>
            </a:extLst>
          </p:cNvPr>
          <p:cNvPicPr>
            <a:picLocks noChangeAspect="1"/>
          </p:cNvPicPr>
          <p:nvPr/>
        </p:nvPicPr>
        <p:blipFill>
          <a:blip r:embed="rId2"/>
          <a:stretch>
            <a:fillRect/>
          </a:stretch>
        </p:blipFill>
        <p:spPr>
          <a:xfrm>
            <a:off x="0" y="3290340"/>
            <a:ext cx="3567660" cy="3567660"/>
          </a:xfrm>
          <a:prstGeom prst="rect">
            <a:avLst/>
          </a:prstGeom>
        </p:spPr>
      </p:pic>
      <p:sp>
        <p:nvSpPr>
          <p:cNvPr id="11" name="TextBox 10">
            <a:extLst>
              <a:ext uri="{FF2B5EF4-FFF2-40B4-BE49-F238E27FC236}">
                <a16:creationId xmlns:a16="http://schemas.microsoft.com/office/drawing/2014/main" id="{02F4CA76-F307-E4E2-7A92-FF01A71E78FD}"/>
              </a:ext>
            </a:extLst>
          </p:cNvPr>
          <p:cNvSpPr txBox="1"/>
          <p:nvPr/>
        </p:nvSpPr>
        <p:spPr>
          <a:xfrm>
            <a:off x="3567660" y="1997033"/>
            <a:ext cx="7929348" cy="2924390"/>
          </a:xfrm>
          <a:prstGeom prst="rect">
            <a:avLst/>
          </a:prstGeom>
          <a:noFill/>
        </p:spPr>
        <p:txBody>
          <a:bodyPr wrap="square">
            <a:spAutoFit/>
          </a:bodyPr>
          <a:lstStyle/>
          <a:p>
            <a:pPr algn="just">
              <a:lnSpc>
                <a:spcPct val="107000"/>
              </a:lnSpc>
              <a:spcAft>
                <a:spcPts val="800"/>
              </a:spcAft>
            </a:pPr>
            <a:r>
              <a:rPr lang="vi-VN" sz="2800" b="1" dirty="0">
                <a:solidFill>
                  <a:srgbClr val="16745A"/>
                </a:solidFill>
                <a:latin typeface="Times New Roman" panose="02020603050405020304" pitchFamily="18" charset="0"/>
                <a:cs typeface="Times New Roman" panose="02020603050405020304" pitchFamily="18" charset="0"/>
              </a:rPr>
              <a:t>Tổ chức lãnh </a:t>
            </a:r>
            <a:r>
              <a:rPr lang="vi-VN" sz="3200" b="1" dirty="0">
                <a:solidFill>
                  <a:srgbClr val="16745A"/>
                </a:solidFill>
                <a:latin typeface="Times New Roman" panose="02020603050405020304" pitchFamily="18" charset="0"/>
                <a:cs typeface="Times New Roman" panose="02020603050405020304" pitchFamily="18" charset="0"/>
              </a:rPr>
              <a:t>thổ</a:t>
            </a:r>
            <a:r>
              <a:rPr lang="vi-VN" sz="2800" b="1" dirty="0">
                <a:solidFill>
                  <a:srgbClr val="16745A"/>
                </a:solidFill>
                <a:latin typeface="Times New Roman" panose="02020603050405020304" pitchFamily="18" charset="0"/>
                <a:cs typeface="Times New Roman" panose="02020603050405020304" pitchFamily="18" charset="0"/>
              </a:rPr>
              <a:t> công nghiệp là việc bố trí, sắp xếp các hình thức tổ chức lãnh thổ công nghiệp để tạo nên các không gian lãnh thổ công nghiệp các cấp khác nhau trên cơ sở sử hợp lí các điều kiện tự nhiên và tài nguyên thiên nhiên, điều kiện KT – XH nhằm đạt hiệu quả cao nhất về KT, XH và MT.</a:t>
            </a:r>
            <a:endParaRPr lang="en-US" sz="2800" b="1" dirty="0">
              <a:solidFill>
                <a:srgbClr val="16745A"/>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136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8E1E305-4D73-C1F3-C40F-F4B336DCE2A7}"/>
              </a:ext>
            </a:extLst>
          </p:cNvPr>
          <p:cNvGrpSpPr/>
          <p:nvPr/>
        </p:nvGrpSpPr>
        <p:grpSpPr>
          <a:xfrm>
            <a:off x="244087" y="1082710"/>
            <a:ext cx="5857941" cy="2689252"/>
            <a:chOff x="244087" y="1082710"/>
            <a:chExt cx="5857941" cy="2689252"/>
          </a:xfrm>
        </p:grpSpPr>
        <p:pic>
          <p:nvPicPr>
            <p:cNvPr id="42" name="Picture 41">
              <a:extLst>
                <a:ext uri="{FF2B5EF4-FFF2-40B4-BE49-F238E27FC236}">
                  <a16:creationId xmlns:a16="http://schemas.microsoft.com/office/drawing/2014/main" id="{56491BCC-5CE1-F470-AE7D-2992F6393D4B}"/>
                </a:ext>
              </a:extLst>
            </p:cNvPr>
            <p:cNvPicPr>
              <a:picLocks noChangeAspect="1"/>
            </p:cNvPicPr>
            <p:nvPr/>
          </p:nvPicPr>
          <p:blipFill>
            <a:blip r:embed="rId2"/>
            <a:stretch>
              <a:fillRect/>
            </a:stretch>
          </p:blipFill>
          <p:spPr>
            <a:xfrm>
              <a:off x="496920" y="2030290"/>
              <a:ext cx="3687579" cy="1741672"/>
            </a:xfrm>
            <a:prstGeom prst="rect">
              <a:avLst/>
            </a:prstGeom>
          </p:spPr>
        </p:pic>
        <p:sp>
          <p:nvSpPr>
            <p:cNvPr id="7" name="TextBox 6">
              <a:extLst>
                <a:ext uri="{FF2B5EF4-FFF2-40B4-BE49-F238E27FC236}">
                  <a16:creationId xmlns:a16="http://schemas.microsoft.com/office/drawing/2014/main" id="{09C19BAF-54CE-71EB-5613-9DD7C1AEB8AB}"/>
                </a:ext>
              </a:extLst>
            </p:cNvPr>
            <p:cNvSpPr txBox="1"/>
            <p:nvPr/>
          </p:nvSpPr>
          <p:spPr>
            <a:xfrm>
              <a:off x="513910" y="1082710"/>
              <a:ext cx="3687579" cy="954107"/>
            </a:xfrm>
            <a:prstGeom prst="rect">
              <a:avLst/>
            </a:prstGeom>
            <a:noFill/>
            <a:ln>
              <a:solidFill>
                <a:srgbClr val="16745A"/>
              </a:solidFill>
            </a:ln>
          </p:spPr>
          <p:txBody>
            <a:bodyPr wrap="square" rtlCol="0">
              <a:spAutoFit/>
            </a:bodyPr>
            <a:lstStyle/>
            <a:p>
              <a:pPr algn="ct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Sử</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dụng</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hợp</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lý</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nguồn</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lực</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lãnh</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thổ</a:t>
              </a:r>
              <a:endParaRPr lang="en-US" altLang="ko-KR"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A7C5C57-BA2B-FA87-069B-8E5D4EC83473}"/>
                </a:ext>
              </a:extLst>
            </p:cNvPr>
            <p:cNvSpPr/>
            <p:nvPr/>
          </p:nvSpPr>
          <p:spPr>
            <a:xfrm>
              <a:off x="244087" y="1289940"/>
              <a:ext cx="539646" cy="539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1</a:t>
              </a:r>
            </a:p>
          </p:txBody>
        </p:sp>
        <p:cxnSp>
          <p:nvCxnSpPr>
            <p:cNvPr id="16" name="Straight Connector 15">
              <a:extLst>
                <a:ext uri="{FF2B5EF4-FFF2-40B4-BE49-F238E27FC236}">
                  <a16:creationId xmlns:a16="http://schemas.microsoft.com/office/drawing/2014/main" id="{3553BAA2-0ABA-996C-6251-9596E210AE5F}"/>
                </a:ext>
              </a:extLst>
            </p:cNvPr>
            <p:cNvCxnSpPr>
              <a:cxnSpLocks/>
            </p:cNvCxnSpPr>
            <p:nvPr/>
          </p:nvCxnSpPr>
          <p:spPr>
            <a:xfrm>
              <a:off x="6074113" y="1559922"/>
              <a:ext cx="0" cy="12933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4DD9A5B-4A70-7FEF-496A-164986415DFE}"/>
                </a:ext>
              </a:extLst>
            </p:cNvPr>
            <p:cNvCxnSpPr>
              <a:cxnSpLocks/>
            </p:cNvCxnSpPr>
            <p:nvPr/>
          </p:nvCxnSpPr>
          <p:spPr>
            <a:xfrm flipH="1">
              <a:off x="4201489" y="1559922"/>
              <a:ext cx="19005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68CD1F0-8D1F-6031-3728-4023A39FDB2D}"/>
              </a:ext>
            </a:extLst>
          </p:cNvPr>
          <p:cNvGrpSpPr/>
          <p:nvPr/>
        </p:nvGrpSpPr>
        <p:grpSpPr>
          <a:xfrm>
            <a:off x="6074113" y="1087495"/>
            <a:ext cx="5400103" cy="2548819"/>
            <a:chOff x="6074113" y="1087495"/>
            <a:chExt cx="5400103" cy="2548819"/>
          </a:xfrm>
        </p:grpSpPr>
        <p:pic>
          <p:nvPicPr>
            <p:cNvPr id="43" name="Picture 42">
              <a:extLst>
                <a:ext uri="{FF2B5EF4-FFF2-40B4-BE49-F238E27FC236}">
                  <a16:creationId xmlns:a16="http://schemas.microsoft.com/office/drawing/2014/main" id="{132367FF-1E39-4881-03D2-FD749E656FF1}"/>
                </a:ext>
              </a:extLst>
            </p:cNvPr>
            <p:cNvPicPr>
              <a:picLocks noChangeAspect="1"/>
            </p:cNvPicPr>
            <p:nvPr/>
          </p:nvPicPr>
          <p:blipFill rotWithShape="1">
            <a:blip r:embed="rId3"/>
            <a:srcRect b="19527"/>
            <a:stretch/>
          </p:blipFill>
          <p:spPr>
            <a:xfrm>
              <a:off x="7769647" y="1803343"/>
              <a:ext cx="3687579" cy="1832971"/>
            </a:xfrm>
            <a:prstGeom prst="rect">
              <a:avLst/>
            </a:prstGeom>
          </p:spPr>
        </p:pic>
        <p:sp>
          <p:nvSpPr>
            <p:cNvPr id="8" name="TextBox 7">
              <a:extLst>
                <a:ext uri="{FF2B5EF4-FFF2-40B4-BE49-F238E27FC236}">
                  <a16:creationId xmlns:a16="http://schemas.microsoft.com/office/drawing/2014/main" id="{53973439-7499-23B2-DD0E-5D753D02FA3C}"/>
                </a:ext>
              </a:extLst>
            </p:cNvPr>
            <p:cNvSpPr txBox="1"/>
            <p:nvPr/>
          </p:nvSpPr>
          <p:spPr>
            <a:xfrm>
              <a:off x="7786637" y="1087495"/>
              <a:ext cx="3687579" cy="954107"/>
            </a:xfrm>
            <a:prstGeom prst="rect">
              <a:avLst/>
            </a:prstGeom>
            <a:noFill/>
            <a:ln>
              <a:solidFill>
                <a:srgbClr val="16745A"/>
              </a:solidFill>
            </a:ln>
          </p:spPr>
          <p:txBody>
            <a:bodyPr wrap="square" rtlCol="0">
              <a:spAutoFit/>
            </a:bodyPr>
            <a:lstStyle/>
            <a:p>
              <a:pPr algn="ctr"/>
              <a:r>
                <a:rPr lang="en-US" altLang="ko-KR" sz="2800">
                  <a:solidFill>
                    <a:schemeClr val="accent1">
                      <a:lumMod val="50000"/>
                    </a:schemeClr>
                  </a:solidFill>
                  <a:latin typeface="Times New Roman" panose="02020603050405020304" pitchFamily="18" charset="0"/>
                  <a:cs typeface="Times New Roman" panose="02020603050405020304" pitchFamily="18" charset="0"/>
                </a:rPr>
                <a:t>Thúc đẩy quá trình CNH, HĐH</a:t>
              </a:r>
              <a:endParaRPr lang="en-US" altLang="ko-KR"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10CB7781-DF3A-F181-FEE8-FA97FAA48BE5}"/>
                </a:ext>
              </a:extLst>
            </p:cNvPr>
            <p:cNvSpPr/>
            <p:nvPr/>
          </p:nvSpPr>
          <p:spPr>
            <a:xfrm>
              <a:off x="7516814" y="1290099"/>
              <a:ext cx="539646" cy="539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2</a:t>
              </a:r>
            </a:p>
          </p:txBody>
        </p:sp>
        <p:cxnSp>
          <p:nvCxnSpPr>
            <p:cNvPr id="24" name="Straight Arrow Connector 23">
              <a:extLst>
                <a:ext uri="{FF2B5EF4-FFF2-40B4-BE49-F238E27FC236}">
                  <a16:creationId xmlns:a16="http://schemas.microsoft.com/office/drawing/2014/main" id="{77BD01D1-2294-E779-5E2C-EDA48C53AEB0}"/>
                </a:ext>
              </a:extLst>
            </p:cNvPr>
            <p:cNvCxnSpPr>
              <a:cxnSpLocks/>
              <a:endCxn id="12" idx="2"/>
            </p:cNvCxnSpPr>
            <p:nvPr/>
          </p:nvCxnSpPr>
          <p:spPr>
            <a:xfrm>
              <a:off x="6074113" y="1559922"/>
              <a:ext cx="144270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BD3C91A2-A11D-2D6D-ADC0-A4096713848E}"/>
              </a:ext>
            </a:extLst>
          </p:cNvPr>
          <p:cNvGrpSpPr/>
          <p:nvPr/>
        </p:nvGrpSpPr>
        <p:grpSpPr>
          <a:xfrm>
            <a:off x="6074113" y="3867977"/>
            <a:ext cx="5553780" cy="3074080"/>
            <a:chOff x="6074113" y="3867977"/>
            <a:chExt cx="5553780" cy="3074080"/>
          </a:xfrm>
        </p:grpSpPr>
        <p:sp>
          <p:nvSpPr>
            <p:cNvPr id="10" name="TextBox 9">
              <a:extLst>
                <a:ext uri="{FF2B5EF4-FFF2-40B4-BE49-F238E27FC236}">
                  <a16:creationId xmlns:a16="http://schemas.microsoft.com/office/drawing/2014/main" id="{1D106835-160A-3565-AF60-92774A9ABADD}"/>
                </a:ext>
              </a:extLst>
            </p:cNvPr>
            <p:cNvSpPr txBox="1"/>
            <p:nvPr/>
          </p:nvSpPr>
          <p:spPr>
            <a:xfrm>
              <a:off x="7939037" y="5557062"/>
              <a:ext cx="3688856" cy="1384995"/>
            </a:xfrm>
            <a:prstGeom prst="rect">
              <a:avLst/>
            </a:prstGeom>
            <a:noFill/>
            <a:ln>
              <a:solidFill>
                <a:srgbClr val="16745A"/>
              </a:solidFill>
            </a:ln>
          </p:spPr>
          <p:txBody>
            <a:bodyPr wrap="square" rtlCol="0">
              <a:spAutoFit/>
            </a:bodyPr>
            <a:lstStyle/>
            <a:p>
              <a:pPr algn="ct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Tạo</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nâng</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cao</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thu</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nhập</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đời</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r>
                <a:rPr lang="en-US" altLang="ko-KR" sz="2800" dirty="0" err="1">
                  <a:solidFill>
                    <a:schemeClr val="accent1">
                      <a:lumMod val="50000"/>
                    </a:schemeClr>
                  </a:solidFill>
                  <a:latin typeface="Times New Roman" panose="02020603050405020304" pitchFamily="18" charset="0"/>
                  <a:cs typeface="Times New Roman" panose="02020603050405020304" pitchFamily="18" charset="0"/>
                </a:rPr>
                <a:t>sống</a:t>
              </a:r>
              <a:r>
                <a:rPr lang="en-US" altLang="ko-KR" sz="2800"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3" name="Oval 12">
              <a:extLst>
                <a:ext uri="{FF2B5EF4-FFF2-40B4-BE49-F238E27FC236}">
                  <a16:creationId xmlns:a16="http://schemas.microsoft.com/office/drawing/2014/main" id="{1CE9C781-A80D-C46D-7C6B-EC8ACCBF295C}"/>
                </a:ext>
              </a:extLst>
            </p:cNvPr>
            <p:cNvSpPr/>
            <p:nvPr/>
          </p:nvSpPr>
          <p:spPr>
            <a:xfrm>
              <a:off x="7669214" y="5681272"/>
              <a:ext cx="539646" cy="629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3</a:t>
              </a:r>
            </a:p>
          </p:txBody>
        </p:sp>
        <p:cxnSp>
          <p:nvCxnSpPr>
            <p:cNvPr id="27" name="Straight Arrow Connector 26">
              <a:extLst>
                <a:ext uri="{FF2B5EF4-FFF2-40B4-BE49-F238E27FC236}">
                  <a16:creationId xmlns:a16="http://schemas.microsoft.com/office/drawing/2014/main" id="{E96F624F-E204-CBBD-50F3-9116D401B906}"/>
                </a:ext>
              </a:extLst>
            </p:cNvPr>
            <p:cNvCxnSpPr>
              <a:cxnSpLocks/>
            </p:cNvCxnSpPr>
            <p:nvPr/>
          </p:nvCxnSpPr>
          <p:spPr>
            <a:xfrm>
              <a:off x="6215920" y="6047703"/>
              <a:ext cx="145329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1C255D-BBFE-00AE-9650-300A645F805F}"/>
                </a:ext>
              </a:extLst>
            </p:cNvPr>
            <p:cNvCxnSpPr>
              <a:cxnSpLocks/>
            </p:cNvCxnSpPr>
            <p:nvPr/>
          </p:nvCxnSpPr>
          <p:spPr>
            <a:xfrm>
              <a:off x="6074113" y="4905602"/>
              <a:ext cx="0" cy="114210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BCEFADA0-8AE3-AA71-E184-7ED4F4C59571}"/>
                </a:ext>
              </a:extLst>
            </p:cNvPr>
            <p:cNvPicPr>
              <a:picLocks noChangeAspect="1"/>
            </p:cNvPicPr>
            <p:nvPr/>
          </p:nvPicPr>
          <p:blipFill>
            <a:blip r:embed="rId4"/>
            <a:stretch>
              <a:fillRect/>
            </a:stretch>
          </p:blipFill>
          <p:spPr>
            <a:xfrm>
              <a:off x="8368363" y="3867977"/>
              <a:ext cx="2828925" cy="1619250"/>
            </a:xfrm>
            <a:prstGeom prst="rect">
              <a:avLst/>
            </a:prstGeom>
          </p:spPr>
        </p:pic>
      </p:grpSp>
      <p:grpSp>
        <p:nvGrpSpPr>
          <p:cNvPr id="53" name="Group 52">
            <a:extLst>
              <a:ext uri="{FF2B5EF4-FFF2-40B4-BE49-F238E27FC236}">
                <a16:creationId xmlns:a16="http://schemas.microsoft.com/office/drawing/2014/main" id="{E8547A1A-06B6-8284-E8F6-42324F59F837}"/>
              </a:ext>
            </a:extLst>
          </p:cNvPr>
          <p:cNvGrpSpPr/>
          <p:nvPr/>
        </p:nvGrpSpPr>
        <p:grpSpPr>
          <a:xfrm>
            <a:off x="385894" y="3912044"/>
            <a:ext cx="5857941" cy="3025228"/>
            <a:chOff x="385894" y="3912044"/>
            <a:chExt cx="5857941" cy="3025228"/>
          </a:xfrm>
        </p:grpSpPr>
        <p:pic>
          <p:nvPicPr>
            <p:cNvPr id="47" name="Picture 46">
              <a:extLst>
                <a:ext uri="{FF2B5EF4-FFF2-40B4-BE49-F238E27FC236}">
                  <a16:creationId xmlns:a16="http://schemas.microsoft.com/office/drawing/2014/main" id="{01F73D11-27AF-366C-D4C6-38D1116EC503}"/>
                </a:ext>
              </a:extLst>
            </p:cNvPr>
            <p:cNvPicPr>
              <a:picLocks noChangeAspect="1"/>
            </p:cNvPicPr>
            <p:nvPr/>
          </p:nvPicPr>
          <p:blipFill>
            <a:blip r:embed="rId5"/>
            <a:stretch>
              <a:fillRect/>
            </a:stretch>
          </p:blipFill>
          <p:spPr>
            <a:xfrm>
              <a:off x="2615489" y="3912044"/>
              <a:ext cx="1727807" cy="1720128"/>
            </a:xfrm>
            <a:prstGeom prst="rect">
              <a:avLst/>
            </a:prstGeom>
          </p:spPr>
        </p:pic>
        <p:sp>
          <p:nvSpPr>
            <p:cNvPr id="9" name="TextBox 8">
              <a:extLst>
                <a:ext uri="{FF2B5EF4-FFF2-40B4-BE49-F238E27FC236}">
                  <a16:creationId xmlns:a16="http://schemas.microsoft.com/office/drawing/2014/main" id="{528F74E8-7E16-5BB4-0897-847F5F18C47D}"/>
                </a:ext>
              </a:extLst>
            </p:cNvPr>
            <p:cNvSpPr txBox="1"/>
            <p:nvPr/>
          </p:nvSpPr>
          <p:spPr>
            <a:xfrm>
              <a:off x="666310" y="5552277"/>
              <a:ext cx="3687579" cy="1384995"/>
            </a:xfrm>
            <a:prstGeom prst="rect">
              <a:avLst/>
            </a:prstGeom>
            <a:noFill/>
            <a:ln>
              <a:solidFill>
                <a:srgbClr val="16745A"/>
              </a:solidFill>
            </a:ln>
          </p:spPr>
          <p:txBody>
            <a:bodyPr wrap="square" rtlCol="0">
              <a:spAutoFit/>
            </a:bodyPr>
            <a:lstStyle/>
            <a:p>
              <a:pPr algn="ctr"/>
              <a:r>
                <a:rPr lang="en-US" altLang="ko-KR" sz="2800">
                  <a:solidFill>
                    <a:schemeClr val="accent1">
                      <a:lumMod val="50000"/>
                    </a:schemeClr>
                  </a:solidFill>
                  <a:latin typeface="Times New Roman" panose="02020603050405020304" pitchFamily="18" charset="0"/>
                  <a:cs typeface="Times New Roman" panose="02020603050405020304" pitchFamily="18" charset="0"/>
                </a:rPr>
                <a:t>    Bảo vệ TN – MT, đảm bảo phát triển bền vững</a:t>
              </a:r>
              <a:endParaRPr lang="en-US" altLang="ko-KR"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52EC887A-67B9-6BFB-9CA5-0928D99C7EC6}"/>
                </a:ext>
              </a:extLst>
            </p:cNvPr>
            <p:cNvSpPr/>
            <p:nvPr/>
          </p:nvSpPr>
          <p:spPr>
            <a:xfrm>
              <a:off x="385894" y="5714338"/>
              <a:ext cx="539646" cy="629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4</a:t>
              </a:r>
            </a:p>
          </p:txBody>
        </p:sp>
        <p:cxnSp>
          <p:nvCxnSpPr>
            <p:cNvPr id="26" name="Straight Arrow Connector 25">
              <a:extLst>
                <a:ext uri="{FF2B5EF4-FFF2-40B4-BE49-F238E27FC236}">
                  <a16:creationId xmlns:a16="http://schemas.microsoft.com/office/drawing/2014/main" id="{01CC3B20-6BCF-5392-5BEA-48E7EBF5A383}"/>
                </a:ext>
              </a:extLst>
            </p:cNvPr>
            <p:cNvCxnSpPr>
              <a:cxnSpLocks/>
            </p:cNvCxnSpPr>
            <p:nvPr/>
          </p:nvCxnSpPr>
          <p:spPr>
            <a:xfrm flipH="1">
              <a:off x="4343296" y="6047703"/>
              <a:ext cx="19005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9119D88-C094-BA55-14B0-1D04E5D9106E}"/>
                </a:ext>
              </a:extLst>
            </p:cNvPr>
            <p:cNvPicPr>
              <a:picLocks noChangeAspect="1"/>
            </p:cNvPicPr>
            <p:nvPr/>
          </p:nvPicPr>
          <p:blipFill rotWithShape="1">
            <a:blip r:embed="rId6"/>
            <a:srcRect l="13870" r="13635"/>
            <a:stretch/>
          </p:blipFill>
          <p:spPr>
            <a:xfrm>
              <a:off x="640573" y="3934024"/>
              <a:ext cx="1638390" cy="1506687"/>
            </a:xfrm>
            <a:prstGeom prst="rect">
              <a:avLst/>
            </a:prstGeom>
          </p:spPr>
        </p:pic>
      </p:grpSp>
      <p:grpSp>
        <p:nvGrpSpPr>
          <p:cNvPr id="49" name="Group 48">
            <a:extLst>
              <a:ext uri="{FF2B5EF4-FFF2-40B4-BE49-F238E27FC236}">
                <a16:creationId xmlns:a16="http://schemas.microsoft.com/office/drawing/2014/main" id="{9E93CF18-CE0E-0F6A-79C2-4C6CE4F0E6F1}"/>
              </a:ext>
            </a:extLst>
          </p:cNvPr>
          <p:cNvGrpSpPr/>
          <p:nvPr/>
        </p:nvGrpSpPr>
        <p:grpSpPr>
          <a:xfrm>
            <a:off x="4745483" y="2247464"/>
            <a:ext cx="2668120" cy="2580665"/>
            <a:chOff x="4745483" y="2247464"/>
            <a:chExt cx="2668120" cy="2580665"/>
          </a:xfrm>
        </p:grpSpPr>
        <p:pic>
          <p:nvPicPr>
            <p:cNvPr id="6" name="Picture 5">
              <a:extLst>
                <a:ext uri="{FF2B5EF4-FFF2-40B4-BE49-F238E27FC236}">
                  <a16:creationId xmlns:a16="http://schemas.microsoft.com/office/drawing/2014/main" id="{67A34894-31E1-2F11-9142-FED2A3AC1E35}"/>
                </a:ext>
              </a:extLst>
            </p:cNvPr>
            <p:cNvPicPr>
              <a:picLocks noChangeAspect="1"/>
            </p:cNvPicPr>
            <p:nvPr/>
          </p:nvPicPr>
          <p:blipFill>
            <a:blip r:embed="rId7"/>
            <a:stretch>
              <a:fillRect/>
            </a:stretch>
          </p:blipFill>
          <p:spPr>
            <a:xfrm>
              <a:off x="4790453" y="2929281"/>
              <a:ext cx="2623150" cy="1898848"/>
            </a:xfrm>
            <a:prstGeom prst="rect">
              <a:avLst/>
            </a:prstGeom>
            <a:ln w="57150">
              <a:solidFill>
                <a:srgbClr val="16745A"/>
              </a:solidFill>
            </a:ln>
          </p:spPr>
        </p:pic>
        <p:sp>
          <p:nvSpPr>
            <p:cNvPr id="48" name="Rectangle 47">
              <a:extLst>
                <a:ext uri="{FF2B5EF4-FFF2-40B4-BE49-F238E27FC236}">
                  <a16:creationId xmlns:a16="http://schemas.microsoft.com/office/drawing/2014/main" id="{4B58EFFA-B6C7-D76D-1076-D3D32BAD0700}"/>
                </a:ext>
              </a:extLst>
            </p:cNvPr>
            <p:cNvSpPr/>
            <p:nvPr/>
          </p:nvSpPr>
          <p:spPr>
            <a:xfrm>
              <a:off x="4745483" y="2247464"/>
              <a:ext cx="2668119"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Vai trò</a:t>
              </a:r>
            </a:p>
          </p:txBody>
        </p:sp>
      </p:grpSp>
      <p:sp>
        <p:nvSpPr>
          <p:cNvPr id="30" name="TextBox 29">
            <a:extLst>
              <a:ext uri="{FF2B5EF4-FFF2-40B4-BE49-F238E27FC236}">
                <a16:creationId xmlns:a16="http://schemas.microsoft.com/office/drawing/2014/main" id="{979887E2-5B44-FC08-1C05-748F2C9FB07B}"/>
              </a:ext>
            </a:extLst>
          </p:cNvPr>
          <p:cNvSpPr txBox="1"/>
          <p:nvPr/>
        </p:nvSpPr>
        <p:spPr>
          <a:xfrm>
            <a:off x="-1" y="55177"/>
            <a:ext cx="122569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QUAN NIỆM VÀ VAI TRÒ CỦA TỔ CHỨC LÃNH THỔ CÔNG NGHIỆP</a:t>
            </a:r>
          </a:p>
        </p:txBody>
      </p:sp>
    </p:spTree>
    <p:extLst>
      <p:ext uri="{BB962C8B-B14F-4D97-AF65-F5344CB8AC3E}">
        <p14:creationId xmlns:p14="http://schemas.microsoft.com/office/powerpoint/2010/main" val="15992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D22145-C363-BA75-1602-517AB7690A9C}"/>
              </a:ext>
            </a:extLst>
          </p:cNvPr>
          <p:cNvSpPr txBox="1"/>
          <p:nvPr/>
        </p:nvSpPr>
        <p:spPr>
          <a:xfrm>
            <a:off x="191069" y="55177"/>
            <a:ext cx="1226933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MỘT SỐ HÌNH THỨC TỔ CHỨC LÃNH THỔ CÔNG NGHIỆP</a:t>
            </a:r>
          </a:p>
        </p:txBody>
      </p:sp>
      <p:sp>
        <p:nvSpPr>
          <p:cNvPr id="40" name="TextBox 39">
            <a:extLst>
              <a:ext uri="{FF2B5EF4-FFF2-40B4-BE49-F238E27FC236}">
                <a16:creationId xmlns:a16="http://schemas.microsoft.com/office/drawing/2014/main" id="{32028169-A4C6-DEAA-3709-C582408FB08D}"/>
              </a:ext>
            </a:extLst>
          </p:cNvPr>
          <p:cNvSpPr txBox="1"/>
          <p:nvPr/>
        </p:nvSpPr>
        <p:spPr>
          <a:xfrm>
            <a:off x="468035" y="903152"/>
            <a:ext cx="3545796" cy="2308324"/>
          </a:xfrm>
          <a:prstGeom prst="rect">
            <a:avLst/>
          </a:prstGeom>
          <a:noFill/>
        </p:spPr>
        <p:txBody>
          <a:bodyPr wrap="square">
            <a:spAutoFit/>
          </a:bodyPr>
          <a:lstStyle/>
          <a:p>
            <a:pPr algn="ctr"/>
            <a:r>
              <a:rPr lang="en-US" sz="3600" dirty="0" err="1">
                <a:solidFill>
                  <a:srgbClr val="16745A"/>
                </a:solidFill>
                <a:latin typeface="Times New Roman" panose="02020603050405020304" pitchFamily="18" charset="0"/>
                <a:cs typeface="Times New Roman" panose="02020603050405020304" pitchFamily="18" charset="0"/>
              </a:rPr>
              <a:t>Kể</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tên</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các</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hình</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thức</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tổ</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chức</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lãnh</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thổ</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từ</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thấp</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đến</a:t>
            </a:r>
            <a:r>
              <a:rPr lang="en-US" sz="3600" dirty="0">
                <a:solidFill>
                  <a:srgbClr val="16745A"/>
                </a:solidFill>
                <a:latin typeface="Times New Roman" panose="02020603050405020304" pitchFamily="18" charset="0"/>
                <a:cs typeface="Times New Roman" panose="02020603050405020304" pitchFamily="18" charset="0"/>
              </a:rPr>
              <a:t> </a:t>
            </a:r>
            <a:r>
              <a:rPr lang="en-US" sz="3600" dirty="0" err="1">
                <a:solidFill>
                  <a:srgbClr val="16745A"/>
                </a:solidFill>
                <a:latin typeface="Times New Roman" panose="02020603050405020304" pitchFamily="18" charset="0"/>
                <a:cs typeface="Times New Roman" panose="02020603050405020304" pitchFamily="18" charset="0"/>
              </a:rPr>
              <a:t>cao</a:t>
            </a:r>
            <a:r>
              <a:rPr lang="en-US" sz="3600" dirty="0">
                <a:solidFill>
                  <a:srgbClr val="16745A"/>
                </a:solidFill>
                <a:latin typeface="Times New Roman" panose="02020603050405020304" pitchFamily="18" charset="0"/>
                <a:cs typeface="Times New Roman" panose="02020603050405020304" pitchFamily="18" charset="0"/>
              </a:rPr>
              <a:t>.</a:t>
            </a:r>
            <a:endParaRPr lang="vi-VN" sz="3600" dirty="0">
              <a:solidFill>
                <a:srgbClr val="16745A"/>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B87B0F28-ED3B-B33D-BCF4-EBDD18BAB21C}"/>
              </a:ext>
            </a:extLst>
          </p:cNvPr>
          <p:cNvCxnSpPr>
            <a:cxnSpLocks/>
          </p:cNvCxnSpPr>
          <p:nvPr/>
        </p:nvCxnSpPr>
        <p:spPr>
          <a:xfrm>
            <a:off x="699278" y="6403260"/>
            <a:ext cx="2578311" cy="29981"/>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F4519E8-6455-9848-13A2-3320C6143E1A}"/>
              </a:ext>
            </a:extLst>
          </p:cNvPr>
          <p:cNvPicPr>
            <a:picLocks noChangeAspect="1"/>
          </p:cNvPicPr>
          <p:nvPr/>
        </p:nvPicPr>
        <p:blipFill rotWithShape="1">
          <a:blip r:embed="rId2"/>
          <a:srcRect l="2754" t="3258" r="3607" b="3082"/>
          <a:stretch/>
        </p:blipFill>
        <p:spPr>
          <a:xfrm>
            <a:off x="1352400" y="5439898"/>
            <a:ext cx="1154242" cy="1154499"/>
          </a:xfrm>
          <a:prstGeom prst="ellipse">
            <a:avLst/>
          </a:prstGeom>
        </p:spPr>
      </p:pic>
      <p:cxnSp>
        <p:nvCxnSpPr>
          <p:cNvPr id="45" name="Straight Connector 44">
            <a:extLst>
              <a:ext uri="{FF2B5EF4-FFF2-40B4-BE49-F238E27FC236}">
                <a16:creationId xmlns:a16="http://schemas.microsoft.com/office/drawing/2014/main" id="{131A81D7-B454-1539-ADA4-668AD33690A2}"/>
              </a:ext>
            </a:extLst>
          </p:cNvPr>
          <p:cNvCxnSpPr/>
          <p:nvPr/>
        </p:nvCxnSpPr>
        <p:spPr>
          <a:xfrm flipV="1">
            <a:off x="3247609" y="5204048"/>
            <a:ext cx="0" cy="12291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E460FC-0DB1-33D5-7342-556D4A996FD6}"/>
              </a:ext>
            </a:extLst>
          </p:cNvPr>
          <p:cNvCxnSpPr>
            <a:cxnSpLocks/>
          </p:cNvCxnSpPr>
          <p:nvPr/>
        </p:nvCxnSpPr>
        <p:spPr>
          <a:xfrm>
            <a:off x="3217628" y="5234026"/>
            <a:ext cx="3297835" cy="149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453212-C30A-746C-07B1-1815C27CE12A}"/>
              </a:ext>
            </a:extLst>
          </p:cNvPr>
          <p:cNvCxnSpPr/>
          <p:nvPr/>
        </p:nvCxnSpPr>
        <p:spPr>
          <a:xfrm flipV="1">
            <a:off x="6560431" y="4174453"/>
            <a:ext cx="0" cy="12291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E90F78A-D5E7-1681-1C02-9D0DE177A4F4}"/>
              </a:ext>
            </a:extLst>
          </p:cNvPr>
          <p:cNvCxnSpPr>
            <a:cxnSpLocks/>
          </p:cNvCxnSpPr>
          <p:nvPr/>
        </p:nvCxnSpPr>
        <p:spPr>
          <a:xfrm>
            <a:off x="6560431" y="3711516"/>
            <a:ext cx="2765682" cy="0"/>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E70203A2-7417-252A-2D4B-22C8C4B0F35E}"/>
              </a:ext>
            </a:extLst>
          </p:cNvPr>
          <p:cNvPicPr>
            <a:picLocks noChangeAspect="1"/>
          </p:cNvPicPr>
          <p:nvPr/>
        </p:nvPicPr>
        <p:blipFill>
          <a:blip r:embed="rId3"/>
          <a:stretch>
            <a:fillRect/>
          </a:stretch>
        </p:blipFill>
        <p:spPr>
          <a:xfrm>
            <a:off x="8525652" y="2057636"/>
            <a:ext cx="1154243" cy="1154243"/>
          </a:xfrm>
          <a:prstGeom prst="ellipse">
            <a:avLst/>
          </a:prstGeom>
        </p:spPr>
      </p:pic>
      <p:pic>
        <p:nvPicPr>
          <p:cNvPr id="54" name="Picture 53">
            <a:extLst>
              <a:ext uri="{FF2B5EF4-FFF2-40B4-BE49-F238E27FC236}">
                <a16:creationId xmlns:a16="http://schemas.microsoft.com/office/drawing/2014/main" id="{3975CFCC-04BC-37B5-A8FE-8B0602764522}"/>
              </a:ext>
            </a:extLst>
          </p:cNvPr>
          <p:cNvPicPr>
            <a:picLocks noChangeAspect="1"/>
          </p:cNvPicPr>
          <p:nvPr/>
        </p:nvPicPr>
        <p:blipFill>
          <a:blip r:embed="rId4"/>
          <a:stretch>
            <a:fillRect/>
          </a:stretch>
        </p:blipFill>
        <p:spPr>
          <a:xfrm>
            <a:off x="4289423" y="4195905"/>
            <a:ext cx="1154244" cy="1154244"/>
          </a:xfrm>
          <a:prstGeom prst="rect">
            <a:avLst/>
          </a:prstGeom>
        </p:spPr>
      </p:pic>
      <p:grpSp>
        <p:nvGrpSpPr>
          <p:cNvPr id="65" name="Group 64">
            <a:extLst>
              <a:ext uri="{FF2B5EF4-FFF2-40B4-BE49-F238E27FC236}">
                <a16:creationId xmlns:a16="http://schemas.microsoft.com/office/drawing/2014/main" id="{ADD39B38-DC1A-A64D-1E9D-343998B24AD2}"/>
              </a:ext>
            </a:extLst>
          </p:cNvPr>
          <p:cNvGrpSpPr/>
          <p:nvPr/>
        </p:nvGrpSpPr>
        <p:grpSpPr>
          <a:xfrm>
            <a:off x="279556" y="4076415"/>
            <a:ext cx="2796712" cy="1384995"/>
            <a:chOff x="1543988" y="3557804"/>
            <a:chExt cx="2796712" cy="1384995"/>
          </a:xfrm>
        </p:grpSpPr>
        <p:sp>
          <p:nvSpPr>
            <p:cNvPr id="59" name="TextBox 58">
              <a:extLst>
                <a:ext uri="{FF2B5EF4-FFF2-40B4-BE49-F238E27FC236}">
                  <a16:creationId xmlns:a16="http://schemas.microsoft.com/office/drawing/2014/main" id="{079C5CC6-A3B8-502B-C028-C46F62B890FE}"/>
                </a:ext>
              </a:extLst>
            </p:cNvPr>
            <p:cNvSpPr txBox="1"/>
            <p:nvPr/>
          </p:nvSpPr>
          <p:spPr>
            <a:xfrm>
              <a:off x="2060096" y="3557804"/>
              <a:ext cx="2280604" cy="1384995"/>
            </a:xfrm>
            <a:prstGeom prst="rect">
              <a:avLst/>
            </a:prstGeom>
            <a:noFill/>
          </p:spPr>
          <p:txBody>
            <a:bodyPr wrap="square" rtlCol="0">
              <a:spAutoFit/>
            </a:bodyPr>
            <a:lstStyle/>
            <a:p>
              <a:pPr algn="ctr"/>
              <a:r>
                <a:rPr lang="en-US" altLang="ko-KR" sz="2800" dirty="0">
                  <a:solidFill>
                    <a:srgbClr val="FF0000"/>
                  </a:solidFill>
                  <a:latin typeface="Times New Roman" panose="02020603050405020304" pitchFamily="18" charset="0"/>
                  <a:cs typeface="Times New Roman" panose="02020603050405020304" pitchFamily="18" charset="0"/>
                </a:rPr>
                <a:t>ĐIỂM </a:t>
              </a:r>
            </a:p>
            <a:p>
              <a:pPr algn="ctr"/>
              <a:r>
                <a:rPr lang="en-US" altLang="ko-KR" sz="2800" dirty="0">
                  <a:solidFill>
                    <a:srgbClr val="FF0000"/>
                  </a:solidFill>
                  <a:latin typeface="Times New Roman" panose="02020603050405020304" pitchFamily="18" charset="0"/>
                  <a:cs typeface="Times New Roman" panose="02020603050405020304" pitchFamily="18" charset="0"/>
                </a:rPr>
                <a:t>CÔNG NGHIỆP </a:t>
              </a:r>
              <a:endParaRPr lang="ko-KR" altLang="en-US" sz="2800" dirty="0">
                <a:solidFill>
                  <a:srgbClr val="FF0000"/>
                </a:solidFill>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id="{B5BDC7F8-271F-3C3D-A26C-7D8F2C2F9377}"/>
                </a:ext>
              </a:extLst>
            </p:cNvPr>
            <p:cNvSpPr/>
            <p:nvPr/>
          </p:nvSpPr>
          <p:spPr>
            <a:xfrm>
              <a:off x="1543988" y="3701198"/>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1</a:t>
              </a:r>
            </a:p>
          </p:txBody>
        </p:sp>
      </p:grpSp>
      <p:grpSp>
        <p:nvGrpSpPr>
          <p:cNvPr id="66" name="Group 65">
            <a:extLst>
              <a:ext uri="{FF2B5EF4-FFF2-40B4-BE49-F238E27FC236}">
                <a16:creationId xmlns:a16="http://schemas.microsoft.com/office/drawing/2014/main" id="{08A4DC0B-D853-0905-5056-3A71D962BBB8}"/>
              </a:ext>
            </a:extLst>
          </p:cNvPr>
          <p:cNvGrpSpPr/>
          <p:nvPr/>
        </p:nvGrpSpPr>
        <p:grpSpPr>
          <a:xfrm>
            <a:off x="3262598" y="2757409"/>
            <a:ext cx="2905584" cy="954107"/>
            <a:chOff x="4527030" y="2238798"/>
            <a:chExt cx="2905584" cy="954107"/>
          </a:xfrm>
        </p:grpSpPr>
        <p:sp>
          <p:nvSpPr>
            <p:cNvPr id="60" name="TextBox 59">
              <a:extLst>
                <a:ext uri="{FF2B5EF4-FFF2-40B4-BE49-F238E27FC236}">
                  <a16:creationId xmlns:a16="http://schemas.microsoft.com/office/drawing/2014/main" id="{E9FC7D10-37FA-693A-FAF3-57508E4CE6F0}"/>
                </a:ext>
              </a:extLst>
            </p:cNvPr>
            <p:cNvSpPr txBox="1"/>
            <p:nvPr/>
          </p:nvSpPr>
          <p:spPr>
            <a:xfrm>
              <a:off x="5152010" y="2238798"/>
              <a:ext cx="2280604" cy="954107"/>
            </a:xfrm>
            <a:prstGeom prst="rect">
              <a:avLst/>
            </a:prstGeom>
            <a:noFill/>
          </p:spPr>
          <p:txBody>
            <a:bodyPr wrap="square" rtlCol="0">
              <a:spAutoFit/>
            </a:bodyPr>
            <a:lstStyle/>
            <a:p>
              <a:pPr algn="ctr"/>
              <a:r>
                <a:rPr lang="en-US" altLang="ko-KR" sz="2800" dirty="0" smtClean="0">
                  <a:solidFill>
                    <a:srgbClr val="FF0000"/>
                  </a:solidFill>
                  <a:latin typeface="Times New Roman" panose="02020603050405020304" pitchFamily="18" charset="0"/>
                  <a:cs typeface="Times New Roman" panose="02020603050405020304" pitchFamily="18" charset="0"/>
                </a:rPr>
                <a:t>KHU CÔNG NGHIỆP</a:t>
              </a:r>
              <a:endParaRPr lang="ko-KR" altLang="en-US" sz="2800" dirty="0">
                <a:solidFill>
                  <a:srgbClr val="FF0000"/>
                </a:solidFill>
                <a:latin typeface="Times New Roman" panose="02020603050405020304" pitchFamily="18" charset="0"/>
                <a:cs typeface="Times New Roman" panose="02020603050405020304" pitchFamily="18" charset="0"/>
              </a:endParaRPr>
            </a:p>
          </p:txBody>
        </p:sp>
        <p:sp>
          <p:nvSpPr>
            <p:cNvPr id="63" name="Oval 62">
              <a:extLst>
                <a:ext uri="{FF2B5EF4-FFF2-40B4-BE49-F238E27FC236}">
                  <a16:creationId xmlns:a16="http://schemas.microsoft.com/office/drawing/2014/main" id="{EF7E4C4B-299C-DBCA-BC40-9278315ABD4D}"/>
                </a:ext>
              </a:extLst>
            </p:cNvPr>
            <p:cNvSpPr/>
            <p:nvPr/>
          </p:nvSpPr>
          <p:spPr>
            <a:xfrm>
              <a:off x="4527030" y="2238799"/>
              <a:ext cx="779487" cy="760618"/>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a:t>
              </a:r>
            </a:p>
          </p:txBody>
        </p:sp>
      </p:grpSp>
      <p:grpSp>
        <p:nvGrpSpPr>
          <p:cNvPr id="67" name="Group 66">
            <a:extLst>
              <a:ext uri="{FF2B5EF4-FFF2-40B4-BE49-F238E27FC236}">
                <a16:creationId xmlns:a16="http://schemas.microsoft.com/office/drawing/2014/main" id="{E6AE36D9-4028-96C9-BB94-FB65517D404F}"/>
              </a:ext>
            </a:extLst>
          </p:cNvPr>
          <p:cNvGrpSpPr/>
          <p:nvPr/>
        </p:nvGrpSpPr>
        <p:grpSpPr>
          <a:xfrm>
            <a:off x="6219408" y="1358505"/>
            <a:ext cx="3095192" cy="1384995"/>
            <a:chOff x="7393900" y="648822"/>
            <a:chExt cx="3095192" cy="1384995"/>
          </a:xfrm>
        </p:grpSpPr>
        <p:sp>
          <p:nvSpPr>
            <p:cNvPr id="61" name="TextBox 60">
              <a:extLst>
                <a:ext uri="{FF2B5EF4-FFF2-40B4-BE49-F238E27FC236}">
                  <a16:creationId xmlns:a16="http://schemas.microsoft.com/office/drawing/2014/main" id="{D2903A52-71FA-7B9F-44D0-731CBA5B0112}"/>
                </a:ext>
              </a:extLst>
            </p:cNvPr>
            <p:cNvSpPr txBox="1"/>
            <p:nvPr/>
          </p:nvSpPr>
          <p:spPr>
            <a:xfrm>
              <a:off x="8075946" y="648822"/>
              <a:ext cx="2413146" cy="1384995"/>
            </a:xfrm>
            <a:prstGeom prst="rect">
              <a:avLst/>
            </a:prstGeom>
            <a:noFill/>
          </p:spPr>
          <p:txBody>
            <a:bodyPr wrap="square" rtlCol="0">
              <a:spAutoFit/>
            </a:bodyPr>
            <a:lstStyle/>
            <a:p>
              <a:pPr algn="ctr"/>
              <a:r>
                <a:rPr lang="en-US" altLang="ko-KR" sz="2800" dirty="0">
                  <a:solidFill>
                    <a:srgbClr val="FF0000"/>
                  </a:solidFill>
                  <a:latin typeface="Times New Roman" panose="02020603050405020304" pitchFamily="18" charset="0"/>
                  <a:cs typeface="Times New Roman" panose="02020603050405020304" pitchFamily="18" charset="0"/>
                </a:rPr>
                <a:t>TRUNG TÂM </a:t>
              </a:r>
            </a:p>
            <a:p>
              <a:pPr algn="ctr"/>
              <a:r>
                <a:rPr lang="en-US" altLang="ko-KR" sz="2800" dirty="0">
                  <a:solidFill>
                    <a:srgbClr val="FF0000"/>
                  </a:solidFill>
                  <a:latin typeface="Times New Roman" panose="02020603050405020304" pitchFamily="18" charset="0"/>
                  <a:cs typeface="Times New Roman" panose="02020603050405020304" pitchFamily="18" charset="0"/>
                </a:rPr>
                <a:t>CÔNG NGHIỆP </a:t>
              </a:r>
              <a:endParaRPr lang="ko-KR" altLang="en-US" sz="2800" dirty="0">
                <a:solidFill>
                  <a:srgbClr val="FF0000"/>
                </a:solidFill>
                <a:latin typeface="Times New Roman" panose="02020603050405020304" pitchFamily="18" charset="0"/>
                <a:cs typeface="Times New Roman" panose="02020603050405020304" pitchFamily="18" charset="0"/>
              </a:endParaRPr>
            </a:p>
          </p:txBody>
        </p:sp>
        <p:sp>
          <p:nvSpPr>
            <p:cNvPr id="64" name="Oval 63">
              <a:extLst>
                <a:ext uri="{FF2B5EF4-FFF2-40B4-BE49-F238E27FC236}">
                  <a16:creationId xmlns:a16="http://schemas.microsoft.com/office/drawing/2014/main" id="{17D0AC30-C183-3292-AA1E-77C18B632BD6}"/>
                </a:ext>
              </a:extLst>
            </p:cNvPr>
            <p:cNvSpPr/>
            <p:nvPr/>
          </p:nvSpPr>
          <p:spPr>
            <a:xfrm>
              <a:off x="7393900" y="1143189"/>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3</a:t>
              </a:r>
            </a:p>
          </p:txBody>
        </p:sp>
      </p:grpSp>
      <p:sp>
        <p:nvSpPr>
          <p:cNvPr id="22" name="TextBox 21">
            <a:extLst>
              <a:ext uri="{FF2B5EF4-FFF2-40B4-BE49-F238E27FC236}">
                <a16:creationId xmlns:a16="http://schemas.microsoft.com/office/drawing/2014/main" id="{E9FC7D10-37FA-693A-FAF3-57508E4CE6F0}"/>
              </a:ext>
            </a:extLst>
          </p:cNvPr>
          <p:cNvSpPr txBox="1"/>
          <p:nvPr/>
        </p:nvSpPr>
        <p:spPr>
          <a:xfrm>
            <a:off x="9738620" y="510790"/>
            <a:ext cx="2280604" cy="1384995"/>
          </a:xfrm>
          <a:prstGeom prst="rect">
            <a:avLst/>
          </a:prstGeom>
          <a:noFill/>
        </p:spPr>
        <p:txBody>
          <a:bodyPr wrap="square" rtlCol="0">
            <a:spAutoFit/>
          </a:bodyPr>
          <a:lstStyle/>
          <a:p>
            <a:pPr algn="ctr"/>
            <a:r>
              <a:rPr lang="en-US" altLang="ko-KR" sz="2800" dirty="0" smtClean="0">
                <a:solidFill>
                  <a:srgbClr val="FF0000"/>
                </a:solidFill>
                <a:latin typeface="Times New Roman" panose="02020603050405020304" pitchFamily="18" charset="0"/>
                <a:cs typeface="Times New Roman" panose="02020603050405020304" pitchFamily="18" charset="0"/>
              </a:rPr>
              <a:t>VÙNG CÔNG NGHIỆP</a:t>
            </a:r>
            <a:endParaRPr lang="ko-KR" altLang="en-US" sz="2800" dirty="0">
              <a:solidFill>
                <a:srgbClr val="FF0000"/>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17D0AC30-C183-3292-AA1E-77C18B632BD6}"/>
              </a:ext>
            </a:extLst>
          </p:cNvPr>
          <p:cNvSpPr/>
          <p:nvPr/>
        </p:nvSpPr>
        <p:spPr>
          <a:xfrm>
            <a:off x="9111168" y="518884"/>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4</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8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par>
                                <p:cTn id="34" presetID="16" presetClass="entr" presetSubtype="21"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par>
                                <p:cTn id="45" presetID="16" presetClass="entr" presetSubtype="21"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par>
                                <p:cTn id="48" presetID="16" presetClass="entr" presetSubtype="21"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barn(inVertical)">
                                      <p:cBhvr>
                                        <p:cTn id="50" dur="500"/>
                                        <p:tgtEl>
                                          <p:spTgt spid="53"/>
                                        </p:tgtEl>
                                      </p:cBhvr>
                                    </p:animEffect>
                                  </p:childTnLst>
                                </p:cTn>
                              </p:par>
                              <p:par>
                                <p:cTn id="51" presetID="16" presetClass="entr" presetSubtype="21"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barn(inVertical)">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4366A1-4F1D-3244-AB0D-3EE193248998}"/>
              </a:ext>
            </a:extLst>
          </p:cNvPr>
          <p:cNvSpPr/>
          <p:nvPr/>
        </p:nvSpPr>
        <p:spPr>
          <a:xfrm>
            <a:off x="539646" y="1326787"/>
            <a:ext cx="11077731" cy="5014047"/>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615527-2C9C-A5BA-326A-AF0157B3A1AE}"/>
              </a:ext>
            </a:extLst>
          </p:cNvPr>
          <p:cNvSpPr/>
          <p:nvPr/>
        </p:nvSpPr>
        <p:spPr>
          <a:xfrm>
            <a:off x="2340598" y="1034563"/>
            <a:ext cx="539768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CHUYỂN GIAO NHIỆM VỤ</a:t>
            </a:r>
          </a:p>
        </p:txBody>
      </p:sp>
      <p:sp>
        <p:nvSpPr>
          <p:cNvPr id="8" name="TextBox 7">
            <a:extLst>
              <a:ext uri="{FF2B5EF4-FFF2-40B4-BE49-F238E27FC236}">
                <a16:creationId xmlns:a16="http://schemas.microsoft.com/office/drawing/2014/main" id="{FB116175-6637-7151-1C53-87DC81CF69D0}"/>
              </a:ext>
            </a:extLst>
          </p:cNvPr>
          <p:cNvSpPr txBox="1"/>
          <p:nvPr/>
        </p:nvSpPr>
        <p:spPr>
          <a:xfrm>
            <a:off x="884420" y="1779483"/>
            <a:ext cx="10323225" cy="4401205"/>
          </a:xfrm>
          <a:prstGeom prst="rect">
            <a:avLst/>
          </a:prstGeom>
          <a:noFill/>
        </p:spPr>
        <p:txBody>
          <a:bodyPr wrap="square">
            <a:spAutoFit/>
          </a:bodyPr>
          <a:lstStyle/>
          <a:p>
            <a:pPr marL="285750" indent="-285750" algn="just">
              <a:buFont typeface="Wingdings" panose="05000000000000000000" pitchFamily="2" charset="2"/>
              <a:buChar char="v"/>
            </a:pPr>
            <a:r>
              <a:rPr lang="en-US" sz="2800" b="1" i="1" dirty="0" err="1">
                <a:solidFill>
                  <a:srgbClr val="FF0000"/>
                </a:solidFill>
                <a:latin typeface="Times New Roman" panose="02020603050405020304" pitchFamily="18" charset="0"/>
                <a:cs typeface="Times New Roman" panose="02020603050405020304" pitchFamily="18" charset="0"/>
              </a:rPr>
              <a:t>Dựa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thức</a:t>
            </a:r>
            <a:r>
              <a:rPr lang="en-US" sz="2800" b="1" i="1" dirty="0">
                <a:solidFill>
                  <a:srgbClr val="FF0000"/>
                </a:solidFill>
                <a:latin typeface="Times New Roman" panose="02020603050405020304" pitchFamily="18" charset="0"/>
                <a:cs typeface="Times New Roman" panose="02020603050405020304" pitchFamily="18" charset="0"/>
              </a:rPr>
              <a:t> SGK, </a:t>
            </a:r>
            <a:r>
              <a:rPr lang="en-US" sz="2800" b="1" i="1" dirty="0" err="1">
                <a:solidFill>
                  <a:srgbClr val="FF0000"/>
                </a:solidFill>
                <a:latin typeface="Times New Roman" panose="02020603050405020304" pitchFamily="18" charset="0"/>
                <a:cs typeface="Times New Roman" panose="02020603050405020304" pitchFamily="18" charset="0"/>
              </a:rPr>
              <a:t>thảo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luận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thiết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kế</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mindmap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về</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vai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trò</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đặc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điểm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vị</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trí</a:t>
            </a:r>
            <a:r>
              <a:rPr lang="en-US" sz="2800" b="1" i="1" dirty="0">
                <a:solidFill>
                  <a:srgbClr val="FF0000"/>
                </a:solidFill>
                <a:latin typeface="Times New Roman" panose="02020603050405020304" pitchFamily="18" charset="0"/>
                <a:cs typeface="Times New Roman" panose="02020603050405020304" pitchFamily="18" charset="0"/>
              </a:rPr>
              <a:t>, qui </a:t>
            </a:r>
            <a:r>
              <a:rPr lang="en-US" sz="2800" b="1" i="1" dirty="0" err="1">
                <a:solidFill>
                  <a:srgbClr val="FF0000"/>
                </a:solidFill>
                <a:latin typeface="Times New Roman" panose="02020603050405020304" pitchFamily="18" charset="0"/>
                <a:cs typeface="Times New Roman" panose="02020603050405020304" pitchFamily="18" charset="0"/>
              </a:rPr>
              <a:t>mô</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mối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quan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giữa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sở</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xuất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tổ</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thổ</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công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nghiệp</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2800" b="1" dirty="0">
                <a:solidFill>
                  <a:srgbClr val="FF0000"/>
                </a:solidFill>
                <a:latin typeface="Times New Roman" panose="02020603050405020304" pitchFamily="18" charset="0"/>
                <a:cs typeface="Times New Roman" panose="02020603050405020304" pitchFamily="18" charset="0"/>
              </a:rPr>
              <a:t>Chia </a:t>
            </a:r>
            <a:r>
              <a:rPr lang="en-US" sz="2800" b="1" dirty="0" err="1">
                <a:solidFill>
                  <a:srgbClr val="FF0000"/>
                </a:solidFill>
                <a:latin typeface="Times New Roman" panose="02020603050405020304" pitchFamily="18" charset="0"/>
                <a:cs typeface="Times New Roman" panose="02020603050405020304" pitchFamily="18" charset="0"/>
              </a:rPr>
              <a:t>lớp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6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thăm</a:t>
            </a:r>
            <a:r>
              <a:rPr lang="en-US" sz="2800" b="1" dirty="0">
                <a:solidFill>
                  <a:srgbClr val="FF0000"/>
                </a:solidFill>
                <a:latin typeface="Times New Roman" panose="02020603050405020304" pitchFamily="18" charset="0"/>
                <a:cs typeface="Times New Roman" panose="02020603050405020304" pitchFamily="18" charset="0"/>
              </a:rPr>
              <a:t>.</a:t>
            </a:r>
          </a:p>
          <a:p>
            <a:pPr marL="630238" lvl="0" indent="-285750" algn="just">
              <a:buFont typeface="Wingdings" panose="05000000000000000000" pitchFamily="2" charset="2"/>
              <a:buChar char="Ø"/>
            </a:pPr>
            <a:r>
              <a:rPr lang="vi-VN" sz="2800" b="1" dirty="0">
                <a:solidFill>
                  <a:srgbClr val="FF0000"/>
                </a:solidFill>
                <a:latin typeface="Times New Roman" panose="02020603050405020304" pitchFamily="18" charset="0"/>
                <a:cs typeface="Times New Roman" panose="02020603050405020304" pitchFamily="18" charset="0"/>
              </a:rPr>
              <a:t>Điểm công nghiệp: 2 nhóm thực hiện.</a:t>
            </a:r>
            <a:endParaRPr lang="en-US" sz="2800" b="1" dirty="0">
              <a:solidFill>
                <a:srgbClr val="FF0000"/>
              </a:solidFill>
              <a:latin typeface="Times New Roman" panose="02020603050405020304" pitchFamily="18" charset="0"/>
              <a:cs typeface="Times New Roman" panose="02020603050405020304" pitchFamily="18" charset="0"/>
            </a:endParaRPr>
          </a:p>
          <a:p>
            <a:pPr marL="630238" lvl="0" indent="-285750" algn="just">
              <a:buFont typeface="Wingdings" panose="05000000000000000000" pitchFamily="2" charset="2"/>
              <a:buChar char="Ø"/>
            </a:pPr>
            <a:r>
              <a:rPr lang="vi-VN" sz="2800" b="1" dirty="0">
                <a:solidFill>
                  <a:srgbClr val="FF0000"/>
                </a:solidFill>
                <a:latin typeface="Times New Roman" panose="02020603050405020304" pitchFamily="18" charset="0"/>
                <a:cs typeface="Times New Roman" panose="02020603050405020304" pitchFamily="18" charset="0"/>
              </a:rPr>
              <a:t>Khu công nghiệp tập trung: 2 nhóm thực hiện.</a:t>
            </a:r>
            <a:endParaRPr lang="en-US" sz="2800" b="1" dirty="0">
              <a:solidFill>
                <a:srgbClr val="FF0000"/>
              </a:solidFill>
              <a:latin typeface="Times New Roman" panose="02020603050405020304" pitchFamily="18" charset="0"/>
              <a:cs typeface="Times New Roman" panose="02020603050405020304" pitchFamily="18" charset="0"/>
            </a:endParaRPr>
          </a:p>
          <a:p>
            <a:pPr marL="630238" lvl="0" indent="-285750" algn="just">
              <a:buFont typeface="Wingdings" panose="05000000000000000000" pitchFamily="2" charset="2"/>
              <a:buChar char="Ø"/>
            </a:pPr>
            <a:r>
              <a:rPr lang="vi-VN" sz="2800" b="1" dirty="0">
                <a:solidFill>
                  <a:srgbClr val="FF0000"/>
                </a:solidFill>
                <a:latin typeface="Times New Roman" panose="02020603050405020304" pitchFamily="18" charset="0"/>
                <a:cs typeface="Times New Roman" panose="02020603050405020304" pitchFamily="18" charset="0"/>
              </a:rPr>
              <a:t>Trung tâm công nghiệp: 2 nhóm thực hiện.</a:t>
            </a:r>
            <a:endParaRPr lang="en-US" sz="2800" b="1" dirty="0">
              <a:solidFill>
                <a:srgbClr val="FF0000"/>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gian</a:t>
            </a:r>
            <a:r>
              <a:rPr lang="en-US" sz="2800" b="1" dirty="0">
                <a:solidFill>
                  <a:srgbClr val="FF0000"/>
                </a:solidFill>
                <a:latin typeface="Times New Roman" panose="02020603050405020304" pitchFamily="18" charset="0"/>
                <a:cs typeface="Times New Roman" panose="02020603050405020304" pitchFamily="18" charset="0"/>
              </a:rPr>
              <a:t>: 12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p>
          <a:p>
            <a:pPr marL="285750" lvl="0" indent="-285750" algn="just">
              <a:buFont typeface="Wingdings" panose="05000000000000000000" pitchFamily="2" charset="2"/>
              <a:buChar char="v"/>
            </a:pPr>
            <a:r>
              <a:rPr lang="vi-VN" sz="2800" b="1" dirty="0">
                <a:solidFill>
                  <a:srgbClr val="FF0000"/>
                </a:solidFill>
                <a:latin typeface="Times New Roman" panose="02020603050405020304" pitchFamily="18" charset="0"/>
                <a:cs typeface="Times New Roman" panose="02020603050405020304" pitchFamily="18" charset="0"/>
              </a:rPr>
              <a:t>Các nhóm treo sản phẩm lên bảng theo thứ tự phân cấp các h</a:t>
            </a:r>
            <a:r>
              <a:rPr lang="en-US" sz="2800" b="1" dirty="0">
                <a:solidFill>
                  <a:srgbClr val="FF0000"/>
                </a:solidFill>
                <a:latin typeface="Times New Roman" panose="02020603050405020304" pitchFamily="18" charset="0"/>
                <a:cs typeface="Times New Roman" panose="02020603050405020304" pitchFamily="18" charset="0"/>
              </a:rPr>
              <a:t>ì</a:t>
            </a:r>
            <a:r>
              <a:rPr lang="vi-VN" sz="2800" b="1" dirty="0">
                <a:solidFill>
                  <a:srgbClr val="FF0000"/>
                </a:solidFill>
                <a:latin typeface="Times New Roman" panose="02020603050405020304" pitchFamily="18" charset="0"/>
                <a:cs typeface="Times New Roman" panose="02020603050405020304" pitchFamily="18" charset="0"/>
              </a:rPr>
              <a:t>nh thức tổ chức </a:t>
            </a:r>
            <a:r>
              <a:rPr lang="en-US" sz="2800" b="1" dirty="0" err="1">
                <a:solidFill>
                  <a:srgbClr val="FF0000"/>
                </a:solidFill>
                <a:latin typeface="Times New Roman" panose="02020603050405020304" pitchFamily="18" charset="0"/>
                <a:cs typeface="Times New Roman" panose="02020603050405020304" pitchFamily="18" charset="0"/>
              </a:rPr>
              <a:t>lãnh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vi-VN"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D22145-C363-BA75-1602-517AB7690A9C}"/>
              </a:ext>
            </a:extLst>
          </p:cNvPr>
          <p:cNvSpPr txBox="1"/>
          <p:nvPr/>
        </p:nvSpPr>
        <p:spPr>
          <a:xfrm>
            <a:off x="0" y="11289"/>
            <a:ext cx="1226933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MỘT SỐ HÌNH THỨC TỔ CHỨC LÃNH THỔ CÔNG NGHIỆP</a:t>
            </a:r>
          </a:p>
        </p:txBody>
      </p:sp>
    </p:spTree>
    <p:extLst>
      <p:ext uri="{BB962C8B-B14F-4D97-AF65-F5344CB8AC3E}">
        <p14:creationId xmlns:p14="http://schemas.microsoft.com/office/powerpoint/2010/main" val="25388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81279D-B4B3-E2B8-0948-4C1C859F9766}"/>
              </a:ext>
            </a:extLst>
          </p:cNvPr>
          <p:cNvGrpSpPr/>
          <p:nvPr/>
        </p:nvGrpSpPr>
        <p:grpSpPr>
          <a:xfrm>
            <a:off x="224853" y="2586601"/>
            <a:ext cx="1753850" cy="2060350"/>
            <a:chOff x="224852" y="2586601"/>
            <a:chExt cx="1888761" cy="2060350"/>
          </a:xfrm>
          <a:solidFill>
            <a:schemeClr val="accent2"/>
          </a:solidFill>
        </p:grpSpPr>
        <p:sp>
          <p:nvSpPr>
            <p:cNvPr id="7" name="Rectangle 6">
              <a:extLst>
                <a:ext uri="{FF2B5EF4-FFF2-40B4-BE49-F238E27FC236}">
                  <a16:creationId xmlns:a16="http://schemas.microsoft.com/office/drawing/2014/main" id="{4CA99523-852A-FAEE-52D3-2730EB2B004C}"/>
                </a:ext>
              </a:extLst>
            </p:cNvPr>
            <p:cNvSpPr/>
            <p:nvPr/>
          </p:nvSpPr>
          <p:spPr>
            <a:xfrm>
              <a:off x="224852" y="2586601"/>
              <a:ext cx="1888761" cy="206035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E3A7237-C070-62A6-8BA7-0CFF486D2568}"/>
                </a:ext>
              </a:extLst>
            </p:cNvPr>
            <p:cNvSpPr txBox="1"/>
            <p:nvPr/>
          </p:nvSpPr>
          <p:spPr>
            <a:xfrm>
              <a:off x="224852" y="2878110"/>
              <a:ext cx="1784408" cy="1384995"/>
            </a:xfrm>
            <a:prstGeom prst="rect">
              <a:avLst/>
            </a:prstGeom>
            <a:grpFill/>
            <a:ln w="38100">
              <a:noFill/>
            </a:ln>
          </p:spPr>
          <p:txBody>
            <a:bodyPr wrap="square" rtlCol="0">
              <a:spAutoFit/>
            </a:bodyPr>
            <a:lstStyle/>
            <a:p>
              <a:pPr algn="ctr"/>
              <a:r>
                <a:rPr lang="en-US" altLang="ko-KR" sz="2800" b="1" dirty="0">
                  <a:solidFill>
                    <a:srgbClr val="FF0000"/>
                  </a:solidFill>
                  <a:latin typeface="Times New Roman" panose="02020603050405020304" pitchFamily="18" charset="0"/>
                  <a:cs typeface="Times New Roman" panose="02020603050405020304" pitchFamily="18" charset="0"/>
                </a:rPr>
                <a:t>ĐIỂM </a:t>
              </a:r>
            </a:p>
            <a:p>
              <a:pPr algn="ctr"/>
              <a:r>
                <a:rPr lang="en-US" altLang="ko-KR" sz="2800" b="1" dirty="0">
                  <a:solidFill>
                    <a:srgbClr val="FF0000"/>
                  </a:solidFill>
                  <a:latin typeface="Times New Roman" panose="02020603050405020304" pitchFamily="18" charset="0"/>
                  <a:cs typeface="Times New Roman" panose="02020603050405020304" pitchFamily="18" charset="0"/>
                </a:rPr>
                <a:t>CÔNG NGHIỆP </a:t>
              </a:r>
              <a:endParaRPr lang="ko-KR"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5A85AE93-FE1A-17DF-1C20-39EF0BC18254}"/>
              </a:ext>
            </a:extLst>
          </p:cNvPr>
          <p:cNvSpPr/>
          <p:nvPr/>
        </p:nvSpPr>
        <p:spPr>
          <a:xfrm>
            <a:off x="2368447" y="1203997"/>
            <a:ext cx="9348150" cy="274005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D60851E-7548-6D69-E93F-62972CF61A51}"/>
              </a:ext>
            </a:extLst>
          </p:cNvPr>
          <p:cNvSpPr/>
          <p:nvPr/>
        </p:nvSpPr>
        <p:spPr>
          <a:xfrm>
            <a:off x="2368447" y="1202885"/>
            <a:ext cx="1499016" cy="2740057"/>
          </a:xfrm>
          <a:prstGeom prst="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VAI TRÒ</a:t>
            </a:r>
          </a:p>
        </p:txBody>
      </p:sp>
      <p:sp>
        <p:nvSpPr>
          <p:cNvPr id="12" name="Rectangle 11">
            <a:extLst>
              <a:ext uri="{FF2B5EF4-FFF2-40B4-BE49-F238E27FC236}">
                <a16:creationId xmlns:a16="http://schemas.microsoft.com/office/drawing/2014/main" id="{23DDD1F2-0FE0-17B9-47D6-50D23BB36971}"/>
              </a:ext>
            </a:extLst>
          </p:cNvPr>
          <p:cNvSpPr/>
          <p:nvPr/>
        </p:nvSpPr>
        <p:spPr>
          <a:xfrm>
            <a:off x="2368447" y="4309273"/>
            <a:ext cx="9348150" cy="19191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558047-2339-F252-4AD3-A72DD71324F4}"/>
              </a:ext>
            </a:extLst>
          </p:cNvPr>
          <p:cNvSpPr/>
          <p:nvPr/>
        </p:nvSpPr>
        <p:spPr>
          <a:xfrm>
            <a:off x="2368447" y="4308161"/>
            <a:ext cx="1499016" cy="1919139"/>
          </a:xfrm>
          <a:prstGeom prst="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ĐẶC ĐIỂM</a:t>
            </a:r>
          </a:p>
        </p:txBody>
      </p:sp>
      <p:sp>
        <p:nvSpPr>
          <p:cNvPr id="15" name="TextBox 14">
            <a:extLst>
              <a:ext uri="{FF2B5EF4-FFF2-40B4-BE49-F238E27FC236}">
                <a16:creationId xmlns:a16="http://schemas.microsoft.com/office/drawing/2014/main" id="{E83D2773-CD83-7418-6A9E-29720C999DB8}"/>
              </a:ext>
            </a:extLst>
          </p:cNvPr>
          <p:cNvSpPr txBox="1"/>
          <p:nvPr/>
        </p:nvSpPr>
        <p:spPr>
          <a:xfrm>
            <a:off x="3991133" y="1454770"/>
            <a:ext cx="7465102" cy="830997"/>
          </a:xfrm>
          <a:prstGeom prst="rect">
            <a:avLst/>
          </a:prstGeom>
          <a:noFill/>
        </p:spPr>
        <p:txBody>
          <a:bodyPr wrap="square">
            <a:spAutoFit/>
          </a:bodyPr>
          <a:lstStyle/>
          <a:p>
            <a:r>
              <a:rPr lang="en-US" sz="2400">
                <a:solidFill>
                  <a:srgbClr val="16745A"/>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a:solidFill>
                  <a:srgbClr val="16745A"/>
                </a:solidFill>
                <a:latin typeface="Times New Roman" panose="02020603050405020304" pitchFamily="18" charset="0"/>
                <a:cs typeface="Times New Roman" panose="02020603050405020304" pitchFamily="18" charset="0"/>
              </a:rPr>
              <a:t>Góp phần khai thác, sử dụng hợp lí tài nguyên thiên nhiên, nguyên liệu ở địa phương.</a:t>
            </a:r>
            <a:endParaRPr lang="en-US" sz="2400">
              <a:solidFill>
                <a:srgbClr val="16745A"/>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657C9A3-E7F0-0196-8625-5DF6F9C85A5F}"/>
              </a:ext>
            </a:extLst>
          </p:cNvPr>
          <p:cNvSpPr txBox="1"/>
          <p:nvPr/>
        </p:nvSpPr>
        <p:spPr>
          <a:xfrm>
            <a:off x="4021113" y="2349375"/>
            <a:ext cx="7442618" cy="830997"/>
          </a:xfrm>
          <a:prstGeom prst="rect">
            <a:avLst/>
          </a:prstGeom>
          <a:noFill/>
        </p:spPr>
        <p:txBody>
          <a:bodyPr wrap="square">
            <a:spAutoFit/>
          </a:bodyPr>
          <a:lstStyle/>
          <a:p>
            <a:r>
              <a:rPr lang="en-US" sz="2400">
                <a:solidFill>
                  <a:srgbClr val="16745A"/>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a:solidFill>
                  <a:srgbClr val="16745A"/>
                </a:solidFill>
                <a:latin typeface="Times New Roman" panose="02020603050405020304" pitchFamily="18" charset="0"/>
                <a:cs typeface="Times New Roman" panose="02020603050405020304" pitchFamily="18" charset="0"/>
              </a:rPr>
              <a:t>Giải quyết việc làm và phục vụ những nhu cầu nhất định cho dân cư ở địa phương.</a:t>
            </a:r>
            <a:endParaRPr lang="en-US" sz="2400">
              <a:solidFill>
                <a:srgbClr val="16745A"/>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DC5A404-1104-6AAE-7695-3F8C7173DF51}"/>
              </a:ext>
            </a:extLst>
          </p:cNvPr>
          <p:cNvSpPr txBox="1"/>
          <p:nvPr/>
        </p:nvSpPr>
        <p:spPr>
          <a:xfrm>
            <a:off x="3953657" y="3155110"/>
            <a:ext cx="7502578" cy="830997"/>
          </a:xfrm>
          <a:prstGeom prst="rect">
            <a:avLst/>
          </a:prstGeom>
          <a:noFill/>
        </p:spPr>
        <p:txBody>
          <a:bodyPr wrap="square">
            <a:spAutoFit/>
          </a:bodyPr>
          <a:lstStyle/>
          <a:p>
            <a:r>
              <a:rPr lang="en-US" sz="2400" dirty="0">
                <a:solidFill>
                  <a:srgbClr val="16745A"/>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16745A"/>
                </a:solidFill>
                <a:latin typeface="Times New Roman" panose="02020603050405020304" pitchFamily="18" charset="0"/>
                <a:cs typeface="Times New Roman" panose="02020603050405020304" pitchFamily="18" charset="0"/>
              </a:rPr>
              <a:t>Là hạt nhân để thực hiện công nghiệp hoá nông nghiệp, nông thôn.</a:t>
            </a:r>
            <a:endParaRPr lang="en-US" sz="2400" dirty="0">
              <a:solidFill>
                <a:srgbClr val="16745A"/>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A2874EE-02BE-100F-8E97-1185C7DD8D33}"/>
              </a:ext>
            </a:extLst>
          </p:cNvPr>
          <p:cNvSpPr txBox="1"/>
          <p:nvPr/>
        </p:nvSpPr>
        <p:spPr>
          <a:xfrm>
            <a:off x="3867463" y="4374634"/>
            <a:ext cx="7706727" cy="941796"/>
          </a:xfrm>
          <a:prstGeom prst="rect">
            <a:avLst/>
          </a:prstGeom>
          <a:noFill/>
        </p:spPr>
        <p:txBody>
          <a:bodyPr wrap="square">
            <a:spAutoFit/>
          </a:bodyPr>
          <a:lstStyle/>
          <a:p>
            <a:pPr algn="just">
              <a:lnSpc>
                <a:spcPct val="115000"/>
              </a:lnSpc>
              <a:spcAft>
                <a:spcPts val="800"/>
              </a:spcAft>
            </a:pPr>
            <a:r>
              <a:rPr lang="vi-VN" sz="2400" dirty="0">
                <a:solidFill>
                  <a:srgbClr val="16745A"/>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16745A"/>
                </a:solidFill>
                <a:latin typeface="Times New Roman" panose="02020603050405020304" pitchFamily="18" charset="0"/>
                <a:cs typeface="Times New Roman" panose="02020603050405020304" pitchFamily="18" charset="0"/>
              </a:rPr>
              <a:t>Lãnh thổ không lớn, gồm một vài xí nghiệp, có cơ sở hạ tầng riêng.</a:t>
            </a:r>
            <a:endParaRPr lang="en-US" sz="2400" dirty="0">
              <a:solidFill>
                <a:srgbClr val="16745A"/>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20F9780-23B7-F71E-D541-9FFD830CAFDD}"/>
              </a:ext>
            </a:extLst>
          </p:cNvPr>
          <p:cNvSpPr txBox="1"/>
          <p:nvPr/>
        </p:nvSpPr>
        <p:spPr>
          <a:xfrm>
            <a:off x="3818799" y="5269707"/>
            <a:ext cx="8096470" cy="517065"/>
          </a:xfrm>
          <a:prstGeom prst="rect">
            <a:avLst/>
          </a:prstGeom>
          <a:noFill/>
        </p:spPr>
        <p:txBody>
          <a:bodyPr wrap="square">
            <a:spAutoFit/>
          </a:bodyPr>
          <a:lstStyle/>
          <a:p>
            <a:pPr algn="just">
              <a:lnSpc>
                <a:spcPct val="115000"/>
              </a:lnSpc>
              <a:spcAft>
                <a:spcPts val="800"/>
              </a:spcAft>
            </a:pPr>
            <a:r>
              <a:rPr lang="vi-VN" sz="2400" dirty="0">
                <a:solidFill>
                  <a:srgbClr val="16745A"/>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16745A"/>
                </a:solidFill>
                <a:latin typeface="Times New Roman" panose="02020603050405020304" pitchFamily="18" charset="0"/>
                <a:cs typeface="Times New Roman" panose="02020603050405020304" pitchFamily="18" charset="0"/>
              </a:rPr>
              <a:t>Phân bố gần nguồn nguyên nhiên liệu hay một loại tài nguyên.</a:t>
            </a:r>
            <a:endParaRPr lang="en-US" sz="2400" dirty="0">
              <a:solidFill>
                <a:srgbClr val="16745A"/>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D28F7EA3-4C27-8EC2-4F14-F4CCC9B21807}"/>
              </a:ext>
            </a:extLst>
          </p:cNvPr>
          <p:cNvSpPr txBox="1"/>
          <p:nvPr/>
        </p:nvSpPr>
        <p:spPr>
          <a:xfrm>
            <a:off x="3843689" y="5747128"/>
            <a:ext cx="7465102" cy="517065"/>
          </a:xfrm>
          <a:prstGeom prst="rect">
            <a:avLst/>
          </a:prstGeom>
          <a:noFill/>
        </p:spPr>
        <p:txBody>
          <a:bodyPr wrap="square">
            <a:spAutoFit/>
          </a:bodyPr>
          <a:lstStyle/>
          <a:p>
            <a:pPr algn="just">
              <a:lnSpc>
                <a:spcPct val="115000"/>
              </a:lnSpc>
              <a:spcAft>
                <a:spcPts val="800"/>
              </a:spcAft>
            </a:pPr>
            <a:r>
              <a:rPr lang="vi-VN" sz="2400" dirty="0">
                <a:solidFill>
                  <a:srgbClr val="16745A"/>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16745A"/>
                </a:solidFill>
                <a:latin typeface="Times New Roman" panose="02020603050405020304" pitchFamily="18" charset="0"/>
                <a:cs typeface="Times New Roman" panose="02020603050405020304" pitchFamily="18" charset="0"/>
              </a:rPr>
              <a:t>Các xí nghiệp không có mối liên hệ sản xuất.</a:t>
            </a:r>
            <a:endParaRPr lang="en-US" sz="2400" dirty="0">
              <a:solidFill>
                <a:srgbClr val="16745A"/>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6D22145-C363-BA75-1602-517AB7690A9C}"/>
              </a:ext>
            </a:extLst>
          </p:cNvPr>
          <p:cNvSpPr txBox="1"/>
          <p:nvPr/>
        </p:nvSpPr>
        <p:spPr>
          <a:xfrm>
            <a:off x="191069" y="55177"/>
            <a:ext cx="1226933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MỘT SỐ HÌNH THỨC TỔ CHỨC LÃNH THỔ CÔNG NGHIỆP</a:t>
            </a:r>
          </a:p>
        </p:txBody>
      </p:sp>
    </p:spTree>
    <p:extLst>
      <p:ext uri="{BB962C8B-B14F-4D97-AF65-F5344CB8AC3E}">
        <p14:creationId xmlns:p14="http://schemas.microsoft.com/office/powerpoint/2010/main" val="19832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P spid="17" grpId="0"/>
      <p:bldP spid="18" grpId="0"/>
      <p:bldP spid="20" grpId="0"/>
      <p:bldP spid="22" grpId="0"/>
      <p:bldP spid="24" grpId="0"/>
      <p:bldP spid="1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9Slide05 FS Blonde Script"/>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over and End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942</TotalTime>
  <Words>1757</Words>
  <Application>Microsoft Office PowerPoint</Application>
  <PresentationFormat>Widescreen</PresentationFormat>
  <Paragraphs>242</Paragraphs>
  <Slides>28</Slides>
  <Notes>0</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Cambria</vt:lpstr>
      <vt:lpstr>Tahoma</vt:lpstr>
      <vt:lpstr>Wingdings</vt:lpstr>
      <vt:lpstr>#9Slide03 Oswald</vt:lpstr>
      <vt:lpstr>Times New Roman</vt:lpstr>
      <vt:lpstr>Calibri</vt:lpstr>
      <vt:lpstr>#9Slide07 IcielBaliho Script</vt:lpstr>
      <vt:lpstr>.VnBlack</vt:lpstr>
      <vt:lpstr>Arial Unicode MS</vt:lpstr>
      <vt:lpstr>#9Slide05 FS Blonde Script</vt:lpstr>
      <vt:lpstr>Arial</vt:lpstr>
      <vt:lpstr>Office Theme</vt:lpstr>
      <vt:lpstr>Cover and 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136</cp:revision>
  <dcterms:created xsi:type="dcterms:W3CDTF">2021-02-27T03:32:24Z</dcterms:created>
  <dcterms:modified xsi:type="dcterms:W3CDTF">2023-04-12T00:23:06Z</dcterms:modified>
</cp:coreProperties>
</file>