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autoCompressPictures="0">
  <p:sldMasterIdLst>
    <p:sldMasterId id="2147483660" r:id="rId1"/>
    <p:sldMasterId id="2147483661" r:id="rId2"/>
    <p:sldMasterId id="2147483673" r:id="rId3"/>
    <p:sldMasterId id="2147483685" r:id="rId4"/>
    <p:sldMasterId id="2147483697" r:id="rId5"/>
  </p:sldMasterIdLst>
  <p:notesMasterIdLst>
    <p:notesMasterId r:id="rId33"/>
  </p:notesMasterIdLst>
  <p:sldIdLst>
    <p:sldId id="306" r:id="rId6"/>
    <p:sldId id="307" r:id="rId7"/>
    <p:sldId id="305" r:id="rId8"/>
    <p:sldId id="257" r:id="rId9"/>
    <p:sldId id="259" r:id="rId10"/>
    <p:sldId id="284" r:id="rId11"/>
    <p:sldId id="285" r:id="rId12"/>
    <p:sldId id="290" r:id="rId13"/>
    <p:sldId id="286" r:id="rId14"/>
    <p:sldId id="291" r:id="rId15"/>
    <p:sldId id="287" r:id="rId16"/>
    <p:sldId id="260" r:id="rId17"/>
    <p:sldId id="263" r:id="rId18"/>
    <p:sldId id="264" r:id="rId19"/>
    <p:sldId id="309" r:id="rId20"/>
    <p:sldId id="292" r:id="rId21"/>
    <p:sldId id="267" r:id="rId22"/>
    <p:sldId id="268" r:id="rId23"/>
    <p:sldId id="293" r:id="rId24"/>
    <p:sldId id="294" r:id="rId25"/>
    <p:sldId id="296" r:id="rId26"/>
    <p:sldId id="297" r:id="rId27"/>
    <p:sldId id="298" r:id="rId28"/>
    <p:sldId id="304" r:id="rId29"/>
    <p:sldId id="299" r:id="rId30"/>
    <p:sldId id="308" r:id="rId31"/>
    <p:sldId id="301" r:id="rId32"/>
  </p:sldIdLst>
  <p:sldSz cx="9144000" cy="5143500" type="screen16x9"/>
  <p:notesSz cx="6858000" cy="9144000"/>
  <p:embeddedFontLst>
    <p:embeddedFont>
      <p:font typeface="#9Slide03 Cabin Condensed" panose="00000506000000000000" pitchFamily="2" charset="0"/>
      <p:regular r:id="rId34"/>
    </p:embeddedFont>
    <p:embeddedFont>
      <p:font typeface="#9Slide03 Inconsolata" panose="00000509000000000000" pitchFamily="50" charset="0"/>
      <p:regular r:id="rId35"/>
    </p:embeddedFont>
    <p:embeddedFont>
      <p:font typeface="#9Slide03 SFU Salzburg" panose="00000500000000000000" pitchFamily="2" charset="0"/>
      <p:regular r:id="rId36"/>
    </p:embeddedFont>
    <p:embeddedFont>
      <p:font typeface="#9Slide06 Thillends Small" pitchFamily="2" charset="0"/>
      <p:regular r:id="rId37"/>
    </p:embeddedFont>
    <p:embeddedFont>
      <p:font typeface="#9Slide07 IcielCrocante" panose="02000000000000000000" pitchFamily="2" charset="0"/>
      <p:regular r:id="rId38"/>
    </p:embeddedFont>
    <p:embeddedFont>
      <p:font typeface="#9Slide07 IcielPony" panose="02000000000000000000" pitchFamily="2" charset="0"/>
      <p:regular r:id="rId39"/>
    </p:embeddedFont>
    <p:embeddedFont>
      <p:font typeface="#9Slide07 IcielQueulat Uni" panose="00000A00000000000000" pitchFamily="2" charset="0"/>
      <p:bold r:id="rId40"/>
    </p:embeddedFont>
    <p:embeddedFont>
      <p:font typeface="#9Slide07 Pangolin" panose="00000500000000000000" pitchFamily="2" charset="0"/>
      <p:regular r:id="rId41"/>
    </p:embeddedFont>
    <p:embeddedFont>
      <p:font typeface="#9Slide07 SVNCinnamoncake" panose="02000000000000000000" pitchFamily="2" charset="0"/>
      <p:regular r:id="rId42"/>
    </p:embeddedFont>
    <p:embeddedFont>
      <p:font typeface="#9Slide07 SVNStick A Round" panose="02000503000000000000" pitchFamily="2" charset="0"/>
      <p:regular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Calibri Light" panose="020F0302020204030204" pitchFamily="34" charset="0"/>
      <p:regular r:id="rId48"/>
      <p:italic r:id="rId49"/>
    </p:embeddedFont>
    <p:embeddedFont>
      <p:font typeface="Encode Sans Semi Condensed" panose="020B0604020202020204" charset="0"/>
      <p:regular r:id="rId50"/>
      <p:bold r:id="rId51"/>
    </p:embeddedFont>
    <p:embeddedFont>
      <p:font typeface="Karla" panose="020B0604020202020204" charset="0"/>
      <p:bold r:id="rId52"/>
      <p:boldItalic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E51E25"/>
    <a:srgbClr val="C93E1F"/>
    <a:srgbClr val="3A7F0D"/>
    <a:srgbClr val="FC9204"/>
    <a:srgbClr val="F0F8FA"/>
    <a:srgbClr val="FFFFFF"/>
    <a:srgbClr val="8BECEF"/>
    <a:srgbClr val="49A010"/>
    <a:srgbClr val="E94B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8D6EC15-3290-4CF2-97C1-553EFA23B9BB}">
  <a:tblStyle styleId="{68D6EC15-3290-4CF2-97C1-553EFA23B9B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68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533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6.fntdata"/><Relationship Id="rId21" Type="http://schemas.openxmlformats.org/officeDocument/2006/relationships/slide" Target="slides/slide16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font" Target="fonts/font20.fntdata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font" Target="fonts/font18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0" Type="http://schemas.openxmlformats.org/officeDocument/2006/relationships/slide" Target="slides/slide15.xml"/><Relationship Id="rId41" Type="http://schemas.openxmlformats.org/officeDocument/2006/relationships/font" Target="fonts/font8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57" Type="http://schemas.openxmlformats.org/officeDocument/2006/relationships/tableStyles" Target="tableStyles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D53B87-05C1-4200-9A04-6E8904FCB558}" type="doc">
      <dgm:prSet loTypeId="urn:microsoft.com/office/officeart/2005/8/layout/vList3" loCatId="picture" qsTypeId="urn:microsoft.com/office/officeart/2005/8/quickstyle/simple1" qsCatId="simple" csTypeId="urn:microsoft.com/office/officeart/2005/8/colors/accent1_2" csCatId="accent1" phldr="1"/>
      <dgm:spPr/>
    </dgm:pt>
    <dgm:pt modelId="{81E1EB41-7EC3-4182-9970-37D3A22D3588}">
      <dgm:prSet phldrT="[Text]"/>
      <dgm:spPr>
        <a:solidFill>
          <a:srgbClr val="00B050"/>
        </a:solidFill>
      </dgm:spPr>
      <dgm:t>
        <a:bodyPr/>
        <a:lstStyle/>
        <a:p>
          <a:r>
            <a:rPr lang="en-US">
              <a:solidFill>
                <a:srgbClr val="FFFF00"/>
              </a:solidFill>
              <a:latin typeface="#9Slide07 Pangolin" panose="00000500000000000000" pitchFamily="2" charset="0"/>
            </a:rPr>
            <a:t>Phân bố dân cư</a:t>
          </a:r>
        </a:p>
      </dgm:t>
    </dgm:pt>
    <dgm:pt modelId="{841ACF59-C721-4E1F-896E-71E3C07593DF}" type="parTrans" cxnId="{50DF00C7-F337-418D-B056-7B7953CE0EC1}">
      <dgm:prSet/>
      <dgm:spPr/>
      <dgm:t>
        <a:bodyPr/>
        <a:lstStyle/>
        <a:p>
          <a:endParaRPr lang="en-US"/>
        </a:p>
      </dgm:t>
    </dgm:pt>
    <dgm:pt modelId="{02AB03A4-6457-4863-8C69-4BFC7AB36555}" type="sibTrans" cxnId="{50DF00C7-F337-418D-B056-7B7953CE0EC1}">
      <dgm:prSet/>
      <dgm:spPr/>
      <dgm:t>
        <a:bodyPr/>
        <a:lstStyle/>
        <a:p>
          <a:endParaRPr lang="en-US"/>
        </a:p>
      </dgm:t>
    </dgm:pt>
    <dgm:pt modelId="{89B469A7-D582-4D9D-BB54-08070249DBD7}" type="pres">
      <dgm:prSet presAssocID="{BCD53B87-05C1-4200-9A04-6E8904FCB558}" presName="linearFlow" presStyleCnt="0">
        <dgm:presLayoutVars>
          <dgm:dir/>
          <dgm:resizeHandles val="exact"/>
        </dgm:presLayoutVars>
      </dgm:prSet>
      <dgm:spPr/>
    </dgm:pt>
    <dgm:pt modelId="{D2934C2A-022A-429C-B0E0-C2D770FFEA90}" type="pres">
      <dgm:prSet presAssocID="{81E1EB41-7EC3-4182-9970-37D3A22D3588}" presName="composite" presStyleCnt="0"/>
      <dgm:spPr/>
    </dgm:pt>
    <dgm:pt modelId="{783F2652-18B7-466E-9ADF-766711C14F49}" type="pres">
      <dgm:prSet presAssocID="{81E1EB41-7EC3-4182-9970-37D3A22D3588}" presName="imgShp" presStyleLbl="fgImgPlace1" presStyleIdx="0" presStyleCnt="1" custLinFactNeighborX="-24776" custLinFactNeighborY="-501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76E7DE73-F495-4FAA-B4D8-7272532489CB}" type="pres">
      <dgm:prSet presAssocID="{81E1EB41-7EC3-4182-9970-37D3A22D3588}" presName="txShp" presStyleLbl="node1" presStyleIdx="0" presStyleCnt="1" custScaleX="136909" custLinFactNeighborX="10151">
        <dgm:presLayoutVars>
          <dgm:bulletEnabled val="1"/>
        </dgm:presLayoutVars>
      </dgm:prSet>
      <dgm:spPr/>
    </dgm:pt>
  </dgm:ptLst>
  <dgm:cxnLst>
    <dgm:cxn modelId="{795A5D12-2169-4B75-9059-8A690A6F4375}" type="presOf" srcId="{BCD53B87-05C1-4200-9A04-6E8904FCB558}" destId="{89B469A7-D582-4D9D-BB54-08070249DBD7}" srcOrd="0" destOrd="0" presId="urn:microsoft.com/office/officeart/2005/8/layout/vList3"/>
    <dgm:cxn modelId="{A0F91931-E988-4AA3-816A-E5A3E61D459D}" type="presOf" srcId="{81E1EB41-7EC3-4182-9970-37D3A22D3588}" destId="{76E7DE73-F495-4FAA-B4D8-7272532489CB}" srcOrd="0" destOrd="0" presId="urn:microsoft.com/office/officeart/2005/8/layout/vList3"/>
    <dgm:cxn modelId="{50DF00C7-F337-418D-B056-7B7953CE0EC1}" srcId="{BCD53B87-05C1-4200-9A04-6E8904FCB558}" destId="{81E1EB41-7EC3-4182-9970-37D3A22D3588}" srcOrd="0" destOrd="0" parTransId="{841ACF59-C721-4E1F-896E-71E3C07593DF}" sibTransId="{02AB03A4-6457-4863-8C69-4BFC7AB36555}"/>
    <dgm:cxn modelId="{39A467BD-BE87-43A2-B538-4F62C0A3E823}" type="presParOf" srcId="{89B469A7-D582-4D9D-BB54-08070249DBD7}" destId="{D2934C2A-022A-429C-B0E0-C2D770FFEA90}" srcOrd="0" destOrd="0" presId="urn:microsoft.com/office/officeart/2005/8/layout/vList3"/>
    <dgm:cxn modelId="{27B8DE09-1D41-4168-A9FB-FF6DC9AF1D20}" type="presParOf" srcId="{D2934C2A-022A-429C-B0E0-C2D770FFEA90}" destId="{783F2652-18B7-466E-9ADF-766711C14F49}" srcOrd="0" destOrd="0" presId="urn:microsoft.com/office/officeart/2005/8/layout/vList3"/>
    <dgm:cxn modelId="{470B0AC1-A9D4-42D7-9FB4-1988C4071881}" type="presParOf" srcId="{D2934C2A-022A-429C-B0E0-C2D770FFEA90}" destId="{76E7DE73-F495-4FAA-B4D8-7272532489CB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CD53B87-05C1-4200-9A04-6E8904FCB558}" type="doc">
      <dgm:prSet loTypeId="urn:microsoft.com/office/officeart/2005/8/layout/vList3" loCatId="picture" qsTypeId="urn:microsoft.com/office/officeart/2005/8/quickstyle/simple1" qsCatId="simple" csTypeId="urn:microsoft.com/office/officeart/2005/8/colors/accent1_2" csCatId="accent1" phldr="1"/>
      <dgm:spPr/>
    </dgm:pt>
    <dgm:pt modelId="{81E1EB41-7EC3-4182-9970-37D3A22D3588}">
      <dgm:prSet phldrT="[Text]" custT="1"/>
      <dgm:spPr>
        <a:solidFill>
          <a:srgbClr val="0070C0"/>
        </a:solidFill>
      </dgm:spPr>
      <dgm:t>
        <a:bodyPr/>
        <a:lstStyle/>
        <a:p>
          <a:r>
            <a:rPr lang="en-US" sz="4800">
              <a:solidFill>
                <a:srgbClr val="FFFF00"/>
              </a:solidFill>
              <a:latin typeface="#9Slide07 Pangolin" panose="00000500000000000000" pitchFamily="2" charset="0"/>
            </a:rPr>
            <a:t>Các loại quần cư (giảm tải)</a:t>
          </a:r>
        </a:p>
      </dgm:t>
    </dgm:pt>
    <dgm:pt modelId="{841ACF59-C721-4E1F-896E-71E3C07593DF}" type="parTrans" cxnId="{50DF00C7-F337-418D-B056-7B7953CE0EC1}">
      <dgm:prSet/>
      <dgm:spPr/>
      <dgm:t>
        <a:bodyPr/>
        <a:lstStyle/>
        <a:p>
          <a:endParaRPr lang="en-US"/>
        </a:p>
      </dgm:t>
    </dgm:pt>
    <dgm:pt modelId="{02AB03A4-6457-4863-8C69-4BFC7AB36555}" type="sibTrans" cxnId="{50DF00C7-F337-418D-B056-7B7953CE0EC1}">
      <dgm:prSet/>
      <dgm:spPr/>
      <dgm:t>
        <a:bodyPr/>
        <a:lstStyle/>
        <a:p>
          <a:endParaRPr lang="en-US"/>
        </a:p>
      </dgm:t>
    </dgm:pt>
    <dgm:pt modelId="{89B469A7-D582-4D9D-BB54-08070249DBD7}" type="pres">
      <dgm:prSet presAssocID="{BCD53B87-05C1-4200-9A04-6E8904FCB558}" presName="linearFlow" presStyleCnt="0">
        <dgm:presLayoutVars>
          <dgm:dir/>
          <dgm:resizeHandles val="exact"/>
        </dgm:presLayoutVars>
      </dgm:prSet>
      <dgm:spPr/>
    </dgm:pt>
    <dgm:pt modelId="{D2934C2A-022A-429C-B0E0-C2D770FFEA90}" type="pres">
      <dgm:prSet presAssocID="{81E1EB41-7EC3-4182-9970-37D3A22D3588}" presName="composite" presStyleCnt="0"/>
      <dgm:spPr/>
    </dgm:pt>
    <dgm:pt modelId="{783F2652-18B7-466E-9ADF-766711C14F49}" type="pres">
      <dgm:prSet presAssocID="{81E1EB41-7EC3-4182-9970-37D3A22D3588}" presName="imgShp" presStyleLbl="fgImgPlace1" presStyleIdx="0" presStyleCnt="1" custLinFactNeighborX="-44467" custLinFactNeighborY="333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76E7DE73-F495-4FAA-B4D8-7272532489CB}" type="pres">
      <dgm:prSet presAssocID="{81E1EB41-7EC3-4182-9970-37D3A22D3588}" presName="txShp" presStyleLbl="node1" presStyleIdx="0" presStyleCnt="1" custScaleX="136909" custScaleY="100098" custLinFactNeighborX="4692" custLinFactNeighborY="1295">
        <dgm:presLayoutVars>
          <dgm:bulletEnabled val="1"/>
        </dgm:presLayoutVars>
      </dgm:prSet>
      <dgm:spPr/>
    </dgm:pt>
  </dgm:ptLst>
  <dgm:cxnLst>
    <dgm:cxn modelId="{795A5D12-2169-4B75-9059-8A690A6F4375}" type="presOf" srcId="{BCD53B87-05C1-4200-9A04-6E8904FCB558}" destId="{89B469A7-D582-4D9D-BB54-08070249DBD7}" srcOrd="0" destOrd="0" presId="urn:microsoft.com/office/officeart/2005/8/layout/vList3"/>
    <dgm:cxn modelId="{A0F91931-E988-4AA3-816A-E5A3E61D459D}" type="presOf" srcId="{81E1EB41-7EC3-4182-9970-37D3A22D3588}" destId="{76E7DE73-F495-4FAA-B4D8-7272532489CB}" srcOrd="0" destOrd="0" presId="urn:microsoft.com/office/officeart/2005/8/layout/vList3"/>
    <dgm:cxn modelId="{50DF00C7-F337-418D-B056-7B7953CE0EC1}" srcId="{BCD53B87-05C1-4200-9A04-6E8904FCB558}" destId="{81E1EB41-7EC3-4182-9970-37D3A22D3588}" srcOrd="0" destOrd="0" parTransId="{841ACF59-C721-4E1F-896E-71E3C07593DF}" sibTransId="{02AB03A4-6457-4863-8C69-4BFC7AB36555}"/>
    <dgm:cxn modelId="{39A467BD-BE87-43A2-B538-4F62C0A3E823}" type="presParOf" srcId="{89B469A7-D582-4D9D-BB54-08070249DBD7}" destId="{D2934C2A-022A-429C-B0E0-C2D770FFEA90}" srcOrd="0" destOrd="0" presId="urn:microsoft.com/office/officeart/2005/8/layout/vList3"/>
    <dgm:cxn modelId="{27B8DE09-1D41-4168-A9FB-FF6DC9AF1D20}" type="presParOf" srcId="{D2934C2A-022A-429C-B0E0-C2D770FFEA90}" destId="{783F2652-18B7-466E-9ADF-766711C14F49}" srcOrd="0" destOrd="0" presId="urn:microsoft.com/office/officeart/2005/8/layout/vList3"/>
    <dgm:cxn modelId="{470B0AC1-A9D4-42D7-9FB4-1988C4071881}" type="presParOf" srcId="{D2934C2A-022A-429C-B0E0-C2D770FFEA90}" destId="{76E7DE73-F495-4FAA-B4D8-7272532489CB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CD53B87-05C1-4200-9A04-6E8904FCB558}" type="doc">
      <dgm:prSet loTypeId="urn:microsoft.com/office/officeart/2005/8/layout/vList3" loCatId="picture" qsTypeId="urn:microsoft.com/office/officeart/2005/8/quickstyle/simple1" qsCatId="simple" csTypeId="urn:microsoft.com/office/officeart/2005/8/colors/accent1_2" csCatId="accent1" phldr="1"/>
      <dgm:spPr/>
    </dgm:pt>
    <dgm:pt modelId="{81E1EB41-7EC3-4182-9970-37D3A22D3588}">
      <dgm:prSet phldrT="[Text]"/>
      <dgm:spPr>
        <a:solidFill>
          <a:srgbClr val="002060"/>
        </a:solidFill>
      </dgm:spPr>
      <dgm:t>
        <a:bodyPr/>
        <a:lstStyle/>
        <a:p>
          <a:r>
            <a:rPr lang="en-US">
              <a:solidFill>
                <a:srgbClr val="FFFF00"/>
              </a:solidFill>
              <a:latin typeface="#9Slide07 Pangolin" panose="00000500000000000000" pitchFamily="2" charset="0"/>
            </a:rPr>
            <a:t>Đô thị hóa</a:t>
          </a:r>
        </a:p>
      </dgm:t>
    </dgm:pt>
    <dgm:pt modelId="{841ACF59-C721-4E1F-896E-71E3C07593DF}" type="parTrans" cxnId="{50DF00C7-F337-418D-B056-7B7953CE0EC1}">
      <dgm:prSet/>
      <dgm:spPr/>
      <dgm:t>
        <a:bodyPr/>
        <a:lstStyle/>
        <a:p>
          <a:endParaRPr lang="en-US"/>
        </a:p>
      </dgm:t>
    </dgm:pt>
    <dgm:pt modelId="{02AB03A4-6457-4863-8C69-4BFC7AB36555}" type="sibTrans" cxnId="{50DF00C7-F337-418D-B056-7B7953CE0EC1}">
      <dgm:prSet/>
      <dgm:spPr/>
      <dgm:t>
        <a:bodyPr/>
        <a:lstStyle/>
        <a:p>
          <a:endParaRPr lang="en-US"/>
        </a:p>
      </dgm:t>
    </dgm:pt>
    <dgm:pt modelId="{89B469A7-D582-4D9D-BB54-08070249DBD7}" type="pres">
      <dgm:prSet presAssocID="{BCD53B87-05C1-4200-9A04-6E8904FCB558}" presName="linearFlow" presStyleCnt="0">
        <dgm:presLayoutVars>
          <dgm:dir/>
          <dgm:resizeHandles val="exact"/>
        </dgm:presLayoutVars>
      </dgm:prSet>
      <dgm:spPr/>
    </dgm:pt>
    <dgm:pt modelId="{D2934C2A-022A-429C-B0E0-C2D770FFEA90}" type="pres">
      <dgm:prSet presAssocID="{81E1EB41-7EC3-4182-9970-37D3A22D3588}" presName="composite" presStyleCnt="0"/>
      <dgm:spPr/>
    </dgm:pt>
    <dgm:pt modelId="{783F2652-18B7-466E-9ADF-766711C14F49}" type="pres">
      <dgm:prSet presAssocID="{81E1EB41-7EC3-4182-9970-37D3A22D3588}" presName="imgShp" presStyleLbl="fgImgPlace1" presStyleIdx="0" presStyleCnt="1" custLinFactNeighborX="-59899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76E7DE73-F495-4FAA-B4D8-7272532489CB}" type="pres">
      <dgm:prSet presAssocID="{81E1EB41-7EC3-4182-9970-37D3A22D3588}" presName="txShp" presStyleLbl="node1" presStyleIdx="0" presStyleCnt="1" custScaleX="136909" custLinFactNeighborX="6733" custLinFactNeighborY="3641">
        <dgm:presLayoutVars>
          <dgm:bulletEnabled val="1"/>
        </dgm:presLayoutVars>
      </dgm:prSet>
      <dgm:spPr/>
    </dgm:pt>
  </dgm:ptLst>
  <dgm:cxnLst>
    <dgm:cxn modelId="{795A5D12-2169-4B75-9059-8A690A6F4375}" type="presOf" srcId="{BCD53B87-05C1-4200-9A04-6E8904FCB558}" destId="{89B469A7-D582-4D9D-BB54-08070249DBD7}" srcOrd="0" destOrd="0" presId="urn:microsoft.com/office/officeart/2005/8/layout/vList3"/>
    <dgm:cxn modelId="{A0F91931-E988-4AA3-816A-E5A3E61D459D}" type="presOf" srcId="{81E1EB41-7EC3-4182-9970-37D3A22D3588}" destId="{76E7DE73-F495-4FAA-B4D8-7272532489CB}" srcOrd="0" destOrd="0" presId="urn:microsoft.com/office/officeart/2005/8/layout/vList3"/>
    <dgm:cxn modelId="{50DF00C7-F337-418D-B056-7B7953CE0EC1}" srcId="{BCD53B87-05C1-4200-9A04-6E8904FCB558}" destId="{81E1EB41-7EC3-4182-9970-37D3A22D3588}" srcOrd="0" destOrd="0" parTransId="{841ACF59-C721-4E1F-896E-71E3C07593DF}" sibTransId="{02AB03A4-6457-4863-8C69-4BFC7AB36555}"/>
    <dgm:cxn modelId="{39A467BD-BE87-43A2-B538-4F62C0A3E823}" type="presParOf" srcId="{89B469A7-D582-4D9D-BB54-08070249DBD7}" destId="{D2934C2A-022A-429C-B0E0-C2D770FFEA90}" srcOrd="0" destOrd="0" presId="urn:microsoft.com/office/officeart/2005/8/layout/vList3"/>
    <dgm:cxn modelId="{27B8DE09-1D41-4168-A9FB-FF6DC9AF1D20}" type="presParOf" srcId="{D2934C2A-022A-429C-B0E0-C2D770FFEA90}" destId="{783F2652-18B7-466E-9ADF-766711C14F49}" srcOrd="0" destOrd="0" presId="urn:microsoft.com/office/officeart/2005/8/layout/vList3"/>
    <dgm:cxn modelId="{470B0AC1-A9D4-42D7-9FB4-1988C4071881}" type="presParOf" srcId="{D2934C2A-022A-429C-B0E0-C2D770FFEA90}" destId="{76E7DE73-F495-4FAA-B4D8-7272532489CB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A6E2918-9E58-4D0E-AC58-BB9CF5C26D00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90C8EB4-9D83-456B-A7A4-B2B37A7C3827}">
      <dgm:prSet phldrT="[Text]"/>
      <dgm:spPr>
        <a:solidFill>
          <a:srgbClr val="E94B35"/>
        </a:solidFill>
      </dgm:spPr>
      <dgm:t>
        <a:bodyPr/>
        <a:lstStyle/>
        <a:p>
          <a:r>
            <a:rPr lang="en-US">
              <a:latin typeface="#9Slide07 Pangolin" panose="00000500000000000000" pitchFamily="2" charset="0"/>
            </a:rPr>
            <a:t>Nhóm 1</a:t>
          </a:r>
        </a:p>
      </dgm:t>
    </dgm:pt>
    <dgm:pt modelId="{1EFABEF3-9A78-4E46-BCDE-95711D824FC5}" type="parTrans" cxnId="{BEFD5584-DE26-443A-8622-B2A48E41200B}">
      <dgm:prSet/>
      <dgm:spPr/>
      <dgm:t>
        <a:bodyPr/>
        <a:lstStyle/>
        <a:p>
          <a:endParaRPr lang="en-US"/>
        </a:p>
      </dgm:t>
    </dgm:pt>
    <dgm:pt modelId="{B0999EBD-13B5-4E24-BC37-139C60484462}" type="sibTrans" cxnId="{BEFD5584-DE26-443A-8622-B2A48E41200B}">
      <dgm:prSet/>
      <dgm:spPr/>
      <dgm:t>
        <a:bodyPr/>
        <a:lstStyle/>
        <a:p>
          <a:endParaRPr lang="en-US"/>
        </a:p>
      </dgm:t>
    </dgm:pt>
    <dgm:pt modelId="{7B992C3A-A645-4BB3-A6E3-43DC140A0FF4}">
      <dgm:prSet phldrT="[Text]"/>
      <dgm:spPr>
        <a:solidFill>
          <a:srgbClr val="002060"/>
        </a:solidFill>
      </dgm:spPr>
      <dgm:t>
        <a:bodyPr/>
        <a:lstStyle/>
        <a:p>
          <a:r>
            <a:rPr lang="en-US">
              <a:latin typeface="#9Slide07 Pangolin" panose="00000500000000000000" pitchFamily="2" charset="0"/>
            </a:rPr>
            <a:t>Nhóm 3</a:t>
          </a:r>
        </a:p>
      </dgm:t>
    </dgm:pt>
    <dgm:pt modelId="{554309D4-EB9E-432F-9642-5192069E5ED1}" type="parTrans" cxnId="{29C97EBF-14EE-4267-AD24-D2BBBCAC2D3D}">
      <dgm:prSet/>
      <dgm:spPr/>
      <dgm:t>
        <a:bodyPr/>
        <a:lstStyle/>
        <a:p>
          <a:endParaRPr lang="en-US"/>
        </a:p>
      </dgm:t>
    </dgm:pt>
    <dgm:pt modelId="{0F29AF04-993B-4416-A762-EEFC82AB3838}" type="sibTrans" cxnId="{29C97EBF-14EE-4267-AD24-D2BBBCAC2D3D}">
      <dgm:prSet/>
      <dgm:spPr/>
      <dgm:t>
        <a:bodyPr/>
        <a:lstStyle/>
        <a:p>
          <a:endParaRPr lang="en-US"/>
        </a:p>
      </dgm:t>
    </dgm:pt>
    <dgm:pt modelId="{675BD52F-E898-48EC-BD0C-936B32305D61}">
      <dgm:prSet phldrT="[Text]"/>
      <dgm:spPr>
        <a:solidFill>
          <a:srgbClr val="FC9204"/>
        </a:solidFill>
      </dgm:spPr>
      <dgm:t>
        <a:bodyPr/>
        <a:lstStyle/>
        <a:p>
          <a:r>
            <a:rPr lang="en-US">
              <a:latin typeface="#9Slide07 Pangolin" panose="00000500000000000000" pitchFamily="2" charset="0"/>
            </a:rPr>
            <a:t>Nhóm 2</a:t>
          </a:r>
        </a:p>
      </dgm:t>
    </dgm:pt>
    <dgm:pt modelId="{3C5A393B-8FFC-47D8-8166-D02BBB117990}" type="parTrans" cxnId="{877B7F66-7E1B-4532-92C8-C02AEFE3B9F8}">
      <dgm:prSet/>
      <dgm:spPr/>
      <dgm:t>
        <a:bodyPr/>
        <a:lstStyle/>
        <a:p>
          <a:endParaRPr lang="en-US"/>
        </a:p>
      </dgm:t>
    </dgm:pt>
    <dgm:pt modelId="{D29C3E91-847D-46AC-8AA5-A3B77A7D3546}" type="sibTrans" cxnId="{877B7F66-7E1B-4532-92C8-C02AEFE3B9F8}">
      <dgm:prSet/>
      <dgm:spPr/>
      <dgm:t>
        <a:bodyPr/>
        <a:lstStyle/>
        <a:p>
          <a:endParaRPr lang="en-US"/>
        </a:p>
      </dgm:t>
    </dgm:pt>
    <dgm:pt modelId="{881A06E0-E49E-4B3D-B00C-3CB6E26FA445}">
      <dgm:prSet phldrT="[Text]"/>
      <dgm:spPr>
        <a:solidFill>
          <a:srgbClr val="0070C0"/>
        </a:solidFill>
      </dgm:spPr>
      <dgm:t>
        <a:bodyPr/>
        <a:lstStyle/>
        <a:p>
          <a:r>
            <a:rPr lang="en-US">
              <a:latin typeface="#9Slide07 Pangolin" panose="00000500000000000000" pitchFamily="2" charset="0"/>
            </a:rPr>
            <a:t>Nhóm 4</a:t>
          </a:r>
        </a:p>
      </dgm:t>
    </dgm:pt>
    <dgm:pt modelId="{7043FC2F-AD6A-44DA-90B4-DA973E550942}" type="parTrans" cxnId="{0333793B-9CE8-4826-9E7D-AD0FB0B34E3A}">
      <dgm:prSet/>
      <dgm:spPr/>
      <dgm:t>
        <a:bodyPr/>
        <a:lstStyle/>
        <a:p>
          <a:endParaRPr lang="en-US"/>
        </a:p>
      </dgm:t>
    </dgm:pt>
    <dgm:pt modelId="{EE390E69-698E-4FB8-92CA-97107895047D}" type="sibTrans" cxnId="{0333793B-9CE8-4826-9E7D-AD0FB0B34E3A}">
      <dgm:prSet/>
      <dgm:spPr/>
      <dgm:t>
        <a:bodyPr/>
        <a:lstStyle/>
        <a:p>
          <a:endParaRPr lang="en-US"/>
        </a:p>
      </dgm:t>
    </dgm:pt>
    <dgm:pt modelId="{59086665-5AEF-431B-8B98-43580BE61BD3}" type="pres">
      <dgm:prSet presAssocID="{5A6E2918-9E58-4D0E-AC58-BB9CF5C26D00}" presName="diagram" presStyleCnt="0">
        <dgm:presLayoutVars>
          <dgm:dir/>
          <dgm:resizeHandles val="exact"/>
        </dgm:presLayoutVars>
      </dgm:prSet>
      <dgm:spPr/>
    </dgm:pt>
    <dgm:pt modelId="{9D491E44-2091-4C48-BD70-22B11A56E55A}" type="pres">
      <dgm:prSet presAssocID="{E90C8EB4-9D83-456B-A7A4-B2B37A7C3827}" presName="node" presStyleLbl="node1" presStyleIdx="0" presStyleCnt="4" custLinFactNeighborX="-379" custLinFactNeighborY="-20210">
        <dgm:presLayoutVars>
          <dgm:bulletEnabled val="1"/>
        </dgm:presLayoutVars>
      </dgm:prSet>
      <dgm:spPr/>
    </dgm:pt>
    <dgm:pt modelId="{203AC976-381B-410C-AB68-0E5EE8A8DDE9}" type="pres">
      <dgm:prSet presAssocID="{B0999EBD-13B5-4E24-BC37-139C60484462}" presName="sibTrans" presStyleCnt="0"/>
      <dgm:spPr/>
    </dgm:pt>
    <dgm:pt modelId="{E341FB33-7DA3-4947-88D1-64E47AB6B1C1}" type="pres">
      <dgm:prSet presAssocID="{7B992C3A-A645-4BB3-A6E3-43DC140A0FF4}" presName="node" presStyleLbl="node1" presStyleIdx="1" presStyleCnt="4" custLinFactNeighborX="559" custLinFactNeighborY="-20210">
        <dgm:presLayoutVars>
          <dgm:bulletEnabled val="1"/>
        </dgm:presLayoutVars>
      </dgm:prSet>
      <dgm:spPr/>
    </dgm:pt>
    <dgm:pt modelId="{03D39762-0A01-4BA7-BB81-05679C7F5D0B}" type="pres">
      <dgm:prSet presAssocID="{0F29AF04-993B-4416-A762-EEFC82AB3838}" presName="sibTrans" presStyleCnt="0"/>
      <dgm:spPr/>
    </dgm:pt>
    <dgm:pt modelId="{4674F73E-6616-4528-897B-0C1BA4A17C2F}" type="pres">
      <dgm:prSet presAssocID="{675BD52F-E898-48EC-BD0C-936B32305D61}" presName="node" presStyleLbl="node1" presStyleIdx="2" presStyleCnt="4">
        <dgm:presLayoutVars>
          <dgm:bulletEnabled val="1"/>
        </dgm:presLayoutVars>
      </dgm:prSet>
      <dgm:spPr/>
    </dgm:pt>
    <dgm:pt modelId="{5A94DFB3-4323-4D84-8E38-2D28F85212D3}" type="pres">
      <dgm:prSet presAssocID="{D29C3E91-847D-46AC-8AA5-A3B77A7D3546}" presName="sibTrans" presStyleCnt="0"/>
      <dgm:spPr/>
    </dgm:pt>
    <dgm:pt modelId="{5BF1D0E3-69E6-4D37-8AE9-75F51BC5564B}" type="pres">
      <dgm:prSet presAssocID="{881A06E0-E49E-4B3D-B00C-3CB6E26FA445}" presName="node" presStyleLbl="node1" presStyleIdx="3" presStyleCnt="4">
        <dgm:presLayoutVars>
          <dgm:bulletEnabled val="1"/>
        </dgm:presLayoutVars>
      </dgm:prSet>
      <dgm:spPr/>
    </dgm:pt>
  </dgm:ptLst>
  <dgm:cxnLst>
    <dgm:cxn modelId="{19C9E20D-7165-49E1-87B0-0FA5F9DF2CFE}" type="presOf" srcId="{E90C8EB4-9D83-456B-A7A4-B2B37A7C3827}" destId="{9D491E44-2091-4C48-BD70-22B11A56E55A}" srcOrd="0" destOrd="0" presId="urn:microsoft.com/office/officeart/2005/8/layout/default"/>
    <dgm:cxn modelId="{0333793B-9CE8-4826-9E7D-AD0FB0B34E3A}" srcId="{5A6E2918-9E58-4D0E-AC58-BB9CF5C26D00}" destId="{881A06E0-E49E-4B3D-B00C-3CB6E26FA445}" srcOrd="3" destOrd="0" parTransId="{7043FC2F-AD6A-44DA-90B4-DA973E550942}" sibTransId="{EE390E69-698E-4FB8-92CA-97107895047D}"/>
    <dgm:cxn modelId="{877B7F66-7E1B-4532-92C8-C02AEFE3B9F8}" srcId="{5A6E2918-9E58-4D0E-AC58-BB9CF5C26D00}" destId="{675BD52F-E898-48EC-BD0C-936B32305D61}" srcOrd="2" destOrd="0" parTransId="{3C5A393B-8FFC-47D8-8166-D02BBB117990}" sibTransId="{D29C3E91-847D-46AC-8AA5-A3B77A7D3546}"/>
    <dgm:cxn modelId="{93D4C450-D41F-4C07-B336-F71DA01FADCC}" type="presOf" srcId="{675BD52F-E898-48EC-BD0C-936B32305D61}" destId="{4674F73E-6616-4528-897B-0C1BA4A17C2F}" srcOrd="0" destOrd="0" presId="urn:microsoft.com/office/officeart/2005/8/layout/default"/>
    <dgm:cxn modelId="{BEFD5584-DE26-443A-8622-B2A48E41200B}" srcId="{5A6E2918-9E58-4D0E-AC58-BB9CF5C26D00}" destId="{E90C8EB4-9D83-456B-A7A4-B2B37A7C3827}" srcOrd="0" destOrd="0" parTransId="{1EFABEF3-9A78-4E46-BCDE-95711D824FC5}" sibTransId="{B0999EBD-13B5-4E24-BC37-139C60484462}"/>
    <dgm:cxn modelId="{211172BC-6893-476C-8622-6026D93A023D}" type="presOf" srcId="{5A6E2918-9E58-4D0E-AC58-BB9CF5C26D00}" destId="{59086665-5AEF-431B-8B98-43580BE61BD3}" srcOrd="0" destOrd="0" presId="urn:microsoft.com/office/officeart/2005/8/layout/default"/>
    <dgm:cxn modelId="{29C97EBF-14EE-4267-AD24-D2BBBCAC2D3D}" srcId="{5A6E2918-9E58-4D0E-AC58-BB9CF5C26D00}" destId="{7B992C3A-A645-4BB3-A6E3-43DC140A0FF4}" srcOrd="1" destOrd="0" parTransId="{554309D4-EB9E-432F-9642-5192069E5ED1}" sibTransId="{0F29AF04-993B-4416-A762-EEFC82AB3838}"/>
    <dgm:cxn modelId="{6D4DB8C5-DF96-40FF-86FC-C68314E19607}" type="presOf" srcId="{7B992C3A-A645-4BB3-A6E3-43DC140A0FF4}" destId="{E341FB33-7DA3-4947-88D1-64E47AB6B1C1}" srcOrd="0" destOrd="0" presId="urn:microsoft.com/office/officeart/2005/8/layout/default"/>
    <dgm:cxn modelId="{A560ACE2-620B-4151-B303-DDC7F179BC55}" type="presOf" srcId="{881A06E0-E49E-4B3D-B00C-3CB6E26FA445}" destId="{5BF1D0E3-69E6-4D37-8AE9-75F51BC5564B}" srcOrd="0" destOrd="0" presId="urn:microsoft.com/office/officeart/2005/8/layout/default"/>
    <dgm:cxn modelId="{DDEAB4D9-A766-47BE-A275-294A7CB02BC4}" type="presParOf" srcId="{59086665-5AEF-431B-8B98-43580BE61BD3}" destId="{9D491E44-2091-4C48-BD70-22B11A56E55A}" srcOrd="0" destOrd="0" presId="urn:microsoft.com/office/officeart/2005/8/layout/default"/>
    <dgm:cxn modelId="{C3C8BD03-D885-4C50-80F5-D5E018F5764D}" type="presParOf" srcId="{59086665-5AEF-431B-8B98-43580BE61BD3}" destId="{203AC976-381B-410C-AB68-0E5EE8A8DDE9}" srcOrd="1" destOrd="0" presId="urn:microsoft.com/office/officeart/2005/8/layout/default"/>
    <dgm:cxn modelId="{F845106E-C38D-4CE5-8E65-D2B0437533DE}" type="presParOf" srcId="{59086665-5AEF-431B-8B98-43580BE61BD3}" destId="{E341FB33-7DA3-4947-88D1-64E47AB6B1C1}" srcOrd="2" destOrd="0" presId="urn:microsoft.com/office/officeart/2005/8/layout/default"/>
    <dgm:cxn modelId="{EB247614-FBF0-472C-95C6-29A20ED7186A}" type="presParOf" srcId="{59086665-5AEF-431B-8B98-43580BE61BD3}" destId="{03D39762-0A01-4BA7-BB81-05679C7F5D0B}" srcOrd="3" destOrd="0" presId="urn:microsoft.com/office/officeart/2005/8/layout/default"/>
    <dgm:cxn modelId="{0B5D067D-4E85-4618-8E1A-1F474B9323E0}" type="presParOf" srcId="{59086665-5AEF-431B-8B98-43580BE61BD3}" destId="{4674F73E-6616-4528-897B-0C1BA4A17C2F}" srcOrd="4" destOrd="0" presId="urn:microsoft.com/office/officeart/2005/8/layout/default"/>
    <dgm:cxn modelId="{29CA8100-4A8F-4849-94B3-59FD14DBDE31}" type="presParOf" srcId="{59086665-5AEF-431B-8B98-43580BE61BD3}" destId="{5A94DFB3-4323-4D84-8E38-2D28F85212D3}" srcOrd="5" destOrd="0" presId="urn:microsoft.com/office/officeart/2005/8/layout/default"/>
    <dgm:cxn modelId="{3610CEAC-E02B-4298-98BF-6A870FA842D6}" type="presParOf" srcId="{59086665-5AEF-431B-8B98-43580BE61BD3}" destId="{5BF1D0E3-69E6-4D37-8AE9-75F51BC5564B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E7DE73-F495-4FAA-B4D8-7272532489CB}">
      <dsp:nvSpPr>
        <dsp:cNvPr id="0" name=""/>
        <dsp:cNvSpPr/>
      </dsp:nvSpPr>
      <dsp:spPr>
        <a:xfrm rot="10800000">
          <a:off x="644974" y="0"/>
          <a:ext cx="6557011" cy="1200673"/>
        </a:xfrm>
        <a:prstGeom prst="homePlate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9463" tIns="182880" rIns="341376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>
              <a:solidFill>
                <a:srgbClr val="FFFF00"/>
              </a:solidFill>
              <a:latin typeface="#9Slide07 Pangolin" panose="00000500000000000000" pitchFamily="2" charset="0"/>
            </a:rPr>
            <a:t>Phân bố dân cư</a:t>
          </a:r>
        </a:p>
      </dsp:txBody>
      <dsp:txXfrm rot="10800000">
        <a:off x="945142" y="0"/>
        <a:ext cx="6256843" cy="1200673"/>
      </dsp:txXfrm>
    </dsp:sp>
    <dsp:sp modelId="{783F2652-18B7-466E-9ADF-766711C14F49}">
      <dsp:nvSpPr>
        <dsp:cNvPr id="0" name=""/>
        <dsp:cNvSpPr/>
      </dsp:nvSpPr>
      <dsp:spPr>
        <a:xfrm>
          <a:off x="308517" y="0"/>
          <a:ext cx="1200673" cy="1200673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E7DE73-F495-4FAA-B4D8-7272532489CB}">
      <dsp:nvSpPr>
        <dsp:cNvPr id="0" name=""/>
        <dsp:cNvSpPr/>
      </dsp:nvSpPr>
      <dsp:spPr>
        <a:xfrm rot="10800000">
          <a:off x="674129" y="1257"/>
          <a:ext cx="8077955" cy="1287971"/>
        </a:xfrm>
        <a:prstGeom prst="homePlate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7404" tIns="182880" rIns="341376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>
              <a:solidFill>
                <a:srgbClr val="FFFF00"/>
              </a:solidFill>
              <a:latin typeface="#9Slide07 Pangolin" panose="00000500000000000000" pitchFamily="2" charset="0"/>
            </a:rPr>
            <a:t>Các loại quần cư (giảm tải)</a:t>
          </a:r>
        </a:p>
      </dsp:txBody>
      <dsp:txXfrm rot="10800000">
        <a:off x="996122" y="1257"/>
        <a:ext cx="7755962" cy="1287971"/>
      </dsp:txXfrm>
    </dsp:sp>
    <dsp:sp modelId="{783F2652-18B7-466E-9ADF-766711C14F49}">
      <dsp:nvSpPr>
        <dsp:cNvPr id="0" name=""/>
        <dsp:cNvSpPr/>
      </dsp:nvSpPr>
      <dsp:spPr>
        <a:xfrm>
          <a:off x="270632" y="2518"/>
          <a:ext cx="1286710" cy="128671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E7DE73-F495-4FAA-B4D8-7272532489CB}">
      <dsp:nvSpPr>
        <dsp:cNvPr id="0" name=""/>
        <dsp:cNvSpPr/>
      </dsp:nvSpPr>
      <dsp:spPr>
        <a:xfrm rot="10800000">
          <a:off x="630878" y="0"/>
          <a:ext cx="6413923" cy="1200673"/>
        </a:xfrm>
        <a:prstGeom prst="homePlate">
          <a:avLst/>
        </a:prstGeom>
        <a:solidFill>
          <a:srgbClr val="00206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9463" tIns="182880" rIns="341376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>
              <a:solidFill>
                <a:srgbClr val="FFFF00"/>
              </a:solidFill>
              <a:latin typeface="#9Slide07 Pangolin" panose="00000500000000000000" pitchFamily="2" charset="0"/>
            </a:rPr>
            <a:t>Đô thị hóa</a:t>
          </a:r>
        </a:p>
      </dsp:txBody>
      <dsp:txXfrm rot="10800000">
        <a:off x="931046" y="0"/>
        <a:ext cx="6113755" cy="1200673"/>
      </dsp:txXfrm>
    </dsp:sp>
    <dsp:sp modelId="{783F2652-18B7-466E-9ADF-766711C14F49}">
      <dsp:nvSpPr>
        <dsp:cNvPr id="0" name=""/>
        <dsp:cNvSpPr/>
      </dsp:nvSpPr>
      <dsp:spPr>
        <a:xfrm>
          <a:off x="0" y="0"/>
          <a:ext cx="1200673" cy="1200673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491E44-2091-4C48-BD70-22B11A56E55A}">
      <dsp:nvSpPr>
        <dsp:cNvPr id="0" name=""/>
        <dsp:cNvSpPr/>
      </dsp:nvSpPr>
      <dsp:spPr>
        <a:xfrm>
          <a:off x="0" y="0"/>
          <a:ext cx="1758698" cy="1055219"/>
        </a:xfrm>
        <a:prstGeom prst="rect">
          <a:avLst/>
        </a:prstGeom>
        <a:solidFill>
          <a:srgbClr val="E94B3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>
              <a:latin typeface="#9Slide07 Pangolin" panose="00000500000000000000" pitchFamily="2" charset="0"/>
            </a:rPr>
            <a:t>Nhóm 1</a:t>
          </a:r>
        </a:p>
      </dsp:txBody>
      <dsp:txXfrm>
        <a:off x="0" y="0"/>
        <a:ext cx="1758698" cy="1055219"/>
      </dsp:txXfrm>
    </dsp:sp>
    <dsp:sp modelId="{E341FB33-7DA3-4947-88D1-64E47AB6B1C1}">
      <dsp:nvSpPr>
        <dsp:cNvPr id="0" name=""/>
        <dsp:cNvSpPr/>
      </dsp:nvSpPr>
      <dsp:spPr>
        <a:xfrm>
          <a:off x="1935470" y="0"/>
          <a:ext cx="1758698" cy="1055219"/>
        </a:xfrm>
        <a:prstGeom prst="rect">
          <a:avLst/>
        </a:prstGeom>
        <a:solidFill>
          <a:srgbClr val="00206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>
              <a:latin typeface="#9Slide07 Pangolin" panose="00000500000000000000" pitchFamily="2" charset="0"/>
            </a:rPr>
            <a:t>Nhóm 3</a:t>
          </a:r>
        </a:p>
      </dsp:txBody>
      <dsp:txXfrm>
        <a:off x="1935470" y="0"/>
        <a:ext cx="1758698" cy="1055219"/>
      </dsp:txXfrm>
    </dsp:sp>
    <dsp:sp modelId="{4674F73E-6616-4528-897B-0C1BA4A17C2F}">
      <dsp:nvSpPr>
        <dsp:cNvPr id="0" name=""/>
        <dsp:cNvSpPr/>
      </dsp:nvSpPr>
      <dsp:spPr>
        <a:xfrm>
          <a:off x="450" y="1306256"/>
          <a:ext cx="1758698" cy="1055219"/>
        </a:xfrm>
        <a:prstGeom prst="rect">
          <a:avLst/>
        </a:prstGeom>
        <a:solidFill>
          <a:srgbClr val="FC920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>
              <a:latin typeface="#9Slide07 Pangolin" panose="00000500000000000000" pitchFamily="2" charset="0"/>
            </a:rPr>
            <a:t>Nhóm 2</a:t>
          </a:r>
        </a:p>
      </dsp:txBody>
      <dsp:txXfrm>
        <a:off x="450" y="1306256"/>
        <a:ext cx="1758698" cy="1055219"/>
      </dsp:txXfrm>
    </dsp:sp>
    <dsp:sp modelId="{5BF1D0E3-69E6-4D37-8AE9-75F51BC5564B}">
      <dsp:nvSpPr>
        <dsp:cNvPr id="0" name=""/>
        <dsp:cNvSpPr/>
      </dsp:nvSpPr>
      <dsp:spPr>
        <a:xfrm>
          <a:off x="1935019" y="1306256"/>
          <a:ext cx="1758698" cy="1055219"/>
        </a:xfrm>
        <a:prstGeom prst="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>
              <a:latin typeface="#9Slide07 Pangolin" panose="00000500000000000000" pitchFamily="2" charset="0"/>
            </a:rPr>
            <a:t>Nhóm 4</a:t>
          </a:r>
        </a:p>
      </dsp:txBody>
      <dsp:txXfrm>
        <a:off x="1935019" y="1306256"/>
        <a:ext cx="1758698" cy="10552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AD17CF-B08D-4ABB-AB07-69B3CFD7DD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18826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2108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25289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162007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95439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036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86380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6469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oogle Shape;14;p3"/>
          <p:cNvGrpSpPr/>
          <p:nvPr/>
        </p:nvGrpSpPr>
        <p:grpSpPr>
          <a:xfrm>
            <a:off x="-85" y="1433"/>
            <a:ext cx="9144087" cy="5143548"/>
            <a:chOff x="32524" y="4599878"/>
            <a:chExt cx="4014438" cy="2258121"/>
          </a:xfrm>
        </p:grpSpPr>
        <p:sp>
          <p:nvSpPr>
            <p:cNvPr id="15" name="Google Shape;15;p3"/>
            <p:cNvSpPr/>
            <p:nvPr/>
          </p:nvSpPr>
          <p:spPr>
            <a:xfrm>
              <a:off x="32524" y="6104602"/>
              <a:ext cx="384717" cy="753397"/>
            </a:xfrm>
            <a:custGeom>
              <a:avLst/>
              <a:gdLst/>
              <a:ahLst/>
              <a:cxnLst/>
              <a:rect l="l" t="t" r="r" b="b"/>
              <a:pathLst>
                <a:path w="384717" h="753397" extrusionOk="0">
                  <a:moveTo>
                    <a:pt x="98270" y="213079"/>
                  </a:moveTo>
                  <a:cubicBezTo>
                    <a:pt x="62307" y="136115"/>
                    <a:pt x="29376" y="65507"/>
                    <a:pt x="0" y="0"/>
                  </a:cubicBezTo>
                  <a:lnTo>
                    <a:pt x="0" y="753397"/>
                  </a:lnTo>
                  <a:lnTo>
                    <a:pt x="384717" y="753397"/>
                  </a:lnTo>
                  <a:cubicBezTo>
                    <a:pt x="292469" y="629640"/>
                    <a:pt x="209462" y="451666"/>
                    <a:pt x="98270" y="2130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3"/>
            <p:cNvSpPr/>
            <p:nvPr/>
          </p:nvSpPr>
          <p:spPr>
            <a:xfrm>
              <a:off x="32524" y="4599878"/>
              <a:ext cx="4014438" cy="2258121"/>
            </a:xfrm>
            <a:custGeom>
              <a:avLst/>
              <a:gdLst/>
              <a:ahLst/>
              <a:cxnLst/>
              <a:rect l="l" t="t" r="r" b="b"/>
              <a:pathLst>
                <a:path w="4014438" h="2258121" extrusionOk="0">
                  <a:moveTo>
                    <a:pt x="0" y="0"/>
                  </a:moveTo>
                  <a:lnTo>
                    <a:pt x="0" y="663951"/>
                  </a:lnTo>
                  <a:cubicBezTo>
                    <a:pt x="122942" y="548013"/>
                    <a:pt x="321322" y="455472"/>
                    <a:pt x="605950" y="322744"/>
                  </a:cubicBezTo>
                  <a:cubicBezTo>
                    <a:pt x="1022867" y="128295"/>
                    <a:pt x="1254763" y="20197"/>
                    <a:pt x="1476624" y="100946"/>
                  </a:cubicBezTo>
                  <a:cubicBezTo>
                    <a:pt x="1698484" y="181695"/>
                    <a:pt x="1806602" y="413613"/>
                    <a:pt x="2000947" y="830508"/>
                  </a:cubicBezTo>
                  <a:cubicBezTo>
                    <a:pt x="2195292" y="1247404"/>
                    <a:pt x="2303493" y="1479321"/>
                    <a:pt x="2222745" y="1701161"/>
                  </a:cubicBezTo>
                  <a:cubicBezTo>
                    <a:pt x="2141996" y="1923000"/>
                    <a:pt x="1910099" y="2031160"/>
                    <a:pt x="1493204" y="2225567"/>
                  </a:cubicBezTo>
                  <a:lnTo>
                    <a:pt x="1423370" y="2258122"/>
                  </a:lnTo>
                  <a:lnTo>
                    <a:pt x="4014439" y="2258122"/>
                  </a:lnTo>
                  <a:lnTo>
                    <a:pt x="40144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" name="Google Shape;17;p3"/>
          <p:cNvSpPr txBox="1">
            <a:spLocks noGrp="1"/>
          </p:cNvSpPr>
          <p:nvPr>
            <p:ph type="ctrTitle"/>
          </p:nvPr>
        </p:nvSpPr>
        <p:spPr>
          <a:xfrm>
            <a:off x="3422975" y="2718475"/>
            <a:ext cx="5035200" cy="11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3422975" y="3883175"/>
            <a:ext cx="5035200" cy="34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rtl="0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rtl="0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rtl="0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rtl="0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rtl="0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rtl="0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rtl="0"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AD6E2A0B-6D1D-44B4-934A-3FE75724EB9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8/27/2021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98296F12-E32B-488B-9C16-5507E50B974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7801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AD6E2A0B-6D1D-44B4-934A-3FE75724EB9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8/27/2021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98296F12-E32B-488B-9C16-5507E50B974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03411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AD6E2A0B-6D1D-44B4-934A-3FE75724EB9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8/27/2021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98296F12-E32B-488B-9C16-5507E50B974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68228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AD6E2A0B-6D1D-44B4-934A-3FE75724EB9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8/27/2021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98296F12-E32B-488B-9C16-5507E50B974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96573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AD6E2A0B-6D1D-44B4-934A-3FE75724EB9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8/27/2021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98296F12-E32B-488B-9C16-5507E50B974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04337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AD6E2A0B-6D1D-44B4-934A-3FE75724EB9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8/27/2021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98296F12-E32B-488B-9C16-5507E50B974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30792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AD6E2A0B-6D1D-44B4-934A-3FE75724EB9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8/27/2021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98296F12-E32B-488B-9C16-5507E50B974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33442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AD6E2A0B-6D1D-44B4-934A-3FE75724EB9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8/27/2021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98296F12-E32B-488B-9C16-5507E50B974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31973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AD6E2A0B-6D1D-44B4-934A-3FE75724EB9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8/27/2021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98296F12-E32B-488B-9C16-5507E50B974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09615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AD6E2A0B-6D1D-44B4-934A-3FE75724EB9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8/27/2021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98296F12-E32B-488B-9C16-5507E50B974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370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>
            <a:off x="-24532" y="-11"/>
            <a:ext cx="9193063" cy="5148516"/>
          </a:xfrm>
          <a:custGeom>
            <a:avLst/>
            <a:gdLst/>
            <a:ahLst/>
            <a:cxnLst/>
            <a:rect l="l" t="t" r="r" b="b"/>
            <a:pathLst>
              <a:path w="4014438" h="2258121" extrusionOk="0">
                <a:moveTo>
                  <a:pt x="0" y="0"/>
                </a:moveTo>
                <a:lnTo>
                  <a:pt x="0" y="2258122"/>
                </a:lnTo>
                <a:lnTo>
                  <a:pt x="1342328" y="2258122"/>
                </a:lnTo>
                <a:cubicBezTo>
                  <a:pt x="1250100" y="2134365"/>
                  <a:pt x="1167094" y="1956391"/>
                  <a:pt x="1055881" y="1717804"/>
                </a:cubicBezTo>
                <a:cubicBezTo>
                  <a:pt x="861432" y="1300908"/>
                  <a:pt x="753335" y="1068991"/>
                  <a:pt x="834083" y="847151"/>
                </a:cubicBezTo>
                <a:cubicBezTo>
                  <a:pt x="914832" y="625312"/>
                  <a:pt x="1146729" y="517152"/>
                  <a:pt x="1563624" y="322744"/>
                </a:cubicBezTo>
                <a:cubicBezTo>
                  <a:pt x="1980519" y="128337"/>
                  <a:pt x="2212437" y="20198"/>
                  <a:pt x="2434297" y="100946"/>
                </a:cubicBezTo>
                <a:cubicBezTo>
                  <a:pt x="2656158" y="181695"/>
                  <a:pt x="2764276" y="413613"/>
                  <a:pt x="2958684" y="830508"/>
                </a:cubicBezTo>
                <a:cubicBezTo>
                  <a:pt x="3153091" y="1247403"/>
                  <a:pt x="3261230" y="1479321"/>
                  <a:pt x="3180481" y="1701160"/>
                </a:cubicBezTo>
                <a:cubicBezTo>
                  <a:pt x="3099732" y="1923000"/>
                  <a:pt x="2867836" y="2031160"/>
                  <a:pt x="2450940" y="2225567"/>
                </a:cubicBezTo>
                <a:lnTo>
                  <a:pt x="2380981" y="2258122"/>
                </a:lnTo>
                <a:lnTo>
                  <a:pt x="4014439" y="2258122"/>
                </a:lnTo>
                <a:lnTo>
                  <a:pt x="401443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1076700" y="2161800"/>
            <a:ext cx="6990600" cy="819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406400" algn="ctr" rtl="0">
              <a:spcBef>
                <a:spcPts val="0"/>
              </a:spcBef>
              <a:spcAft>
                <a:spcPts val="0"/>
              </a:spcAft>
              <a:buSzPts val="2800"/>
              <a:buFont typeface="Karla"/>
              <a:buChar char="▪"/>
              <a:defRPr sz="2800">
                <a:latin typeface="Karla"/>
                <a:ea typeface="Karla"/>
                <a:cs typeface="Karla"/>
                <a:sym typeface="Karla"/>
              </a:defRPr>
            </a:lvl1pPr>
            <a:lvl2pPr marL="914400" lvl="1" indent="-406400" algn="ctr" rtl="0">
              <a:spcBef>
                <a:spcPts val="600"/>
              </a:spcBef>
              <a:spcAft>
                <a:spcPts val="0"/>
              </a:spcAft>
              <a:buSzPts val="2800"/>
              <a:buFont typeface="Karla"/>
              <a:buChar char="▫"/>
              <a:defRPr sz="2800">
                <a:latin typeface="Karla"/>
                <a:ea typeface="Karla"/>
                <a:cs typeface="Karla"/>
                <a:sym typeface="Karla"/>
              </a:defRPr>
            </a:lvl2pPr>
            <a:lvl3pPr marL="1371600" lvl="2" indent="-406400" algn="ctr" rtl="0">
              <a:spcBef>
                <a:spcPts val="600"/>
              </a:spcBef>
              <a:spcAft>
                <a:spcPts val="0"/>
              </a:spcAft>
              <a:buSzPts val="2800"/>
              <a:buFont typeface="Karla"/>
              <a:buChar char="▫"/>
              <a:defRPr sz="2800">
                <a:latin typeface="Karla"/>
                <a:ea typeface="Karla"/>
                <a:cs typeface="Karla"/>
                <a:sym typeface="Karla"/>
              </a:defRPr>
            </a:lvl3pPr>
            <a:lvl4pPr marL="1828800" lvl="3" indent="-406400" algn="ctr" rtl="0">
              <a:spcBef>
                <a:spcPts val="600"/>
              </a:spcBef>
              <a:spcAft>
                <a:spcPts val="0"/>
              </a:spcAft>
              <a:buSzPts val="2800"/>
              <a:buFont typeface="Karla"/>
              <a:buChar char="▫"/>
              <a:defRPr sz="2800">
                <a:latin typeface="Karla"/>
                <a:ea typeface="Karla"/>
                <a:cs typeface="Karla"/>
                <a:sym typeface="Karla"/>
              </a:defRPr>
            </a:lvl4pPr>
            <a:lvl5pPr marL="2286000" lvl="4" indent="-406400" algn="ctr" rtl="0">
              <a:spcBef>
                <a:spcPts val="600"/>
              </a:spcBef>
              <a:spcAft>
                <a:spcPts val="0"/>
              </a:spcAft>
              <a:buSzPts val="2800"/>
              <a:buFont typeface="Karla"/>
              <a:buChar char="▫"/>
              <a:defRPr sz="2800">
                <a:latin typeface="Karla"/>
                <a:ea typeface="Karla"/>
                <a:cs typeface="Karla"/>
                <a:sym typeface="Karla"/>
              </a:defRPr>
            </a:lvl5pPr>
            <a:lvl6pPr marL="2743200" lvl="5" indent="-406400" algn="ctr" rtl="0">
              <a:spcBef>
                <a:spcPts val="600"/>
              </a:spcBef>
              <a:spcAft>
                <a:spcPts val="0"/>
              </a:spcAft>
              <a:buSzPts val="2800"/>
              <a:buFont typeface="Karla"/>
              <a:buChar char="▫"/>
              <a:defRPr sz="2800">
                <a:latin typeface="Karla"/>
                <a:ea typeface="Karla"/>
                <a:cs typeface="Karla"/>
                <a:sym typeface="Karla"/>
              </a:defRPr>
            </a:lvl6pPr>
            <a:lvl7pPr marL="3200400" lvl="6" indent="-406400" algn="ctr" rtl="0">
              <a:spcBef>
                <a:spcPts val="600"/>
              </a:spcBef>
              <a:spcAft>
                <a:spcPts val="0"/>
              </a:spcAft>
              <a:buSzPts val="2800"/>
              <a:buFont typeface="Karla"/>
              <a:buChar char="▫"/>
              <a:defRPr sz="2800">
                <a:latin typeface="Karla"/>
                <a:ea typeface="Karla"/>
                <a:cs typeface="Karla"/>
                <a:sym typeface="Karla"/>
              </a:defRPr>
            </a:lvl7pPr>
            <a:lvl8pPr marL="3657600" lvl="7" indent="-406400" algn="ctr" rtl="0">
              <a:spcBef>
                <a:spcPts val="600"/>
              </a:spcBef>
              <a:spcAft>
                <a:spcPts val="0"/>
              </a:spcAft>
              <a:buSzPts val="2800"/>
              <a:buFont typeface="Karla"/>
              <a:buChar char="▫"/>
              <a:defRPr sz="2800">
                <a:latin typeface="Karla"/>
                <a:ea typeface="Karla"/>
                <a:cs typeface="Karla"/>
                <a:sym typeface="Karla"/>
              </a:defRPr>
            </a:lvl8pPr>
            <a:lvl9pPr marL="4114800" lvl="8" indent="-406400" algn="ctr">
              <a:spcBef>
                <a:spcPts val="600"/>
              </a:spcBef>
              <a:spcAft>
                <a:spcPts val="600"/>
              </a:spcAft>
              <a:buSzPts val="2800"/>
              <a:buFont typeface="Karla"/>
              <a:buChar char="▫"/>
              <a:defRPr sz="2800"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8456478" y="129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" name="Google Shape;23;p4"/>
          <p:cNvSpPr/>
          <p:nvPr/>
        </p:nvSpPr>
        <p:spPr>
          <a:xfrm>
            <a:off x="4362962" y="1295124"/>
            <a:ext cx="418075" cy="34295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noFill/>
                <a:latin typeface="Encode Sans Semi Condensed"/>
              </a:rPr>
              <a:t>“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AD6E2A0B-6D1D-44B4-934A-3FE75724EB9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8/27/2021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98296F12-E32B-488B-9C16-5507E50B974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47244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AD6E2A0B-6D1D-44B4-934A-3FE75724EB9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8/27/2021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98296F12-E32B-488B-9C16-5507E50B974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21483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AD6E2A0B-6D1D-44B4-934A-3FE75724EB9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8/27/2021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98296F12-E32B-488B-9C16-5507E50B974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32997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AD6E2A0B-6D1D-44B4-934A-3FE75724EB9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8/27/2021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98296F12-E32B-488B-9C16-5507E50B974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45454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AD6E2A0B-6D1D-44B4-934A-3FE75724EB9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8/27/2021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98296F12-E32B-488B-9C16-5507E50B974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861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AD6E2A0B-6D1D-44B4-934A-3FE75724EB9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8/27/2021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98296F12-E32B-488B-9C16-5507E50B974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1315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AD6E2A0B-6D1D-44B4-934A-3FE75724EB9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8/27/2021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98296F12-E32B-488B-9C16-5507E50B974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18575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AD6E2A0B-6D1D-44B4-934A-3FE75724EB9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8/27/2021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98296F12-E32B-488B-9C16-5507E50B974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05952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ADC57A64-0405-4873-9BAE-65D74742E62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8/27/2021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23B83E0B-7158-42C6-94D0-02AAE5793DBF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70144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ADC57A64-0405-4873-9BAE-65D74742E62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8/27/2021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23B83E0B-7158-42C6-94D0-02AAE5793DBF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236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/>
          <p:nvPr/>
        </p:nvSpPr>
        <p:spPr>
          <a:xfrm>
            <a:off x="0" y="0"/>
            <a:ext cx="9162955" cy="5142871"/>
          </a:xfrm>
          <a:custGeom>
            <a:avLst/>
            <a:gdLst/>
            <a:ahLst/>
            <a:cxnLst/>
            <a:rect l="l" t="t" r="r" b="b"/>
            <a:pathLst>
              <a:path w="4014438" h="2258121" extrusionOk="0">
                <a:moveTo>
                  <a:pt x="0" y="0"/>
                </a:moveTo>
                <a:lnTo>
                  <a:pt x="0" y="859550"/>
                </a:lnTo>
                <a:cubicBezTo>
                  <a:pt x="107156" y="629849"/>
                  <a:pt x="169234" y="501429"/>
                  <a:pt x="293807" y="456015"/>
                </a:cubicBezTo>
                <a:cubicBezTo>
                  <a:pt x="421056" y="409807"/>
                  <a:pt x="554076" y="471801"/>
                  <a:pt x="793228" y="583348"/>
                </a:cubicBezTo>
                <a:cubicBezTo>
                  <a:pt x="1032380" y="694895"/>
                  <a:pt x="1165400" y="756889"/>
                  <a:pt x="1211713" y="884159"/>
                </a:cubicBezTo>
                <a:cubicBezTo>
                  <a:pt x="1258025" y="1011430"/>
                  <a:pt x="1196010" y="1144450"/>
                  <a:pt x="1084484" y="1383581"/>
                </a:cubicBezTo>
                <a:cubicBezTo>
                  <a:pt x="972958" y="1622712"/>
                  <a:pt x="910943" y="1755753"/>
                  <a:pt x="783694" y="1802086"/>
                </a:cubicBezTo>
                <a:cubicBezTo>
                  <a:pt x="656444" y="1848419"/>
                  <a:pt x="523404" y="1786321"/>
                  <a:pt x="284356" y="1674774"/>
                </a:cubicBezTo>
                <a:cubicBezTo>
                  <a:pt x="163212" y="1618321"/>
                  <a:pt x="69312" y="1574413"/>
                  <a:pt x="105" y="1528414"/>
                </a:cubicBezTo>
                <a:lnTo>
                  <a:pt x="105" y="2258122"/>
                </a:lnTo>
                <a:lnTo>
                  <a:pt x="4014439" y="2258122"/>
                </a:lnTo>
                <a:lnTo>
                  <a:pt x="401443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38;p7"/>
          <p:cNvSpPr txBox="1">
            <a:spLocks noGrp="1"/>
          </p:cNvSpPr>
          <p:nvPr>
            <p:ph type="title"/>
          </p:nvPr>
        </p:nvSpPr>
        <p:spPr>
          <a:xfrm>
            <a:off x="558600" y="1123950"/>
            <a:ext cx="2595300" cy="674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1"/>
          </p:nvPr>
        </p:nvSpPr>
        <p:spPr>
          <a:xfrm>
            <a:off x="3651875" y="1200150"/>
            <a:ext cx="2331900" cy="3010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▪"/>
              <a:defRPr sz="1600"/>
            </a:lvl1pPr>
            <a:lvl2pPr marL="914400" lvl="1" indent="-330200">
              <a:spcBef>
                <a:spcPts val="600"/>
              </a:spcBef>
              <a:spcAft>
                <a:spcPts val="0"/>
              </a:spcAft>
              <a:buSzPts val="1600"/>
              <a:buChar char="▫"/>
              <a:defRPr sz="1600"/>
            </a:lvl2pPr>
            <a:lvl3pPr marL="1371600" lvl="2" indent="-330200">
              <a:spcBef>
                <a:spcPts val="600"/>
              </a:spcBef>
              <a:spcAft>
                <a:spcPts val="0"/>
              </a:spcAft>
              <a:buSzPts val="1600"/>
              <a:buChar char="▫"/>
              <a:defRPr sz="1600"/>
            </a:lvl3pPr>
            <a:lvl4pPr marL="1828800" lvl="3" indent="-330200">
              <a:spcBef>
                <a:spcPts val="600"/>
              </a:spcBef>
              <a:spcAft>
                <a:spcPts val="0"/>
              </a:spcAft>
              <a:buSzPts val="1600"/>
              <a:buChar char="▫"/>
              <a:defRPr sz="1600"/>
            </a:lvl4pPr>
            <a:lvl5pPr marL="2286000" lvl="4" indent="-330200">
              <a:spcBef>
                <a:spcPts val="600"/>
              </a:spcBef>
              <a:spcAft>
                <a:spcPts val="0"/>
              </a:spcAft>
              <a:buSzPts val="1600"/>
              <a:buChar char="▫"/>
              <a:defRPr sz="1600"/>
            </a:lvl5pPr>
            <a:lvl6pPr marL="2743200" lvl="5" indent="-330200">
              <a:spcBef>
                <a:spcPts val="600"/>
              </a:spcBef>
              <a:spcAft>
                <a:spcPts val="0"/>
              </a:spcAft>
              <a:buSzPts val="1600"/>
              <a:buChar char="▫"/>
              <a:defRPr sz="1600"/>
            </a:lvl6pPr>
            <a:lvl7pPr marL="3200400" lvl="6" indent="-330200">
              <a:spcBef>
                <a:spcPts val="600"/>
              </a:spcBef>
              <a:spcAft>
                <a:spcPts val="0"/>
              </a:spcAft>
              <a:buSzPts val="1600"/>
              <a:buChar char="▫"/>
              <a:defRPr sz="1600"/>
            </a:lvl7pPr>
            <a:lvl8pPr marL="3657600" lvl="7" indent="-330200">
              <a:spcBef>
                <a:spcPts val="600"/>
              </a:spcBef>
              <a:spcAft>
                <a:spcPts val="0"/>
              </a:spcAft>
              <a:buSzPts val="1600"/>
              <a:buChar char="▫"/>
              <a:defRPr sz="1600"/>
            </a:lvl8pPr>
            <a:lvl9pPr marL="4114800" lvl="8" indent="-330200">
              <a:spcBef>
                <a:spcPts val="600"/>
              </a:spcBef>
              <a:spcAft>
                <a:spcPts val="600"/>
              </a:spcAft>
              <a:buSzPts val="1600"/>
              <a:buChar char="▫"/>
              <a:defRPr sz="1600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2"/>
          </p:nvPr>
        </p:nvSpPr>
        <p:spPr>
          <a:xfrm>
            <a:off x="6253487" y="1200150"/>
            <a:ext cx="2331900" cy="3010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▪"/>
              <a:defRPr sz="1600"/>
            </a:lvl1pPr>
            <a:lvl2pPr marL="914400" lvl="1" indent="-330200">
              <a:spcBef>
                <a:spcPts val="600"/>
              </a:spcBef>
              <a:spcAft>
                <a:spcPts val="0"/>
              </a:spcAft>
              <a:buSzPts val="1600"/>
              <a:buChar char="▫"/>
              <a:defRPr sz="1600"/>
            </a:lvl2pPr>
            <a:lvl3pPr marL="1371600" lvl="2" indent="-330200">
              <a:spcBef>
                <a:spcPts val="600"/>
              </a:spcBef>
              <a:spcAft>
                <a:spcPts val="0"/>
              </a:spcAft>
              <a:buSzPts val="1600"/>
              <a:buChar char="▫"/>
              <a:defRPr sz="1600"/>
            </a:lvl3pPr>
            <a:lvl4pPr marL="1828800" lvl="3" indent="-330200">
              <a:spcBef>
                <a:spcPts val="600"/>
              </a:spcBef>
              <a:spcAft>
                <a:spcPts val="0"/>
              </a:spcAft>
              <a:buSzPts val="1600"/>
              <a:buChar char="▫"/>
              <a:defRPr sz="1600"/>
            </a:lvl4pPr>
            <a:lvl5pPr marL="2286000" lvl="4" indent="-330200">
              <a:spcBef>
                <a:spcPts val="600"/>
              </a:spcBef>
              <a:spcAft>
                <a:spcPts val="0"/>
              </a:spcAft>
              <a:buSzPts val="1600"/>
              <a:buChar char="▫"/>
              <a:defRPr sz="1600"/>
            </a:lvl5pPr>
            <a:lvl6pPr marL="2743200" lvl="5" indent="-330200">
              <a:spcBef>
                <a:spcPts val="600"/>
              </a:spcBef>
              <a:spcAft>
                <a:spcPts val="0"/>
              </a:spcAft>
              <a:buSzPts val="1600"/>
              <a:buChar char="▫"/>
              <a:defRPr sz="1600"/>
            </a:lvl6pPr>
            <a:lvl7pPr marL="3200400" lvl="6" indent="-330200">
              <a:spcBef>
                <a:spcPts val="600"/>
              </a:spcBef>
              <a:spcAft>
                <a:spcPts val="0"/>
              </a:spcAft>
              <a:buSzPts val="1600"/>
              <a:buChar char="▫"/>
              <a:defRPr sz="1600"/>
            </a:lvl7pPr>
            <a:lvl8pPr marL="3657600" lvl="7" indent="-330200">
              <a:spcBef>
                <a:spcPts val="600"/>
              </a:spcBef>
              <a:spcAft>
                <a:spcPts val="0"/>
              </a:spcAft>
              <a:buSzPts val="1600"/>
              <a:buChar char="▫"/>
              <a:defRPr sz="1600"/>
            </a:lvl8pPr>
            <a:lvl9pPr marL="4114800" lvl="8" indent="-330200">
              <a:spcBef>
                <a:spcPts val="600"/>
              </a:spcBef>
              <a:spcAft>
                <a:spcPts val="600"/>
              </a:spcAft>
              <a:buSzPts val="1600"/>
              <a:buChar char="▫"/>
              <a:defRPr sz="1600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8456478" y="129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ADC57A64-0405-4873-9BAE-65D74742E62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8/27/2021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23B83E0B-7158-42C6-94D0-02AAE5793DBF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14682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ADC57A64-0405-4873-9BAE-65D74742E62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8/27/2021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23B83E0B-7158-42C6-94D0-02AAE5793DBF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15884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ADC57A64-0405-4873-9BAE-65D74742E62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8/27/2021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23B83E0B-7158-42C6-94D0-02AAE5793DBF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12926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ADC57A64-0405-4873-9BAE-65D74742E62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8/27/2021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23B83E0B-7158-42C6-94D0-02AAE5793DBF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76929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ADC57A64-0405-4873-9BAE-65D74742E62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8/27/2021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23B83E0B-7158-42C6-94D0-02AAE5793DBF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31990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ADC57A64-0405-4873-9BAE-65D74742E62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8/27/2021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23B83E0B-7158-42C6-94D0-02AAE5793DBF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04601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ADC57A64-0405-4873-9BAE-65D74742E62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8/27/2021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23B83E0B-7158-42C6-94D0-02AAE5793DBF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92043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ADC57A64-0405-4873-9BAE-65D74742E62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8/27/2021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23B83E0B-7158-42C6-94D0-02AAE5793DBF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51314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ADC57A64-0405-4873-9BAE-65D74742E62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8/27/2021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23B83E0B-7158-42C6-94D0-02AAE5793DBF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10980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image">
  <p:cSld name="Title + 1 column + imag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6"/>
          <p:cNvSpPr txBox="1">
            <a:spLocks noGrp="1"/>
          </p:cNvSpPr>
          <p:nvPr>
            <p:ph type="title"/>
          </p:nvPr>
        </p:nvSpPr>
        <p:spPr>
          <a:xfrm>
            <a:off x="866375" y="642310"/>
            <a:ext cx="39666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3" name="Google Shape;23;p6"/>
          <p:cNvSpPr txBox="1">
            <a:spLocks noGrp="1"/>
          </p:cNvSpPr>
          <p:nvPr>
            <p:ph type="body" idx="1"/>
          </p:nvPr>
        </p:nvSpPr>
        <p:spPr>
          <a:xfrm>
            <a:off x="866375" y="1609350"/>
            <a:ext cx="3966600" cy="283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✗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✗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✗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✗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/>
            </a:lvl9pPr>
          </a:lstStyle>
          <a:p>
            <a:endParaRPr/>
          </a:p>
        </p:txBody>
      </p:sp>
      <p:sp>
        <p:nvSpPr>
          <p:cNvPr id="24" name="Google Shape;24;p6"/>
          <p:cNvSpPr txBox="1">
            <a:spLocks noGrp="1"/>
          </p:cNvSpPr>
          <p:nvPr>
            <p:ph type="sldNum" idx="12"/>
          </p:nvPr>
        </p:nvSpPr>
        <p:spPr>
          <a:xfrm>
            <a:off x="8716025" y="4676375"/>
            <a:ext cx="428100" cy="46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300" b="0" i="0" u="none" strike="noStrike" kern="0" cap="none" spc="0" normalizeH="0" baseline="0" noProof="0">
                <a:ln>
                  <a:noFill/>
                </a:ln>
                <a:solidFill>
                  <a:srgbClr val="7F6000"/>
                </a:solidFill>
                <a:effectLst/>
                <a:uLnTx/>
                <a:uFillTx/>
                <a:latin typeface="Inconsolata"/>
                <a:sym typeface="Inconsolata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300" b="0" i="0" u="none" strike="noStrike" kern="0" cap="none" spc="0" normalizeH="0" baseline="0" noProof="0">
              <a:ln>
                <a:noFill/>
              </a:ln>
              <a:solidFill>
                <a:srgbClr val="7F6000"/>
              </a:solidFill>
              <a:effectLst/>
              <a:uLnTx/>
              <a:uFillTx/>
              <a:latin typeface="Inconsolata"/>
              <a:sym typeface="Inconsolata"/>
            </a:endParaRPr>
          </a:p>
        </p:txBody>
      </p:sp>
    </p:spTree>
    <p:extLst>
      <p:ext uri="{BB962C8B-B14F-4D97-AF65-F5344CB8AC3E}">
        <p14:creationId xmlns:p14="http://schemas.microsoft.com/office/powerpoint/2010/main" val="781622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/>
          <p:nvPr/>
        </p:nvSpPr>
        <p:spPr>
          <a:xfrm>
            <a:off x="0" y="0"/>
            <a:ext cx="9162955" cy="5142871"/>
          </a:xfrm>
          <a:custGeom>
            <a:avLst/>
            <a:gdLst/>
            <a:ahLst/>
            <a:cxnLst/>
            <a:rect l="l" t="t" r="r" b="b"/>
            <a:pathLst>
              <a:path w="4014438" h="2258121" extrusionOk="0">
                <a:moveTo>
                  <a:pt x="0" y="0"/>
                </a:moveTo>
                <a:lnTo>
                  <a:pt x="0" y="859550"/>
                </a:lnTo>
                <a:cubicBezTo>
                  <a:pt x="107156" y="629849"/>
                  <a:pt x="169234" y="501429"/>
                  <a:pt x="293807" y="456015"/>
                </a:cubicBezTo>
                <a:cubicBezTo>
                  <a:pt x="421056" y="409807"/>
                  <a:pt x="554076" y="471801"/>
                  <a:pt x="793228" y="583348"/>
                </a:cubicBezTo>
                <a:cubicBezTo>
                  <a:pt x="1032380" y="694895"/>
                  <a:pt x="1165400" y="756889"/>
                  <a:pt x="1211713" y="884159"/>
                </a:cubicBezTo>
                <a:cubicBezTo>
                  <a:pt x="1258025" y="1011430"/>
                  <a:pt x="1196010" y="1144450"/>
                  <a:pt x="1084484" y="1383581"/>
                </a:cubicBezTo>
                <a:cubicBezTo>
                  <a:pt x="972958" y="1622712"/>
                  <a:pt x="910943" y="1755753"/>
                  <a:pt x="783694" y="1802086"/>
                </a:cubicBezTo>
                <a:cubicBezTo>
                  <a:pt x="656444" y="1848419"/>
                  <a:pt x="523404" y="1786321"/>
                  <a:pt x="284356" y="1674774"/>
                </a:cubicBezTo>
                <a:cubicBezTo>
                  <a:pt x="163212" y="1618321"/>
                  <a:pt x="69312" y="1574413"/>
                  <a:pt x="105" y="1528414"/>
                </a:cubicBezTo>
                <a:lnTo>
                  <a:pt x="105" y="2258122"/>
                </a:lnTo>
                <a:lnTo>
                  <a:pt x="4014439" y="2258122"/>
                </a:lnTo>
                <a:lnTo>
                  <a:pt x="401443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44;p8"/>
          <p:cNvSpPr txBox="1">
            <a:spLocks noGrp="1"/>
          </p:cNvSpPr>
          <p:nvPr>
            <p:ph type="title"/>
          </p:nvPr>
        </p:nvSpPr>
        <p:spPr>
          <a:xfrm>
            <a:off x="558600" y="1123950"/>
            <a:ext cx="2595300" cy="674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body" idx="1"/>
          </p:nvPr>
        </p:nvSpPr>
        <p:spPr>
          <a:xfrm>
            <a:off x="3651875" y="1200150"/>
            <a:ext cx="1524300" cy="3010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▪"/>
              <a:defRPr sz="1400"/>
            </a:lvl1pPr>
            <a:lvl2pPr marL="914400" lvl="1" indent="-317500" rtl="0">
              <a:spcBef>
                <a:spcPts val="600"/>
              </a:spcBef>
              <a:spcAft>
                <a:spcPts val="0"/>
              </a:spcAft>
              <a:buSzPts val="1400"/>
              <a:buChar char="▫"/>
              <a:defRPr sz="1400"/>
            </a:lvl2pPr>
            <a:lvl3pPr marL="1371600" lvl="2" indent="-317500" rtl="0">
              <a:spcBef>
                <a:spcPts val="600"/>
              </a:spcBef>
              <a:spcAft>
                <a:spcPts val="0"/>
              </a:spcAft>
              <a:buSzPts val="1400"/>
              <a:buChar char="▫"/>
              <a:defRPr sz="1400"/>
            </a:lvl3pPr>
            <a:lvl4pPr marL="1828800" lvl="3" indent="-317500" rtl="0">
              <a:spcBef>
                <a:spcPts val="600"/>
              </a:spcBef>
              <a:spcAft>
                <a:spcPts val="0"/>
              </a:spcAft>
              <a:buSzPts val="1400"/>
              <a:buChar char="▫"/>
              <a:defRPr sz="1400"/>
            </a:lvl4pPr>
            <a:lvl5pPr marL="2286000" lvl="4" indent="-317500" rtl="0">
              <a:spcBef>
                <a:spcPts val="600"/>
              </a:spcBef>
              <a:spcAft>
                <a:spcPts val="0"/>
              </a:spcAft>
              <a:buSzPts val="1400"/>
              <a:buChar char="▫"/>
              <a:defRPr sz="1400"/>
            </a:lvl5pPr>
            <a:lvl6pPr marL="2743200" lvl="5" indent="-317500" rtl="0">
              <a:spcBef>
                <a:spcPts val="600"/>
              </a:spcBef>
              <a:spcAft>
                <a:spcPts val="0"/>
              </a:spcAft>
              <a:buSzPts val="1400"/>
              <a:buChar char="▫"/>
              <a:defRPr sz="1400"/>
            </a:lvl6pPr>
            <a:lvl7pPr marL="3200400" lvl="6" indent="-317500" rtl="0">
              <a:spcBef>
                <a:spcPts val="600"/>
              </a:spcBef>
              <a:spcAft>
                <a:spcPts val="0"/>
              </a:spcAft>
              <a:buSzPts val="1400"/>
              <a:buChar char="▫"/>
              <a:defRPr sz="1400"/>
            </a:lvl7pPr>
            <a:lvl8pPr marL="3657600" lvl="7" indent="-317500" rtl="0">
              <a:spcBef>
                <a:spcPts val="600"/>
              </a:spcBef>
              <a:spcAft>
                <a:spcPts val="0"/>
              </a:spcAft>
              <a:buSzPts val="1400"/>
              <a:buChar char="▫"/>
              <a:defRPr sz="1400"/>
            </a:lvl8pPr>
            <a:lvl9pPr marL="4114800" lvl="8" indent="-317500" rtl="0">
              <a:spcBef>
                <a:spcPts val="600"/>
              </a:spcBef>
              <a:spcAft>
                <a:spcPts val="600"/>
              </a:spcAft>
              <a:buSzPts val="1400"/>
              <a:buChar char="▫"/>
              <a:defRPr sz="1400"/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body" idx="2"/>
          </p:nvPr>
        </p:nvSpPr>
        <p:spPr>
          <a:xfrm>
            <a:off x="5356481" y="1200150"/>
            <a:ext cx="1524300" cy="3010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▪"/>
              <a:defRPr sz="1400"/>
            </a:lvl1pPr>
            <a:lvl2pPr marL="914400" lvl="1" indent="-317500" rtl="0">
              <a:spcBef>
                <a:spcPts val="600"/>
              </a:spcBef>
              <a:spcAft>
                <a:spcPts val="0"/>
              </a:spcAft>
              <a:buSzPts val="1400"/>
              <a:buChar char="▫"/>
              <a:defRPr sz="1400"/>
            </a:lvl2pPr>
            <a:lvl3pPr marL="1371600" lvl="2" indent="-317500" rtl="0">
              <a:spcBef>
                <a:spcPts val="600"/>
              </a:spcBef>
              <a:spcAft>
                <a:spcPts val="0"/>
              </a:spcAft>
              <a:buSzPts val="1400"/>
              <a:buChar char="▫"/>
              <a:defRPr sz="1400"/>
            </a:lvl3pPr>
            <a:lvl4pPr marL="1828800" lvl="3" indent="-317500" rtl="0">
              <a:spcBef>
                <a:spcPts val="600"/>
              </a:spcBef>
              <a:spcAft>
                <a:spcPts val="0"/>
              </a:spcAft>
              <a:buSzPts val="1400"/>
              <a:buChar char="▫"/>
              <a:defRPr sz="1400"/>
            </a:lvl4pPr>
            <a:lvl5pPr marL="2286000" lvl="4" indent="-317500" rtl="0">
              <a:spcBef>
                <a:spcPts val="600"/>
              </a:spcBef>
              <a:spcAft>
                <a:spcPts val="0"/>
              </a:spcAft>
              <a:buSzPts val="1400"/>
              <a:buChar char="▫"/>
              <a:defRPr sz="1400"/>
            </a:lvl5pPr>
            <a:lvl6pPr marL="2743200" lvl="5" indent="-317500" rtl="0">
              <a:spcBef>
                <a:spcPts val="600"/>
              </a:spcBef>
              <a:spcAft>
                <a:spcPts val="0"/>
              </a:spcAft>
              <a:buSzPts val="1400"/>
              <a:buChar char="▫"/>
              <a:defRPr sz="1400"/>
            </a:lvl6pPr>
            <a:lvl7pPr marL="3200400" lvl="6" indent="-317500" rtl="0">
              <a:spcBef>
                <a:spcPts val="600"/>
              </a:spcBef>
              <a:spcAft>
                <a:spcPts val="0"/>
              </a:spcAft>
              <a:buSzPts val="1400"/>
              <a:buChar char="▫"/>
              <a:defRPr sz="1400"/>
            </a:lvl7pPr>
            <a:lvl8pPr marL="3657600" lvl="7" indent="-317500" rtl="0">
              <a:spcBef>
                <a:spcPts val="600"/>
              </a:spcBef>
              <a:spcAft>
                <a:spcPts val="0"/>
              </a:spcAft>
              <a:buSzPts val="1400"/>
              <a:buChar char="▫"/>
              <a:defRPr sz="1400"/>
            </a:lvl8pPr>
            <a:lvl9pPr marL="4114800" lvl="8" indent="-317500" rtl="0">
              <a:spcBef>
                <a:spcPts val="600"/>
              </a:spcBef>
              <a:spcAft>
                <a:spcPts val="600"/>
              </a:spcAft>
              <a:buSzPts val="1400"/>
              <a:buChar char="▫"/>
              <a:defRPr sz="1400"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body" idx="3"/>
          </p:nvPr>
        </p:nvSpPr>
        <p:spPr>
          <a:xfrm>
            <a:off x="7061087" y="1200150"/>
            <a:ext cx="1524300" cy="3010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▪"/>
              <a:defRPr sz="1400"/>
            </a:lvl1pPr>
            <a:lvl2pPr marL="914400" lvl="1" indent="-317500" rtl="0">
              <a:spcBef>
                <a:spcPts val="600"/>
              </a:spcBef>
              <a:spcAft>
                <a:spcPts val="0"/>
              </a:spcAft>
              <a:buSzPts val="1400"/>
              <a:buChar char="▫"/>
              <a:defRPr sz="1400"/>
            </a:lvl2pPr>
            <a:lvl3pPr marL="1371600" lvl="2" indent="-317500" rtl="0">
              <a:spcBef>
                <a:spcPts val="600"/>
              </a:spcBef>
              <a:spcAft>
                <a:spcPts val="0"/>
              </a:spcAft>
              <a:buSzPts val="1400"/>
              <a:buChar char="▫"/>
              <a:defRPr sz="1400"/>
            </a:lvl3pPr>
            <a:lvl4pPr marL="1828800" lvl="3" indent="-317500" rtl="0">
              <a:spcBef>
                <a:spcPts val="600"/>
              </a:spcBef>
              <a:spcAft>
                <a:spcPts val="0"/>
              </a:spcAft>
              <a:buSzPts val="1400"/>
              <a:buChar char="▫"/>
              <a:defRPr sz="1400"/>
            </a:lvl4pPr>
            <a:lvl5pPr marL="2286000" lvl="4" indent="-317500" rtl="0">
              <a:spcBef>
                <a:spcPts val="600"/>
              </a:spcBef>
              <a:spcAft>
                <a:spcPts val="0"/>
              </a:spcAft>
              <a:buSzPts val="1400"/>
              <a:buChar char="▫"/>
              <a:defRPr sz="1400"/>
            </a:lvl5pPr>
            <a:lvl6pPr marL="2743200" lvl="5" indent="-317500" rtl="0">
              <a:spcBef>
                <a:spcPts val="600"/>
              </a:spcBef>
              <a:spcAft>
                <a:spcPts val="0"/>
              </a:spcAft>
              <a:buSzPts val="1400"/>
              <a:buChar char="▫"/>
              <a:defRPr sz="1400"/>
            </a:lvl6pPr>
            <a:lvl7pPr marL="3200400" lvl="6" indent="-317500" rtl="0">
              <a:spcBef>
                <a:spcPts val="600"/>
              </a:spcBef>
              <a:spcAft>
                <a:spcPts val="0"/>
              </a:spcAft>
              <a:buSzPts val="1400"/>
              <a:buChar char="▫"/>
              <a:defRPr sz="1400"/>
            </a:lvl7pPr>
            <a:lvl8pPr marL="3657600" lvl="7" indent="-317500" rtl="0">
              <a:spcBef>
                <a:spcPts val="600"/>
              </a:spcBef>
              <a:spcAft>
                <a:spcPts val="0"/>
              </a:spcAft>
              <a:buSzPts val="1400"/>
              <a:buChar char="▫"/>
              <a:defRPr sz="1400"/>
            </a:lvl8pPr>
            <a:lvl9pPr marL="4114800" lvl="8" indent="-317500" rtl="0">
              <a:spcBef>
                <a:spcPts val="600"/>
              </a:spcBef>
              <a:spcAft>
                <a:spcPts val="600"/>
              </a:spcAft>
              <a:buSzPts val="1400"/>
              <a:buChar char="▫"/>
              <a:defRPr sz="1400"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sldNum" idx="12"/>
          </p:nvPr>
        </p:nvSpPr>
        <p:spPr>
          <a:xfrm>
            <a:off x="8456478" y="129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7"/>
          <p:cNvSpPr txBox="1">
            <a:spLocks noGrp="1"/>
          </p:cNvSpPr>
          <p:nvPr>
            <p:ph type="title"/>
          </p:nvPr>
        </p:nvSpPr>
        <p:spPr>
          <a:xfrm>
            <a:off x="866375" y="358385"/>
            <a:ext cx="56262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7"/>
          <p:cNvSpPr txBox="1">
            <a:spLocks noGrp="1"/>
          </p:cNvSpPr>
          <p:nvPr>
            <p:ph type="body" idx="1"/>
          </p:nvPr>
        </p:nvSpPr>
        <p:spPr>
          <a:xfrm>
            <a:off x="866375" y="1310800"/>
            <a:ext cx="2730900" cy="30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✗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✗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✗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✗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✗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✗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✗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✗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✗"/>
              <a:defRPr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body" idx="2"/>
          </p:nvPr>
        </p:nvSpPr>
        <p:spPr>
          <a:xfrm>
            <a:off x="3761704" y="1310800"/>
            <a:ext cx="2730900" cy="30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✗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✗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✗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✗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✗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✗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✗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✗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✗"/>
              <a:defRPr/>
            </a:lvl9pPr>
          </a:lstStyle>
          <a:p>
            <a:endParaRPr/>
          </a:p>
        </p:txBody>
      </p:sp>
      <p:sp>
        <p:nvSpPr>
          <p:cNvPr id="29" name="Google Shape;29;p7"/>
          <p:cNvSpPr txBox="1">
            <a:spLocks noGrp="1"/>
          </p:cNvSpPr>
          <p:nvPr>
            <p:ph type="sldNum" idx="12"/>
          </p:nvPr>
        </p:nvSpPr>
        <p:spPr>
          <a:xfrm>
            <a:off x="8716025" y="4676375"/>
            <a:ext cx="428100" cy="46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300" b="0" i="0" u="none" strike="noStrike" kern="0" cap="none" spc="0" normalizeH="0" baseline="0" noProof="0">
                <a:ln>
                  <a:noFill/>
                </a:ln>
                <a:solidFill>
                  <a:srgbClr val="7F6000"/>
                </a:solidFill>
                <a:effectLst/>
                <a:uLnTx/>
                <a:uFillTx/>
                <a:latin typeface="Inconsolata"/>
                <a:sym typeface="Inconsolata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300" b="0" i="0" u="none" strike="noStrike" kern="0" cap="none" spc="0" normalizeH="0" baseline="0" noProof="0">
              <a:ln>
                <a:noFill/>
              </a:ln>
              <a:solidFill>
                <a:srgbClr val="7F6000"/>
              </a:solidFill>
              <a:effectLst/>
              <a:uLnTx/>
              <a:uFillTx/>
              <a:latin typeface="Inconsolata"/>
              <a:sym typeface="Inconsolata"/>
            </a:endParaRPr>
          </a:p>
        </p:txBody>
      </p:sp>
    </p:spTree>
    <p:extLst>
      <p:ext uri="{BB962C8B-B14F-4D97-AF65-F5344CB8AC3E}">
        <p14:creationId xmlns:p14="http://schemas.microsoft.com/office/powerpoint/2010/main" val="134239920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big postit">
  <p:cSld name="Blank big posti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3"/>
          <p:cNvSpPr txBox="1">
            <a:spLocks noGrp="1"/>
          </p:cNvSpPr>
          <p:nvPr>
            <p:ph type="sldNum" idx="12"/>
          </p:nvPr>
        </p:nvSpPr>
        <p:spPr>
          <a:xfrm>
            <a:off x="8716025" y="4676375"/>
            <a:ext cx="428100" cy="46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300" b="0" i="0" u="none" strike="noStrike" kern="0" cap="none" spc="0" normalizeH="0" baseline="0" noProof="0">
                <a:ln>
                  <a:noFill/>
                </a:ln>
                <a:solidFill>
                  <a:srgbClr val="7F6000"/>
                </a:solidFill>
                <a:effectLst/>
                <a:uLnTx/>
                <a:uFillTx/>
                <a:latin typeface="Inconsolata"/>
                <a:sym typeface="Inconsolata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300" b="0" i="0" u="none" strike="noStrike" kern="0" cap="none" spc="0" normalizeH="0" baseline="0" noProof="0">
              <a:ln>
                <a:noFill/>
              </a:ln>
              <a:solidFill>
                <a:srgbClr val="7F6000"/>
              </a:solidFill>
              <a:effectLst/>
              <a:uLnTx/>
              <a:uFillTx/>
              <a:latin typeface="Inconsolata"/>
              <a:sym typeface="Inconsolata"/>
            </a:endParaRPr>
          </a:p>
        </p:txBody>
      </p:sp>
    </p:spTree>
    <p:extLst>
      <p:ext uri="{BB962C8B-B14F-4D97-AF65-F5344CB8AC3E}">
        <p14:creationId xmlns:p14="http://schemas.microsoft.com/office/powerpoint/2010/main" val="3996045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4"/>
          <p:cNvSpPr txBox="1">
            <a:spLocks noGrp="1"/>
          </p:cNvSpPr>
          <p:nvPr>
            <p:ph type="sldNum" idx="12"/>
          </p:nvPr>
        </p:nvSpPr>
        <p:spPr>
          <a:xfrm>
            <a:off x="8716025" y="4676375"/>
            <a:ext cx="428100" cy="46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300" b="0" i="0" u="none" strike="noStrike" kern="0" cap="none" spc="0" normalizeH="0" baseline="0" noProof="0">
                <a:ln>
                  <a:noFill/>
                </a:ln>
                <a:solidFill>
                  <a:srgbClr val="7F6000"/>
                </a:solidFill>
                <a:effectLst/>
                <a:uLnTx/>
                <a:uFillTx/>
                <a:latin typeface="Inconsolata"/>
                <a:sym typeface="Inconsolata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300" b="0" i="0" u="none" strike="noStrike" kern="0" cap="none" spc="0" normalizeH="0" baseline="0" noProof="0">
              <a:ln>
                <a:noFill/>
              </a:ln>
              <a:solidFill>
                <a:srgbClr val="7F6000"/>
              </a:solidFill>
              <a:effectLst/>
              <a:uLnTx/>
              <a:uFillTx/>
              <a:latin typeface="Inconsolata"/>
              <a:sym typeface="Inconsolata"/>
            </a:endParaRPr>
          </a:p>
        </p:txBody>
      </p:sp>
    </p:spTree>
    <p:extLst>
      <p:ext uri="{BB962C8B-B14F-4D97-AF65-F5344CB8AC3E}">
        <p14:creationId xmlns:p14="http://schemas.microsoft.com/office/powerpoint/2010/main" val="11801588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lt1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"/>
          <p:cNvSpPr/>
          <p:nvPr/>
        </p:nvSpPr>
        <p:spPr>
          <a:xfrm>
            <a:off x="790026" y="-743550"/>
            <a:ext cx="2750366" cy="2750258"/>
          </a:xfrm>
          <a:custGeom>
            <a:avLst/>
            <a:gdLst/>
            <a:ahLst/>
            <a:cxnLst/>
            <a:rect l="l" t="t" r="r" b="b"/>
            <a:pathLst>
              <a:path w="1376904" h="1376850" extrusionOk="0">
                <a:moveTo>
                  <a:pt x="942939" y="1234196"/>
                </a:moveTo>
                <a:cubicBezTo>
                  <a:pt x="1182091" y="1122691"/>
                  <a:pt x="1315111" y="1060655"/>
                  <a:pt x="1361424" y="933406"/>
                </a:cubicBezTo>
                <a:cubicBezTo>
                  <a:pt x="1407736" y="806157"/>
                  <a:pt x="1345722" y="673115"/>
                  <a:pt x="1234195" y="433964"/>
                </a:cubicBezTo>
                <a:cubicBezTo>
                  <a:pt x="1122669" y="194812"/>
                  <a:pt x="1060654" y="61792"/>
                  <a:pt x="933405" y="15479"/>
                </a:cubicBezTo>
                <a:cubicBezTo>
                  <a:pt x="806156" y="-30833"/>
                  <a:pt x="673115" y="31202"/>
                  <a:pt x="433963" y="142645"/>
                </a:cubicBezTo>
                <a:cubicBezTo>
                  <a:pt x="194811" y="254087"/>
                  <a:pt x="61791" y="316186"/>
                  <a:pt x="15478" y="443456"/>
                </a:cubicBezTo>
                <a:cubicBezTo>
                  <a:pt x="-30834" y="570726"/>
                  <a:pt x="31202" y="703746"/>
                  <a:pt x="142707" y="942877"/>
                </a:cubicBezTo>
                <a:cubicBezTo>
                  <a:pt x="254212" y="1182008"/>
                  <a:pt x="316248" y="1315049"/>
                  <a:pt x="443518" y="1361362"/>
                </a:cubicBezTo>
                <a:cubicBezTo>
                  <a:pt x="570788" y="1407674"/>
                  <a:pt x="703808" y="1345722"/>
                  <a:pt x="942939" y="1234196"/>
                </a:cubicBezTo>
                <a:close/>
              </a:path>
            </a:pathLst>
          </a:cu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Google Shape;51;p9"/>
          <p:cNvSpPr txBox="1">
            <a:spLocks noGrp="1"/>
          </p:cNvSpPr>
          <p:nvPr>
            <p:ph type="title"/>
          </p:nvPr>
        </p:nvSpPr>
        <p:spPr>
          <a:xfrm>
            <a:off x="558600" y="514350"/>
            <a:ext cx="2824200" cy="461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sldNum" idx="12"/>
          </p:nvPr>
        </p:nvSpPr>
        <p:spPr>
          <a:xfrm>
            <a:off x="8456478" y="129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AD6E2A0B-6D1D-44B4-934A-3FE75724EB9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8/27/2021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98296F12-E32B-488B-9C16-5507E50B974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8448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AD6E2A0B-6D1D-44B4-934A-3FE75724EB9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8/27/2021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98296F12-E32B-488B-9C16-5507E50B974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3096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AD6E2A0B-6D1D-44B4-934A-3FE75724EB9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8/27/2021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98296F12-E32B-488B-9C16-5507E50B974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5704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AD6E2A0B-6D1D-44B4-934A-3FE75724EB9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8/27/2021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98296F12-E32B-488B-9C16-5507E50B974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6351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gradFill>
          <a:gsLst>
            <a:gs pos="0">
              <a:schemeClr val="accent4"/>
            </a:gs>
            <a:gs pos="20000">
              <a:schemeClr val="accent4"/>
            </a:gs>
            <a:gs pos="79000">
              <a:schemeClr val="accent3"/>
            </a:gs>
            <a:gs pos="100000">
              <a:schemeClr val="accent3"/>
            </a:gs>
          </a:gsLst>
          <a:lin ang="5400012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58600" y="1123950"/>
            <a:ext cx="2595300" cy="6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Encode Sans Semi Condensed"/>
              <a:buNone/>
              <a:defRPr sz="2600" b="1">
                <a:solidFill>
                  <a:schemeClr val="dk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Encode Sans Semi Condensed"/>
              <a:buNone/>
              <a:defRPr sz="2600" b="1">
                <a:solidFill>
                  <a:schemeClr val="dk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Encode Sans Semi Condensed"/>
              <a:buNone/>
              <a:defRPr sz="2600" b="1">
                <a:solidFill>
                  <a:schemeClr val="dk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Encode Sans Semi Condensed"/>
              <a:buNone/>
              <a:defRPr sz="2600" b="1">
                <a:solidFill>
                  <a:schemeClr val="dk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Encode Sans Semi Condensed"/>
              <a:buNone/>
              <a:defRPr sz="2600" b="1">
                <a:solidFill>
                  <a:schemeClr val="dk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Encode Sans Semi Condensed"/>
              <a:buNone/>
              <a:defRPr sz="2600" b="1">
                <a:solidFill>
                  <a:schemeClr val="dk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Encode Sans Semi Condensed"/>
              <a:buNone/>
              <a:defRPr sz="2600" b="1">
                <a:solidFill>
                  <a:schemeClr val="dk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Encode Sans Semi Condensed"/>
              <a:buNone/>
              <a:defRPr sz="2600" b="1">
                <a:solidFill>
                  <a:schemeClr val="dk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Encode Sans Semi Condensed"/>
              <a:buNone/>
              <a:defRPr sz="2600" b="1">
                <a:solidFill>
                  <a:schemeClr val="dk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651875" y="1200150"/>
            <a:ext cx="4933500" cy="30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Karla"/>
              <a:buChar char="▪"/>
              <a:defRPr sz="2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55600"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Karla"/>
              <a:buChar char="▫"/>
              <a:defRPr sz="2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55600"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Karla"/>
              <a:buChar char="▫"/>
              <a:defRPr sz="2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55600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Karla"/>
              <a:buChar char="▫"/>
              <a:defRPr sz="2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55600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Karla"/>
              <a:buChar char="▫"/>
              <a:defRPr sz="2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55600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Karla"/>
              <a:buChar char="▫"/>
              <a:defRPr sz="2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55600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Karla"/>
              <a:buChar char="▫"/>
              <a:defRPr sz="2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55600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Karla"/>
              <a:buChar char="▫"/>
              <a:defRPr sz="2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55600"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2000"/>
              <a:buFont typeface="Karla"/>
              <a:buChar char="▫"/>
              <a:defRPr sz="2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56478" y="129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buNone/>
              <a:defRPr sz="1200"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1pPr>
            <a:lvl2pPr lvl="1" algn="r">
              <a:buNone/>
              <a:defRPr sz="1200"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2pPr>
            <a:lvl3pPr lvl="2" algn="r">
              <a:buNone/>
              <a:defRPr sz="1200"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3pPr>
            <a:lvl4pPr lvl="3" algn="r">
              <a:buNone/>
              <a:defRPr sz="1200"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4pPr>
            <a:lvl5pPr lvl="4" algn="r">
              <a:buNone/>
              <a:defRPr sz="1200"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5pPr>
            <a:lvl6pPr lvl="5" algn="r">
              <a:buNone/>
              <a:defRPr sz="1200"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6pPr>
            <a:lvl7pPr lvl="6" algn="r">
              <a:buNone/>
              <a:defRPr sz="1200"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7pPr>
            <a:lvl8pPr lvl="7" algn="r">
              <a:buNone/>
              <a:defRPr sz="1200"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8pPr>
            <a:lvl9pPr lvl="8" algn="r">
              <a:buNone/>
              <a:defRPr sz="1200"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5" r:id="rId5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AD6E2A0B-6D1D-44B4-934A-3FE75724EB9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8/27/2021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98296F12-E32B-488B-9C16-5507E50B974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0054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AD6E2A0B-6D1D-44B4-934A-3FE75724EB9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8/27/2021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98296F12-E32B-488B-9C16-5507E50B974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7988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ADC57A64-0405-4873-9BAE-65D74742E62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8/27/2021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23B83E0B-7158-42C6-94D0-02AAE5793DBF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0301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66375" y="358385"/>
            <a:ext cx="56262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Inconsolata"/>
              <a:buNone/>
              <a:defRPr sz="2800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Inconsolata"/>
              <a:buNone/>
              <a:defRPr sz="2800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Inconsolata"/>
              <a:buNone/>
              <a:defRPr sz="2800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Inconsolata"/>
              <a:buNone/>
              <a:defRPr sz="2800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Inconsolata"/>
              <a:buNone/>
              <a:defRPr sz="2800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Inconsolata"/>
              <a:buNone/>
              <a:defRPr sz="2800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Inconsolata"/>
              <a:buNone/>
              <a:defRPr sz="2800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Inconsolata"/>
              <a:buNone/>
              <a:defRPr sz="2800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Inconsolata"/>
              <a:buNone/>
              <a:defRPr sz="2800">
                <a:solidFill>
                  <a:srgbClr val="434343"/>
                </a:solidFill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66375" y="1304543"/>
            <a:ext cx="5626200" cy="30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400"/>
              <a:buFont typeface="Pangolin"/>
              <a:buChar char="✗"/>
              <a:defRPr sz="1800">
                <a:solidFill>
                  <a:srgbClr val="0B5394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L="914400" lvl="1" indent="-3175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400"/>
              <a:buFont typeface="Pangolin"/>
              <a:buChar char="✗"/>
              <a:defRPr sz="1800">
                <a:solidFill>
                  <a:srgbClr val="0B5394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L="1371600" lvl="2" indent="-3175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400"/>
              <a:buFont typeface="Pangolin"/>
              <a:buChar char="✗"/>
              <a:defRPr sz="1800">
                <a:solidFill>
                  <a:srgbClr val="0B5394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L="1828800" lvl="3" indent="-3175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400"/>
              <a:buFont typeface="Pangolin"/>
              <a:buChar char="✗"/>
              <a:defRPr sz="1800">
                <a:solidFill>
                  <a:srgbClr val="0B5394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L="2286000" lvl="4" indent="-3429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Pangolin"/>
              <a:buChar char="✗"/>
              <a:defRPr sz="1800">
                <a:solidFill>
                  <a:srgbClr val="0B5394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L="2743200" lvl="5" indent="-3429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Pangolin"/>
              <a:buChar char="✗"/>
              <a:defRPr sz="1800">
                <a:solidFill>
                  <a:srgbClr val="0B5394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L="3200400" lvl="6" indent="-3429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Pangolin"/>
              <a:buChar char="✗"/>
              <a:defRPr sz="1800">
                <a:solidFill>
                  <a:srgbClr val="0B5394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L="3657600" lvl="7" indent="-3429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Pangolin"/>
              <a:buChar char="✗"/>
              <a:defRPr sz="1800">
                <a:solidFill>
                  <a:srgbClr val="0B5394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L="4114800" lvl="8" indent="-3429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Pangolin"/>
              <a:buChar char="✗"/>
              <a:defRPr sz="1800">
                <a:solidFill>
                  <a:srgbClr val="0B5394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716025" y="4676375"/>
            <a:ext cx="428100" cy="4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buNone/>
              <a:defRPr sz="1300">
                <a:solidFill>
                  <a:srgbClr val="7F6000"/>
                </a:solidFill>
                <a:latin typeface="Inconsolata"/>
                <a:ea typeface="Inconsolata"/>
                <a:cs typeface="Inconsolata"/>
                <a:sym typeface="Inconsolata"/>
              </a:defRPr>
            </a:lvl1pPr>
            <a:lvl2pPr lvl="1" algn="ctr">
              <a:buNone/>
              <a:defRPr sz="1300">
                <a:solidFill>
                  <a:srgbClr val="7F6000"/>
                </a:solidFill>
                <a:latin typeface="Inconsolata"/>
                <a:ea typeface="Inconsolata"/>
                <a:cs typeface="Inconsolata"/>
                <a:sym typeface="Inconsolata"/>
              </a:defRPr>
            </a:lvl2pPr>
            <a:lvl3pPr lvl="2" algn="ctr">
              <a:buNone/>
              <a:defRPr sz="1300">
                <a:solidFill>
                  <a:srgbClr val="7F6000"/>
                </a:solidFill>
                <a:latin typeface="Inconsolata"/>
                <a:ea typeface="Inconsolata"/>
                <a:cs typeface="Inconsolata"/>
                <a:sym typeface="Inconsolata"/>
              </a:defRPr>
            </a:lvl3pPr>
            <a:lvl4pPr lvl="3" algn="ctr">
              <a:buNone/>
              <a:defRPr sz="1300">
                <a:solidFill>
                  <a:srgbClr val="7F6000"/>
                </a:solidFill>
                <a:latin typeface="Inconsolata"/>
                <a:ea typeface="Inconsolata"/>
                <a:cs typeface="Inconsolata"/>
                <a:sym typeface="Inconsolata"/>
              </a:defRPr>
            </a:lvl4pPr>
            <a:lvl5pPr lvl="4" algn="ctr">
              <a:buNone/>
              <a:defRPr sz="1300">
                <a:solidFill>
                  <a:srgbClr val="7F6000"/>
                </a:solidFill>
                <a:latin typeface="Inconsolata"/>
                <a:ea typeface="Inconsolata"/>
                <a:cs typeface="Inconsolata"/>
                <a:sym typeface="Inconsolata"/>
              </a:defRPr>
            </a:lvl5pPr>
            <a:lvl6pPr lvl="5" algn="ctr">
              <a:buNone/>
              <a:defRPr sz="1300">
                <a:solidFill>
                  <a:srgbClr val="7F6000"/>
                </a:solidFill>
                <a:latin typeface="Inconsolata"/>
                <a:ea typeface="Inconsolata"/>
                <a:cs typeface="Inconsolata"/>
                <a:sym typeface="Inconsolata"/>
              </a:defRPr>
            </a:lvl6pPr>
            <a:lvl7pPr lvl="6" algn="ctr">
              <a:buNone/>
              <a:defRPr sz="1300">
                <a:solidFill>
                  <a:srgbClr val="7F6000"/>
                </a:solidFill>
                <a:latin typeface="Inconsolata"/>
                <a:ea typeface="Inconsolata"/>
                <a:cs typeface="Inconsolata"/>
                <a:sym typeface="Inconsolata"/>
              </a:defRPr>
            </a:lvl7pPr>
            <a:lvl8pPr lvl="7" algn="ctr">
              <a:buNone/>
              <a:defRPr sz="1300">
                <a:solidFill>
                  <a:srgbClr val="7F6000"/>
                </a:solidFill>
                <a:latin typeface="Inconsolata"/>
                <a:ea typeface="Inconsolata"/>
                <a:cs typeface="Inconsolata"/>
                <a:sym typeface="Inconsolata"/>
              </a:defRPr>
            </a:lvl8pPr>
            <a:lvl9pPr lvl="8" algn="ctr">
              <a:buNone/>
              <a:defRPr sz="1300">
                <a:solidFill>
                  <a:srgbClr val="7F6000"/>
                </a:solidFill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300" b="0" i="0" u="none" strike="noStrike" kern="0" cap="none" spc="0" normalizeH="0" baseline="0" noProof="0">
                <a:ln>
                  <a:noFill/>
                </a:ln>
                <a:solidFill>
                  <a:srgbClr val="7F6000"/>
                </a:solidFill>
                <a:effectLst/>
                <a:uLnTx/>
                <a:uFillTx/>
                <a:latin typeface="Inconsolata"/>
                <a:sym typeface="Inconsolata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300" b="0" i="0" u="none" strike="noStrike" kern="0" cap="none" spc="0" normalizeH="0" baseline="0" noProof="0">
              <a:ln>
                <a:noFill/>
              </a:ln>
              <a:solidFill>
                <a:srgbClr val="7F6000"/>
              </a:solidFill>
              <a:effectLst/>
              <a:uLnTx/>
              <a:uFillTx/>
              <a:latin typeface="Inconsolata"/>
              <a:sym typeface="Inconsolata"/>
            </a:endParaRPr>
          </a:p>
        </p:txBody>
      </p:sp>
    </p:spTree>
    <p:extLst>
      <p:ext uri="{BB962C8B-B14F-4D97-AF65-F5344CB8AC3E}">
        <p14:creationId xmlns:p14="http://schemas.microsoft.com/office/powerpoint/2010/main" val="3562483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1.wdp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microsoft.com/office/2007/relationships/hdphoto" Target="../media/hdphoto2.wdp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image" Target="../media/image30.png"/><Relationship Id="rId7" Type="http://schemas.openxmlformats.org/officeDocument/2006/relationships/slide" Target="slide18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6" Type="http://schemas.openxmlformats.org/officeDocument/2006/relationships/slide" Target="slide19.xml"/><Relationship Id="rId5" Type="http://schemas.openxmlformats.org/officeDocument/2006/relationships/slide" Target="slide20.xml"/><Relationship Id="rId4" Type="http://schemas.openxmlformats.org/officeDocument/2006/relationships/slide" Target="slide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slide" Target="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slide" Target="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slide" Target="slide16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18" Type="http://schemas.microsoft.com/office/2007/relationships/diagramDrawing" Target="../diagrams/drawing3.xml"/><Relationship Id="rId3" Type="http://schemas.openxmlformats.org/officeDocument/2006/relationships/image" Target="../media/image17.pn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17" Type="http://schemas.openxmlformats.org/officeDocument/2006/relationships/diagramColors" Target="../diagrams/colors3.xml"/><Relationship Id="rId2" Type="http://schemas.openxmlformats.org/officeDocument/2006/relationships/notesSlide" Target="../notesSlides/notesSlide1.xml"/><Relationship Id="rId16" Type="http://schemas.openxmlformats.org/officeDocument/2006/relationships/diagramQuickStyle" Target="../diagrams/quickStyle3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5" Type="http://schemas.openxmlformats.org/officeDocument/2006/relationships/diagramLayout" Target="../diagrams/layout3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Relationship Id="rId14" Type="http://schemas.openxmlformats.org/officeDocument/2006/relationships/diagramData" Target="../diagrams/data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21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5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440C449-C04E-4631-8855-0853E1E18D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14923" y1="36154" x2="54769" y2="18154"/>
                        <a14:foregroundMark x1="54769" y1="18154" x2="87846" y2="47077"/>
                        <a14:foregroundMark x1="87846" y1="47077" x2="58923" y2="79077"/>
                        <a14:foregroundMark x1="58923" y1="79077" x2="18923" y2="56769"/>
                        <a14:foregroundMark x1="18923" y1="56769" x2="14923" y2="38154"/>
                        <a14:foregroundMark x1="68000" y1="12923" x2="26308" y2="18769"/>
                        <a14:foregroundMark x1="26308" y1="18769" x2="23077" y2="238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09907" y="66008"/>
            <a:ext cx="748885" cy="7488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89DABED-301D-486C-9422-9D966813CD4D}"/>
              </a:ext>
            </a:extLst>
          </p:cNvPr>
          <p:cNvSpPr txBox="1"/>
          <p:nvPr/>
        </p:nvSpPr>
        <p:spPr>
          <a:xfrm>
            <a:off x="3128501" y="66008"/>
            <a:ext cx="25170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>
                <a:solidFill>
                  <a:srgbClr val="C00000"/>
                </a:solidFill>
                <a:latin typeface="#9Slide07 IcielCrocante" panose="02000000000000000000" pitchFamily="2" charset="0"/>
              </a:rPr>
              <a:t>Khởi động</a:t>
            </a:r>
            <a:endParaRPr lang="en-US" sz="3600">
              <a:solidFill>
                <a:srgbClr val="C00000"/>
              </a:solidFill>
              <a:latin typeface="#9Slide07 IcielCrocante" panose="02000000000000000000" pitchFamily="2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220CBE1-EF56-4093-90D4-69CB1322A064}"/>
              </a:ext>
            </a:extLst>
          </p:cNvPr>
          <p:cNvCxnSpPr/>
          <p:nvPr/>
        </p:nvCxnSpPr>
        <p:spPr>
          <a:xfrm>
            <a:off x="3079546" y="712339"/>
            <a:ext cx="2565991" cy="0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043B222-6C47-4E8A-BA56-C1005EC3B2B0}"/>
              </a:ext>
            </a:extLst>
          </p:cNvPr>
          <p:cNvSpPr txBox="1"/>
          <p:nvPr/>
        </p:nvSpPr>
        <p:spPr>
          <a:xfrm>
            <a:off x="861383" y="2225298"/>
            <a:ext cx="7480147" cy="1323439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vi-VN" sz="2000">
                <a:solidFill>
                  <a:srgbClr val="C00000"/>
                </a:solidFill>
                <a:latin typeface="#9Slide03 Cabin Condensed" panose="00000506000000000000" pitchFamily="2" charset="0"/>
              </a:rPr>
              <a:t>        </a:t>
            </a:r>
            <a:r>
              <a:rPr lang="en-US" sz="2000">
                <a:solidFill>
                  <a:srgbClr val="C00000"/>
                </a:solidFill>
                <a:latin typeface="#9Slide03 Cabin Condensed" panose="00000506000000000000" pitchFamily="2" charset="0"/>
              </a:rPr>
              <a:t>⮚</a:t>
            </a:r>
            <a:r>
              <a:rPr lang="vi-VN" sz="2000">
                <a:solidFill>
                  <a:srgbClr val="002060"/>
                </a:solidFill>
                <a:latin typeface="#9Slide03 Cabin Condensed" panose="00000506000000000000" pitchFamily="2" charset="0"/>
              </a:rPr>
              <a:t> </a:t>
            </a:r>
            <a:r>
              <a:rPr lang="en-US" sz="2000">
                <a:solidFill>
                  <a:srgbClr val="002060"/>
                </a:solidFill>
                <a:latin typeface="#9Slide03 Cabin Condensed" panose="00000506000000000000" pitchFamily="2" charset="0"/>
              </a:rPr>
              <a:t>Kể tên </a:t>
            </a:r>
            <a:r>
              <a:rPr lang="en-US" sz="2000">
                <a:solidFill>
                  <a:srgbClr val="E51E25"/>
                </a:solidFill>
                <a:latin typeface="#9Slide03 Cabin Condensed" panose="00000506000000000000" pitchFamily="2" charset="0"/>
              </a:rPr>
              <a:t>1</a:t>
            </a:r>
            <a:r>
              <a:rPr lang="vi-VN" sz="2000">
                <a:solidFill>
                  <a:srgbClr val="E51E25"/>
                </a:solidFill>
                <a:latin typeface="#9Slide03 Cabin Condensed" panose="00000506000000000000" pitchFamily="2" charset="0"/>
              </a:rPr>
              <a:t>0</a:t>
            </a:r>
            <a:r>
              <a:rPr lang="en-US" sz="2000">
                <a:solidFill>
                  <a:srgbClr val="E51E25"/>
                </a:solidFill>
                <a:latin typeface="#9Slide03 Cabin Condensed" panose="00000506000000000000" pitchFamily="2" charset="0"/>
              </a:rPr>
              <a:t> </a:t>
            </a:r>
            <a:r>
              <a:rPr lang="en-US" sz="2000">
                <a:solidFill>
                  <a:srgbClr val="002060"/>
                </a:solidFill>
                <a:latin typeface="#9Slide03 Cabin Condensed" panose="00000506000000000000" pitchFamily="2" charset="0"/>
              </a:rPr>
              <a:t>quốc gia đông dân nhất thế giới.</a:t>
            </a:r>
          </a:p>
          <a:p>
            <a:r>
              <a:rPr lang="vi-VN" sz="2000">
                <a:solidFill>
                  <a:srgbClr val="C00000"/>
                </a:solidFill>
                <a:latin typeface="#9Slide03 Cabin Condensed" panose="00000506000000000000" pitchFamily="2" charset="0"/>
              </a:rPr>
              <a:t>        </a:t>
            </a:r>
            <a:r>
              <a:rPr lang="en-US" sz="2000">
                <a:solidFill>
                  <a:srgbClr val="C00000"/>
                </a:solidFill>
                <a:latin typeface="#9Slide03 Cabin Condensed" panose="00000506000000000000" pitchFamily="2" charset="0"/>
              </a:rPr>
              <a:t>⮚</a:t>
            </a:r>
            <a:r>
              <a:rPr lang="vi-VN" sz="2000">
                <a:solidFill>
                  <a:srgbClr val="002060"/>
                </a:solidFill>
                <a:latin typeface="#9Slide03 Cabin Condensed" panose="00000506000000000000" pitchFamily="2" charset="0"/>
              </a:rPr>
              <a:t> </a:t>
            </a:r>
            <a:r>
              <a:rPr lang="en-US" sz="2000">
                <a:solidFill>
                  <a:srgbClr val="002060"/>
                </a:solidFill>
                <a:latin typeface="#9Slide03 Cabin Condensed" panose="00000506000000000000" pitchFamily="2" charset="0"/>
              </a:rPr>
              <a:t>Kể tên </a:t>
            </a:r>
            <a:r>
              <a:rPr lang="vi-VN" sz="2000">
                <a:solidFill>
                  <a:srgbClr val="E51E25"/>
                </a:solidFill>
                <a:latin typeface="#9Slide03 Cabin Condensed" panose="00000506000000000000" pitchFamily="2" charset="0"/>
              </a:rPr>
              <a:t>10</a:t>
            </a:r>
            <a:r>
              <a:rPr lang="en-US" sz="2000">
                <a:solidFill>
                  <a:srgbClr val="002060"/>
                </a:solidFill>
                <a:latin typeface="#9Slide03 Cabin Condensed" panose="00000506000000000000" pitchFamily="2" charset="0"/>
              </a:rPr>
              <a:t> quốc gia ít dân nhất thế giới.</a:t>
            </a:r>
            <a:endParaRPr lang="vi-VN" sz="2000">
              <a:solidFill>
                <a:srgbClr val="002060"/>
              </a:solidFill>
              <a:latin typeface="#9Slide03 Cabin Condensed" panose="00000506000000000000" pitchFamily="2" charset="0"/>
            </a:endParaRPr>
          </a:p>
          <a:p>
            <a:r>
              <a:rPr lang="vi-VN" sz="2000">
                <a:solidFill>
                  <a:srgbClr val="002060"/>
                </a:solidFill>
                <a:latin typeface="#9Slide03 Cabin Condensed" panose="00000506000000000000" pitchFamily="2" charset="0"/>
              </a:rPr>
              <a:t>       Hết giờ, HS chuyển giấy note của mình đi </a:t>
            </a:r>
            <a:r>
              <a:rPr lang="vi-VN" sz="2000">
                <a:solidFill>
                  <a:srgbClr val="E51E25"/>
                </a:solidFill>
                <a:latin typeface="#9Slide03 Cabin Condensed" panose="00000506000000000000" pitchFamily="2" charset="0"/>
              </a:rPr>
              <a:t>cách xa mình </a:t>
            </a:r>
            <a:r>
              <a:rPr lang="vi-VN" sz="2000">
                <a:solidFill>
                  <a:srgbClr val="002060"/>
                </a:solidFill>
                <a:latin typeface="#9Slide03 Cabin Condensed" panose="00000506000000000000" pitchFamily="2" charset="0"/>
              </a:rPr>
              <a:t>ít nhất </a:t>
            </a:r>
            <a:r>
              <a:rPr lang="vi-VN" sz="2000">
                <a:solidFill>
                  <a:srgbClr val="E51E25"/>
                </a:solidFill>
                <a:latin typeface="#9Slide03 Cabin Condensed" panose="00000506000000000000" pitchFamily="2" charset="0"/>
              </a:rPr>
              <a:t>3</a:t>
            </a:r>
            <a:r>
              <a:rPr lang="vi-VN" sz="2000">
                <a:solidFill>
                  <a:srgbClr val="002060"/>
                </a:solidFill>
                <a:latin typeface="#9Slide03 Cabin Condensed" panose="00000506000000000000" pitchFamily="2" charset="0"/>
              </a:rPr>
              <a:t> bạn để bạn chấm điểm. HS chấm điểm chéo lẫn nhau. Sau đó giáo viên tổng kết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7FA413B-8698-4303-8092-11A848986A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6115" y="3829140"/>
            <a:ext cx="1154793" cy="1154793"/>
          </a:xfrm>
          <a:prstGeom prst="rect">
            <a:avLst/>
          </a:prstGeom>
        </p:spPr>
      </p:pic>
      <p:pic>
        <p:nvPicPr>
          <p:cNvPr id="1028" name="Picture 4" descr="Infographic] So sánh sự gia tăng dân số của Việt Nam và các nước trong khu  vực ASEAN từ năm 2008-2019 - MBA Andrews Vietnam">
            <a:extLst>
              <a:ext uri="{FF2B5EF4-FFF2-40B4-BE49-F238E27FC236}">
                <a16:creationId xmlns:a16="http://schemas.microsoft.com/office/drawing/2014/main" id="{E5CA164D-E898-4420-B08F-6E9A421D53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9" r="16050"/>
          <a:stretch/>
        </p:blipFill>
        <p:spPr bwMode="auto">
          <a:xfrm>
            <a:off x="4803708" y="3944194"/>
            <a:ext cx="1683657" cy="1039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407AB1A-2782-488A-8C31-603844A6C55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192" r="5192"/>
          <a:stretch/>
        </p:blipFill>
        <p:spPr>
          <a:xfrm>
            <a:off x="2571969" y="3939890"/>
            <a:ext cx="1841379" cy="107649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09678F0-D263-4907-8DB8-0EC78778D4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858" y="3987431"/>
            <a:ext cx="1593260" cy="119340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7D938E8-0F8C-4B7A-93C3-027F7F56C740}"/>
              </a:ext>
            </a:extLst>
          </p:cNvPr>
          <p:cNvGrpSpPr/>
          <p:nvPr/>
        </p:nvGrpSpPr>
        <p:grpSpPr>
          <a:xfrm>
            <a:off x="861383" y="987362"/>
            <a:ext cx="4784153" cy="887058"/>
            <a:chOff x="1056005" y="1081701"/>
            <a:chExt cx="4784153" cy="887058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099F0D3-2EBB-4D6A-B2FE-24221DA30EC4}"/>
                </a:ext>
              </a:extLst>
            </p:cNvPr>
            <p:cNvSpPr txBox="1"/>
            <p:nvPr/>
          </p:nvSpPr>
          <p:spPr>
            <a:xfrm>
              <a:off x="2153983" y="1353204"/>
              <a:ext cx="3686175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Cabin Condensed" panose="00000506000000000000" pitchFamily="2" charset="0"/>
                  <a:cs typeface="Arial"/>
                  <a:sym typeface="Arial"/>
                </a:rPr>
                <a:t>HS chuẩn bị cho mình 1 tờ giấy note</a:t>
              </a:r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72CD11D-DD4A-4FDA-B029-94C375B151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2772" t="11597" r="12860" b="15115"/>
            <a:stretch/>
          </p:blipFill>
          <p:spPr>
            <a:xfrm>
              <a:off x="1056005" y="1081701"/>
              <a:ext cx="900113" cy="887058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F3B584F-FFC2-4E20-AE1D-07640D4D977A}"/>
              </a:ext>
            </a:extLst>
          </p:cNvPr>
          <p:cNvGrpSpPr/>
          <p:nvPr/>
        </p:nvGrpSpPr>
        <p:grpSpPr>
          <a:xfrm>
            <a:off x="5995161" y="1076843"/>
            <a:ext cx="1905827" cy="708095"/>
            <a:chOff x="6038023" y="1234816"/>
            <a:chExt cx="1905827" cy="708095"/>
          </a:xfrm>
        </p:grpSpPr>
        <p:pic>
          <p:nvPicPr>
            <p:cNvPr id="1026" name="Picture 2" descr="Download Clock Alarm Material Watch Yellow Vector Design Clipart - Hình Đồng  Hồ Đẹp PNG Image with No Background - PNGkey.com">
              <a:extLst>
                <a:ext uri="{FF2B5EF4-FFF2-40B4-BE49-F238E27FC236}">
                  <a16:creationId xmlns:a16="http://schemas.microsoft.com/office/drawing/2014/main" id="{5D18AAEE-964E-4C06-A9D9-4868C512BC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CFFFF"/>
                </a:clrFrom>
                <a:clrTo>
                  <a:srgbClr val="FC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465" b="93023" l="9402" r="89744">
                          <a14:foregroundMark x1="28632" y1="18605" x2="26068" y2="8837"/>
                          <a14:foregroundMark x1="34615" y1="4651" x2="28205" y2="4651"/>
                          <a14:foregroundMark x1="34188" y1="2791" x2="34188" y2="2791"/>
                          <a14:foregroundMark x1="70940" y1="1395" x2="70940" y2="1395"/>
                          <a14:foregroundMark x1="52564" y1="6977" x2="52564" y2="6977"/>
                          <a14:foregroundMark x1="50855" y1="5581" x2="50855" y2="5581"/>
                          <a14:foregroundMark x1="48718" y1="5581" x2="48718" y2="5581"/>
                          <a14:foregroundMark x1="49573" y1="87442" x2="49573" y2="87442"/>
                          <a14:foregroundMark x1="77778" y1="82791" x2="77778" y2="82791"/>
                          <a14:foregroundMark x1="76068" y1="82791" x2="77350" y2="86977"/>
                          <a14:foregroundMark x1="76068" y1="88372" x2="67521" y2="88372"/>
                          <a14:foregroundMark x1="24359" y1="82791" x2="23932" y2="86047"/>
                          <a14:foregroundMark x1="24786" y1="86047" x2="55556" y2="93023"/>
                          <a14:foregroundMark x1="55556" y1="93023" x2="71368" y2="911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8023" y="1234816"/>
              <a:ext cx="770671" cy="7080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B625110-A52B-4088-A3D1-5BB994224562}"/>
                </a:ext>
              </a:extLst>
            </p:cNvPr>
            <p:cNvSpPr txBox="1"/>
            <p:nvPr/>
          </p:nvSpPr>
          <p:spPr>
            <a:xfrm>
              <a:off x="6936581" y="1388808"/>
              <a:ext cx="100726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Cabin Condensed" panose="00000506000000000000" pitchFamily="2" charset="0"/>
                  <a:cs typeface="Arial"/>
                  <a:sym typeface="Arial"/>
                </a:rPr>
                <a:t>2 phút</a:t>
              </a:r>
              <a:endParaRPr lang="en-US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56210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Desktop\4828-8225f5896f2eb0d657dd76e1b4d58e7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1" t="10046" r="7135" b="9921"/>
          <a:stretch/>
        </p:blipFill>
        <p:spPr bwMode="auto">
          <a:xfrm>
            <a:off x="0" y="-11585"/>
            <a:ext cx="9164596" cy="5155085"/>
          </a:xfrm>
          <a:prstGeom prst="rect">
            <a:avLst/>
          </a:prstGeom>
          <a:solidFill>
            <a:srgbClr val="0070C0"/>
          </a:solidFill>
          <a:ln>
            <a:solidFill>
              <a:srgbClr val="FFC000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0034" y="4746712"/>
            <a:ext cx="6172200" cy="408738"/>
          </a:xfrm>
          <a:noFill/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#9Slide07 Pangolin" panose="00000500000000000000" pitchFamily="2" charset="0"/>
              </a:rPr>
              <a:t>Bản đồ phân bố dân cư thế giới năm 2016</a:t>
            </a:r>
          </a:p>
        </p:txBody>
      </p:sp>
      <p:sp>
        <p:nvSpPr>
          <p:cNvPr id="5" name="Oval Callout 4"/>
          <p:cNvSpPr/>
          <p:nvPr/>
        </p:nvSpPr>
        <p:spPr>
          <a:xfrm rot="20641693">
            <a:off x="71336" y="2142704"/>
            <a:ext cx="1382870" cy="471976"/>
          </a:xfrm>
          <a:prstGeom prst="wedgeEllipseCallout">
            <a:avLst>
              <a:gd name="adj1" fmla="val 91098"/>
              <a:gd name="adj2" fmla="val 28608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600" b="1" kern="1200">
                <a:solidFill>
                  <a:prstClr val="white"/>
                </a:solidFill>
                <a:latin typeface="#9Slide07 Pangolin" panose="00000500000000000000" pitchFamily="2" charset="0"/>
              </a:rPr>
              <a:t>Ca-ri-bê</a:t>
            </a:r>
            <a:endParaRPr lang="en-US" sz="1600" b="1" kern="1200" dirty="0">
              <a:solidFill>
                <a:prstClr val="white"/>
              </a:solidFill>
              <a:latin typeface="#9Slide07 Pangolin" panose="00000500000000000000" pitchFamily="2" charset="0"/>
            </a:endParaRPr>
          </a:p>
        </p:txBody>
      </p:sp>
      <p:sp>
        <p:nvSpPr>
          <p:cNvPr id="12" name="Oval Callout 11"/>
          <p:cNvSpPr/>
          <p:nvPr/>
        </p:nvSpPr>
        <p:spPr>
          <a:xfrm>
            <a:off x="2636845" y="946109"/>
            <a:ext cx="1198699" cy="590929"/>
          </a:xfrm>
          <a:prstGeom prst="wedgeEllipseCallout">
            <a:avLst>
              <a:gd name="adj1" fmla="val 101299"/>
              <a:gd name="adj2" fmla="val -21005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600" b="1" kern="1200">
                <a:solidFill>
                  <a:prstClr val="white"/>
                </a:solidFill>
                <a:latin typeface="#9Slide07 Pangolin" panose="00000500000000000000" pitchFamily="2" charset="0"/>
              </a:rPr>
              <a:t>Tây Âu</a:t>
            </a:r>
            <a:endParaRPr lang="en-US" sz="1600" b="1" kern="1200" dirty="0">
              <a:solidFill>
                <a:prstClr val="white"/>
              </a:solidFill>
              <a:latin typeface="#9Slide07 Pangolin" panose="00000500000000000000" pitchFamily="2" charset="0"/>
            </a:endParaRPr>
          </a:p>
        </p:txBody>
      </p:sp>
      <p:sp>
        <p:nvSpPr>
          <p:cNvPr id="13" name="Oval Callout 12"/>
          <p:cNvSpPr/>
          <p:nvPr/>
        </p:nvSpPr>
        <p:spPr>
          <a:xfrm>
            <a:off x="5872084" y="2581095"/>
            <a:ext cx="1251238" cy="626650"/>
          </a:xfrm>
          <a:prstGeom prst="wedgeEllipseCallout">
            <a:avLst>
              <a:gd name="adj1" fmla="val 15768"/>
              <a:gd name="adj2" fmla="val -136098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600" kern="1200">
                <a:solidFill>
                  <a:prstClr val="white"/>
                </a:solidFill>
                <a:latin typeface="#9Slide07 Pangolin" panose="00000500000000000000" pitchFamily="2" charset="0"/>
              </a:rPr>
              <a:t>Nam Á</a:t>
            </a:r>
            <a:endParaRPr lang="en-US" sz="1600" kern="1200" dirty="0">
              <a:solidFill>
                <a:prstClr val="white"/>
              </a:solidFill>
              <a:latin typeface="#9Slide07 Pangolin" panose="00000500000000000000" pitchFamily="2" charset="0"/>
            </a:endParaRPr>
          </a:p>
        </p:txBody>
      </p:sp>
      <p:sp>
        <p:nvSpPr>
          <p:cNvPr id="14" name="Oval Callout 13"/>
          <p:cNvSpPr/>
          <p:nvPr/>
        </p:nvSpPr>
        <p:spPr>
          <a:xfrm>
            <a:off x="7803315" y="293414"/>
            <a:ext cx="1340685" cy="826091"/>
          </a:xfrm>
          <a:prstGeom prst="wedgeEllipseCallout">
            <a:avLst>
              <a:gd name="adj1" fmla="val -56844"/>
              <a:gd name="adj2" fmla="val 76283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600" b="1" kern="1200">
                <a:solidFill>
                  <a:prstClr val="white"/>
                </a:solidFill>
                <a:latin typeface="#9Slide07 Pangolin" panose="00000500000000000000" pitchFamily="2" charset="0"/>
              </a:rPr>
              <a:t>Đông Á</a:t>
            </a:r>
            <a:endParaRPr lang="en-US" sz="1600" b="1" kern="1200" dirty="0">
              <a:solidFill>
                <a:prstClr val="white"/>
              </a:solidFill>
              <a:latin typeface="#9Slide07 Pangolin" panose="00000500000000000000" pitchFamily="2" charset="0"/>
            </a:endParaRPr>
          </a:p>
        </p:txBody>
      </p:sp>
      <p:sp>
        <p:nvSpPr>
          <p:cNvPr id="15" name="Oval Callout 14"/>
          <p:cNvSpPr/>
          <p:nvPr/>
        </p:nvSpPr>
        <p:spPr>
          <a:xfrm>
            <a:off x="4806063" y="19580"/>
            <a:ext cx="1020214" cy="432048"/>
          </a:xfrm>
          <a:prstGeom prst="wedgeEllipseCallout">
            <a:avLst>
              <a:gd name="adj1" fmla="val 80685"/>
              <a:gd name="adj2" fmla="val 122660"/>
            </a:avLst>
          </a:prstGeom>
          <a:solidFill>
            <a:srgbClr val="FC92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600" b="1" kern="1200">
                <a:solidFill>
                  <a:schemeClr val="bg1"/>
                </a:solidFill>
                <a:latin typeface="#9Slide07 Pangolin" panose="00000500000000000000" pitchFamily="2" charset="0"/>
              </a:rPr>
              <a:t>Bắc Á</a:t>
            </a:r>
            <a:endParaRPr lang="en-US" sz="1600" b="1" kern="1200" dirty="0">
              <a:solidFill>
                <a:schemeClr val="bg1"/>
              </a:solidFill>
              <a:latin typeface="#9Slide07 Pangolin" panose="00000500000000000000" pitchFamily="2" charset="0"/>
            </a:endParaRPr>
          </a:p>
        </p:txBody>
      </p:sp>
      <p:sp>
        <p:nvSpPr>
          <p:cNvPr id="16" name="Oval Callout 15"/>
          <p:cNvSpPr/>
          <p:nvPr/>
        </p:nvSpPr>
        <p:spPr>
          <a:xfrm>
            <a:off x="6794163" y="4038833"/>
            <a:ext cx="1379665" cy="740428"/>
          </a:xfrm>
          <a:prstGeom prst="wedgeEllipseCallout">
            <a:avLst>
              <a:gd name="adj1" fmla="val 70845"/>
              <a:gd name="adj2" fmla="val -105225"/>
            </a:avLst>
          </a:prstGeom>
          <a:solidFill>
            <a:srgbClr val="FC92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600" b="1" kern="1200">
                <a:solidFill>
                  <a:schemeClr val="bg1"/>
                </a:solidFill>
                <a:latin typeface="#9Slide07 Pangolin" panose="00000500000000000000" pitchFamily="2" charset="0"/>
              </a:rPr>
              <a:t>Châu Đại Dương</a:t>
            </a:r>
            <a:endParaRPr lang="en-US" sz="1600" b="1" kern="1200" dirty="0">
              <a:solidFill>
                <a:schemeClr val="bg1"/>
              </a:solidFill>
              <a:latin typeface="#9Slide07 Pangolin" panose="00000500000000000000" pitchFamily="2" charset="0"/>
            </a:endParaRPr>
          </a:p>
        </p:txBody>
      </p:sp>
      <p:sp>
        <p:nvSpPr>
          <p:cNvPr id="19" name="Oval Callout 18"/>
          <p:cNvSpPr/>
          <p:nvPr/>
        </p:nvSpPr>
        <p:spPr>
          <a:xfrm>
            <a:off x="3175821" y="2737239"/>
            <a:ext cx="1319446" cy="673180"/>
          </a:xfrm>
          <a:prstGeom prst="wedgeEllipseCallout">
            <a:avLst>
              <a:gd name="adj1" fmla="val 68803"/>
              <a:gd name="adj2" fmla="val -92636"/>
            </a:avLst>
          </a:prstGeom>
          <a:solidFill>
            <a:srgbClr val="FC92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600" b="1" kern="1200">
                <a:solidFill>
                  <a:schemeClr val="bg1"/>
                </a:solidFill>
                <a:latin typeface="#9Slide07 Pangolin" panose="00000500000000000000" pitchFamily="2" charset="0"/>
              </a:rPr>
              <a:t>Châu Phi</a:t>
            </a:r>
            <a:endParaRPr lang="en-US" sz="1600" b="1" kern="1200" dirty="0">
              <a:solidFill>
                <a:schemeClr val="bg1"/>
              </a:solidFill>
              <a:latin typeface="#9Slide07 Pangolin" panose="00000500000000000000" pitchFamily="2" charset="0"/>
            </a:endParaRPr>
          </a:p>
        </p:txBody>
      </p:sp>
      <p:sp>
        <p:nvSpPr>
          <p:cNvPr id="20" name="Oval Callout 19"/>
          <p:cNvSpPr/>
          <p:nvPr/>
        </p:nvSpPr>
        <p:spPr>
          <a:xfrm>
            <a:off x="2154944" y="4181976"/>
            <a:ext cx="1242138" cy="533217"/>
          </a:xfrm>
          <a:prstGeom prst="wedgeEllipseCallout">
            <a:avLst>
              <a:gd name="adj1" fmla="val -24667"/>
              <a:gd name="adj2" fmla="val -207086"/>
            </a:avLst>
          </a:prstGeom>
          <a:solidFill>
            <a:srgbClr val="FC92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600" b="1" kern="1200">
                <a:solidFill>
                  <a:schemeClr val="bg1"/>
                </a:solidFill>
                <a:latin typeface="#9Slide07 Pangolin" panose="00000500000000000000" pitchFamily="2" charset="0"/>
              </a:rPr>
              <a:t>Nam Mỹ</a:t>
            </a:r>
            <a:endParaRPr lang="en-US" sz="1600" b="1" kern="1200" dirty="0">
              <a:solidFill>
                <a:schemeClr val="bg1"/>
              </a:solidFill>
              <a:latin typeface="#9Slide07 Pangolin" panose="00000500000000000000" pitchFamily="2" charset="0"/>
            </a:endParaRPr>
          </a:p>
        </p:txBody>
      </p:sp>
      <p:sp>
        <p:nvSpPr>
          <p:cNvPr id="21" name="Oval Callout 20"/>
          <p:cNvSpPr/>
          <p:nvPr/>
        </p:nvSpPr>
        <p:spPr>
          <a:xfrm>
            <a:off x="263944" y="27999"/>
            <a:ext cx="1203800" cy="678461"/>
          </a:xfrm>
          <a:prstGeom prst="wedgeEllipseCallout">
            <a:avLst>
              <a:gd name="adj1" fmla="val 49491"/>
              <a:gd name="adj2" fmla="val 92233"/>
            </a:avLst>
          </a:prstGeom>
          <a:solidFill>
            <a:srgbClr val="FC92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600" b="1" kern="1200">
                <a:solidFill>
                  <a:schemeClr val="bg1"/>
                </a:solidFill>
                <a:latin typeface="#9Slide07 Pangolin" panose="00000500000000000000" pitchFamily="2" charset="0"/>
              </a:rPr>
              <a:t>Bắc Mỹ</a:t>
            </a:r>
            <a:endParaRPr lang="en-US" sz="1600" b="1" kern="1200" dirty="0">
              <a:solidFill>
                <a:schemeClr val="bg1"/>
              </a:solidFill>
              <a:latin typeface="#9Slide07 Pangolin" panose="00000500000000000000" pitchFamily="2" charset="0"/>
            </a:endParaRPr>
          </a:p>
        </p:txBody>
      </p:sp>
      <p:sp>
        <p:nvSpPr>
          <p:cNvPr id="17" name="Oval Callout 16"/>
          <p:cNvSpPr/>
          <p:nvPr/>
        </p:nvSpPr>
        <p:spPr>
          <a:xfrm>
            <a:off x="8030107" y="2540034"/>
            <a:ext cx="1134489" cy="850155"/>
          </a:xfrm>
          <a:prstGeom prst="wedgeEllipseCallout">
            <a:avLst>
              <a:gd name="adj1" fmla="val -81389"/>
              <a:gd name="adj2" fmla="val -48519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600" b="1" kern="1200">
                <a:solidFill>
                  <a:prstClr val="white"/>
                </a:solidFill>
                <a:latin typeface="#9Slide07 Pangolin" panose="00000500000000000000" pitchFamily="2" charset="0"/>
              </a:rPr>
              <a:t>Đông Nam Á</a:t>
            </a:r>
            <a:endParaRPr lang="en-US" sz="1600" b="1" kern="1200" dirty="0">
              <a:solidFill>
                <a:prstClr val="white"/>
              </a:solidFill>
              <a:latin typeface="#9Slide07 Pangolin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76435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9" grpId="0" animBg="1"/>
      <p:bldP spid="20" grpId="0" animBg="1"/>
      <p:bldP spid="21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-15133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7926" y="3835903"/>
            <a:ext cx="1292464" cy="1292464"/>
          </a:xfrm>
          <a:prstGeom prst="rect">
            <a:avLst/>
          </a:prstGeom>
        </p:spPr>
      </p:pic>
      <p:sp>
        <p:nvSpPr>
          <p:cNvPr id="2" name="Flowchart: Terminator 1"/>
          <p:cNvSpPr/>
          <p:nvPr/>
        </p:nvSpPr>
        <p:spPr>
          <a:xfrm>
            <a:off x="2879888" y="141979"/>
            <a:ext cx="3384223" cy="537328"/>
          </a:xfrm>
          <a:prstGeom prst="flowChartTerminator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7 Pangolin" panose="00000500000000000000" pitchFamily="2" charset="0"/>
                <a:ea typeface="+mn-ea"/>
                <a:cs typeface="+mn-cs"/>
                <a:sym typeface="Arial"/>
              </a:rPr>
              <a:t>Phiếu học tập số 2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9161575"/>
              </p:ext>
            </p:extLst>
          </p:nvPr>
        </p:nvGraphicFramePr>
        <p:xfrm>
          <a:off x="2964812" y="1418554"/>
          <a:ext cx="5752958" cy="2842020"/>
        </p:xfrm>
        <a:graphic>
          <a:graphicData uri="http://schemas.openxmlformats.org/drawingml/2006/table">
            <a:tbl>
              <a:tblPr firstRow="1" bandRow="1"/>
              <a:tblGrid>
                <a:gridCol w="18083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72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6357">
                  <a:extLst>
                    <a:ext uri="{9D8B030D-6E8A-4147-A177-3AD203B41FA5}">
                      <a16:colId xmlns:a16="http://schemas.microsoft.com/office/drawing/2014/main" val="2592237809"/>
                    </a:ext>
                  </a:extLst>
                </a:gridCol>
                <a:gridCol w="766941">
                  <a:extLst>
                    <a:ext uri="{9D8B030D-6E8A-4147-A177-3AD203B41FA5}">
                      <a16:colId xmlns:a16="http://schemas.microsoft.com/office/drawing/2014/main" val="2458386196"/>
                    </a:ext>
                  </a:extLst>
                </a:gridCol>
                <a:gridCol w="805774">
                  <a:extLst>
                    <a:ext uri="{9D8B030D-6E8A-4147-A177-3AD203B41FA5}">
                      <a16:colId xmlns:a16="http://schemas.microsoft.com/office/drawing/2014/main" val="2407861470"/>
                    </a:ext>
                  </a:extLst>
                </a:gridCol>
                <a:gridCol w="828307">
                  <a:extLst>
                    <a:ext uri="{9D8B030D-6E8A-4147-A177-3AD203B41FA5}">
                      <a16:colId xmlns:a16="http://schemas.microsoft.com/office/drawing/2014/main" val="3294958459"/>
                    </a:ext>
                  </a:extLst>
                </a:gridCol>
              </a:tblGrid>
              <a:tr h="37314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>
                          <a:solidFill>
                            <a:schemeClr val="bg1"/>
                          </a:solidFill>
                          <a:latin typeface="#9Slide07 Pangolin" panose="00000500000000000000" pitchFamily="2" charset="0"/>
                        </a:rPr>
                        <a:t>          Châu</a:t>
                      </a:r>
                      <a:r>
                        <a:rPr lang="en-US" sz="1800" b="1" baseline="0">
                          <a:solidFill>
                            <a:schemeClr val="bg1"/>
                          </a:solidFill>
                          <a:latin typeface="#9Slide07 Pangolin" panose="00000500000000000000" pitchFamily="2" charset="0"/>
                        </a:rPr>
                        <a:t> </a:t>
                      </a:r>
                      <a:r>
                        <a:rPr lang="en-US" sz="1800" b="1" baseline="0" dirty="0">
                          <a:solidFill>
                            <a:schemeClr val="bg1"/>
                          </a:solidFill>
                          <a:latin typeface="#9Slide07 Pangolin" panose="00000500000000000000" pitchFamily="2" charset="0"/>
                        </a:rPr>
                        <a:t>Lục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#9Slide07 Pangolin" panose="000005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>
                          <a:solidFill>
                            <a:schemeClr val="bg1"/>
                          </a:solidFill>
                          <a:latin typeface="#9Slide07 Pangolin" panose="00000500000000000000" pitchFamily="2" charset="0"/>
                        </a:rPr>
                        <a:t>1650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#9Slide07 Pangolin" panose="000005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solidFill>
                            <a:schemeClr val="bg1"/>
                          </a:solidFill>
                          <a:latin typeface="#9Slide07 Pangolin" panose="00000500000000000000" pitchFamily="2" charset="0"/>
                        </a:rPr>
                        <a:t>1750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#9Slide07 Pangolin" panose="000005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solidFill>
                            <a:schemeClr val="bg1"/>
                          </a:solidFill>
                          <a:latin typeface="#9Slide07 Pangolin" panose="00000500000000000000" pitchFamily="2" charset="0"/>
                        </a:rPr>
                        <a:t>1850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#9Slide07 Pangolin" panose="000005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solidFill>
                            <a:schemeClr val="bg1"/>
                          </a:solidFill>
                          <a:latin typeface="#9Slide07 Pangolin" panose="00000500000000000000" pitchFamily="2" charset="0"/>
                        </a:rPr>
                        <a:t>2005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#9Slide07 Pangolin" panose="000005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solidFill>
                            <a:schemeClr val="bg1"/>
                          </a:solidFill>
                          <a:latin typeface="#9Slide07 Pangolin" panose="00000500000000000000" pitchFamily="2" charset="0"/>
                        </a:rPr>
                        <a:t>2016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#9Slide07 Pangolin" panose="000005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792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#9Slide07 Pangolin" panose="00000500000000000000" pitchFamily="2" charset="0"/>
                        </a:rPr>
                        <a:t>Châu</a:t>
                      </a:r>
                      <a:r>
                        <a:rPr lang="en-US" sz="1800" baseline="0">
                          <a:solidFill>
                            <a:schemeClr val="tx1"/>
                          </a:solidFill>
                          <a:latin typeface="#9Slide07 Pangolin" panose="00000500000000000000" pitchFamily="2" charset="0"/>
                        </a:rPr>
                        <a:t> 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#9Slide07 Pangolin" panose="00000500000000000000" pitchFamily="2" charset="0"/>
                        </a:rPr>
                        <a:t>Á</a:t>
                      </a:r>
                      <a:endParaRPr lang="en-US" sz="1800" dirty="0">
                        <a:solidFill>
                          <a:schemeClr val="tx1"/>
                        </a:solidFill>
                        <a:latin typeface="#9Slide07 Pangolin" panose="000005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chemeClr val="tx1"/>
                          </a:solidFill>
                          <a:latin typeface="#9Slide07 Pangolin" panose="00000500000000000000" pitchFamily="2" charset="0"/>
                        </a:rPr>
                        <a:t>53,8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chemeClr val="tx1"/>
                          </a:solidFill>
                          <a:latin typeface="#9Slide07 Pangolin" panose="00000500000000000000" pitchFamily="2" charset="0"/>
                        </a:rPr>
                        <a:t>61,5</a:t>
                      </a:r>
                      <a:endParaRPr lang="en-US" sz="1800" dirty="0">
                        <a:solidFill>
                          <a:schemeClr val="tx1"/>
                        </a:solidFill>
                        <a:latin typeface="#9Slide07 Pangolin" panose="000005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chemeClr val="tx1"/>
                          </a:solidFill>
                          <a:latin typeface="#9Slide07 Pangolin" panose="00000500000000000000" pitchFamily="2" charset="0"/>
                        </a:rPr>
                        <a:t>61,1</a:t>
                      </a:r>
                      <a:endParaRPr lang="en-US" sz="1800" dirty="0">
                        <a:solidFill>
                          <a:schemeClr val="tx1"/>
                        </a:solidFill>
                        <a:latin typeface="#9Slide07 Pangolin" panose="000005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chemeClr val="tx1"/>
                          </a:solidFill>
                          <a:latin typeface="#9Slide07 Pangolin" panose="00000500000000000000" pitchFamily="2" charset="0"/>
                        </a:rPr>
                        <a:t>60,6</a:t>
                      </a:r>
                      <a:endParaRPr lang="en-US" sz="1800" dirty="0">
                        <a:solidFill>
                          <a:schemeClr val="tx1"/>
                        </a:solidFill>
                        <a:latin typeface="#9Slide07 Pangolin" panose="000005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#9Slide07 Pangolin" panose="00000500000000000000" pitchFamily="2" charset="0"/>
                        </a:rPr>
                        <a:t>59,8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792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800">
                          <a:solidFill>
                            <a:schemeClr val="tx1"/>
                          </a:solidFill>
                          <a:latin typeface="#9Slide07 Pangolin" panose="00000500000000000000" pitchFamily="2" charset="0"/>
                        </a:rPr>
                        <a:t>Châu</a:t>
                      </a:r>
                      <a:r>
                        <a:rPr lang="en-US" sz="1800" baseline="0">
                          <a:solidFill>
                            <a:schemeClr val="tx1"/>
                          </a:solidFill>
                          <a:latin typeface="#9Slide07 Pangolin" panose="00000500000000000000" pitchFamily="2" charset="0"/>
                        </a:rPr>
                        <a:t> 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#9Slide07 Pangolin" panose="00000500000000000000" pitchFamily="2" charset="0"/>
                        </a:rPr>
                        <a:t>Âu</a:t>
                      </a:r>
                      <a:endParaRPr lang="en-US" sz="1800" dirty="0">
                        <a:solidFill>
                          <a:schemeClr val="tx1"/>
                        </a:solidFill>
                        <a:latin typeface="#9Slide07 Pangolin" panose="000005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chemeClr val="tx1"/>
                          </a:solidFill>
                          <a:latin typeface="#9Slide07 Pangolin" panose="00000500000000000000" pitchFamily="2" charset="0"/>
                        </a:rPr>
                        <a:t>21,5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chemeClr val="tx1"/>
                          </a:solidFill>
                          <a:latin typeface="#9Slide07 Pangolin" panose="00000500000000000000" pitchFamily="2" charset="0"/>
                        </a:rPr>
                        <a:t>21,2</a:t>
                      </a:r>
                      <a:endParaRPr lang="en-US" sz="1800" dirty="0">
                        <a:solidFill>
                          <a:schemeClr val="tx1"/>
                        </a:solidFill>
                        <a:latin typeface="#9Slide07 Pangolin" panose="000005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chemeClr val="tx1"/>
                          </a:solidFill>
                          <a:latin typeface="#9Slide07 Pangolin" panose="00000500000000000000" pitchFamily="2" charset="0"/>
                        </a:rPr>
                        <a:t>24,2</a:t>
                      </a:r>
                      <a:endParaRPr lang="en-US" sz="1800" dirty="0">
                        <a:solidFill>
                          <a:schemeClr val="tx1"/>
                        </a:solidFill>
                        <a:latin typeface="#9Slide07 Pangolin" panose="000005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chemeClr val="tx1"/>
                          </a:solidFill>
                          <a:latin typeface="#9Slide07 Pangolin" panose="00000500000000000000" pitchFamily="2" charset="0"/>
                        </a:rPr>
                        <a:t>11,4</a:t>
                      </a:r>
                      <a:endParaRPr lang="en-US" sz="1800" dirty="0">
                        <a:solidFill>
                          <a:schemeClr val="tx1"/>
                        </a:solidFill>
                        <a:latin typeface="#9Slide07 Pangolin" panose="000005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#9Slide07 Pangolin" panose="00000500000000000000" pitchFamily="2" charset="0"/>
                        </a:rPr>
                        <a:t>9,9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792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#9Slide07 Pangolin" panose="00000500000000000000" pitchFamily="2" charset="0"/>
                        </a:rPr>
                        <a:t>Châu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#9Slide07 Pangolin" panose="00000500000000000000" pitchFamily="2" charset="0"/>
                        </a:rPr>
                        <a:t> Mĩ</a:t>
                      </a:r>
                      <a:endParaRPr lang="en-US" sz="1800" dirty="0">
                        <a:solidFill>
                          <a:schemeClr val="tx1"/>
                        </a:solidFill>
                        <a:latin typeface="#9Slide07 Pangolin" panose="000005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chemeClr val="tx1"/>
                          </a:solidFill>
                          <a:latin typeface="#9Slide07 Pangolin" panose="00000500000000000000" pitchFamily="2" charset="0"/>
                        </a:rPr>
                        <a:t>2,8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chemeClr val="tx1"/>
                          </a:solidFill>
                          <a:latin typeface="#9Slide07 Pangolin" panose="00000500000000000000" pitchFamily="2" charset="0"/>
                        </a:rPr>
                        <a:t>1,9</a:t>
                      </a:r>
                      <a:endParaRPr lang="en-US" sz="1800" dirty="0">
                        <a:solidFill>
                          <a:schemeClr val="tx1"/>
                        </a:solidFill>
                        <a:latin typeface="#9Slide07 Pangolin" panose="000005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chemeClr val="tx1"/>
                          </a:solidFill>
                          <a:latin typeface="#9Slide07 Pangolin" panose="00000500000000000000" pitchFamily="2" charset="0"/>
                        </a:rPr>
                        <a:t>5,4</a:t>
                      </a:r>
                      <a:endParaRPr lang="en-US" sz="1800" dirty="0">
                        <a:solidFill>
                          <a:schemeClr val="tx1"/>
                        </a:solidFill>
                        <a:latin typeface="#9Slide07 Pangolin" panose="000005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chemeClr val="tx1"/>
                          </a:solidFill>
                          <a:latin typeface="#9Slide07 Pangolin" panose="00000500000000000000" pitchFamily="2" charset="0"/>
                        </a:rPr>
                        <a:t>13,7</a:t>
                      </a:r>
                      <a:endParaRPr lang="en-US" sz="1800" dirty="0">
                        <a:solidFill>
                          <a:schemeClr val="tx1"/>
                        </a:solidFill>
                        <a:latin typeface="#9Slide07 Pangolin" panose="000005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#9Slide07 Pangolin" panose="00000500000000000000" pitchFamily="2" charset="0"/>
                        </a:rPr>
                        <a:t>13,4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792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#9Slide07 Pangolin" panose="00000500000000000000" pitchFamily="2" charset="0"/>
                        </a:rPr>
                        <a:t>Châu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#9Slide07 Pangolin" panose="00000500000000000000" pitchFamily="2" charset="0"/>
                        </a:rPr>
                        <a:t> Phi</a:t>
                      </a:r>
                      <a:endParaRPr lang="en-US" sz="1800" dirty="0">
                        <a:solidFill>
                          <a:schemeClr val="tx1"/>
                        </a:solidFill>
                        <a:latin typeface="#9Slide07 Pangolin" panose="000005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chemeClr val="tx1"/>
                          </a:solidFill>
                          <a:latin typeface="#9Slide07 Pangolin" panose="00000500000000000000" pitchFamily="2" charset="0"/>
                        </a:rPr>
                        <a:t>21,5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chemeClr val="tx1"/>
                          </a:solidFill>
                          <a:latin typeface="#9Slide07 Pangolin" panose="00000500000000000000" pitchFamily="2" charset="0"/>
                        </a:rPr>
                        <a:t>15,1</a:t>
                      </a:r>
                      <a:endParaRPr lang="en-US" sz="1800" dirty="0">
                        <a:solidFill>
                          <a:schemeClr val="tx1"/>
                        </a:solidFill>
                        <a:latin typeface="#9Slide07 Pangolin" panose="000005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chemeClr val="tx1"/>
                          </a:solidFill>
                          <a:latin typeface="#9Slide07 Pangolin" panose="00000500000000000000" pitchFamily="2" charset="0"/>
                        </a:rPr>
                        <a:t>9,1</a:t>
                      </a:r>
                      <a:endParaRPr lang="en-US" sz="1800" dirty="0">
                        <a:solidFill>
                          <a:schemeClr val="tx1"/>
                        </a:solidFill>
                        <a:latin typeface="#9Slide07 Pangolin" panose="000005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chemeClr val="tx1"/>
                          </a:solidFill>
                          <a:latin typeface="#9Slide07 Pangolin" panose="00000500000000000000" pitchFamily="2" charset="0"/>
                        </a:rPr>
                        <a:t>13,8</a:t>
                      </a:r>
                      <a:endParaRPr lang="en-US" sz="1800" dirty="0">
                        <a:solidFill>
                          <a:schemeClr val="tx1"/>
                        </a:solidFill>
                        <a:latin typeface="#9Slide07 Pangolin" panose="000005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#9Slide07 Pangolin" panose="00000500000000000000" pitchFamily="2" charset="0"/>
                        </a:rPr>
                        <a:t>16,4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818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#9Slide07 Pangolin" panose="00000500000000000000" pitchFamily="2" charset="0"/>
                        </a:rPr>
                        <a:t>Châu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#9Slide07 Pangolin" panose="00000500000000000000" pitchFamily="2" charset="0"/>
                        </a:rPr>
                        <a:t> Đại Dương</a:t>
                      </a:r>
                      <a:endParaRPr lang="en-US" sz="1800" dirty="0">
                        <a:solidFill>
                          <a:schemeClr val="tx1"/>
                        </a:solidFill>
                        <a:latin typeface="#9Slide07 Pangolin" panose="000005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chemeClr val="tx1"/>
                          </a:solidFill>
                          <a:latin typeface="#9Slide07 Pangolin" panose="00000500000000000000" pitchFamily="2" charset="0"/>
                        </a:rPr>
                        <a:t>0,4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chemeClr val="tx1"/>
                          </a:solidFill>
                          <a:latin typeface="#9Slide07 Pangolin" panose="00000500000000000000" pitchFamily="2" charset="0"/>
                        </a:rPr>
                        <a:t>0,3</a:t>
                      </a:r>
                      <a:endParaRPr lang="en-US" sz="1800" dirty="0">
                        <a:solidFill>
                          <a:schemeClr val="tx1"/>
                        </a:solidFill>
                        <a:latin typeface="#9Slide07 Pangolin" panose="000005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chemeClr val="tx1"/>
                          </a:solidFill>
                          <a:latin typeface="#9Slide07 Pangolin" panose="00000500000000000000" pitchFamily="2" charset="0"/>
                        </a:rPr>
                        <a:t>0,2</a:t>
                      </a:r>
                      <a:endParaRPr lang="en-US" sz="1800" dirty="0">
                        <a:solidFill>
                          <a:schemeClr val="tx1"/>
                        </a:solidFill>
                        <a:latin typeface="#9Slide07 Pangolin" panose="000005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chemeClr val="tx1"/>
                          </a:solidFill>
                          <a:latin typeface="#9Slide07 Pangolin" panose="00000500000000000000" pitchFamily="2" charset="0"/>
                        </a:rPr>
                        <a:t>0,5</a:t>
                      </a:r>
                      <a:endParaRPr lang="en-US" sz="1800" dirty="0">
                        <a:solidFill>
                          <a:schemeClr val="tx1"/>
                        </a:solidFill>
                        <a:latin typeface="#9Slide07 Pangolin" panose="000005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#9Slide07 Pangolin" panose="00000500000000000000" pitchFamily="2" charset="0"/>
                        </a:rPr>
                        <a:t>0,5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887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800">
                          <a:solidFill>
                            <a:schemeClr val="tx1"/>
                          </a:solidFill>
                          <a:latin typeface="#9Slide07 Pangolin" panose="00000500000000000000" pitchFamily="2" charset="0"/>
                        </a:rPr>
                        <a:t>Thế</a:t>
                      </a:r>
                      <a:r>
                        <a:rPr lang="en-US" sz="1800" baseline="0">
                          <a:solidFill>
                            <a:schemeClr val="tx1"/>
                          </a:solidFill>
                          <a:latin typeface="#9Slide07 Pangolin" panose="00000500000000000000" pitchFamily="2" charset="0"/>
                        </a:rPr>
                        <a:t> Giới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chemeClr val="tx1"/>
                          </a:solidFill>
                          <a:latin typeface="#9Slide07 Pangolin" panose="00000500000000000000" pitchFamily="2" charset="0"/>
                        </a:rPr>
                        <a:t>100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#9Slide07 Pangolin" panose="00000500000000000000" pitchFamily="2" charset="0"/>
                        </a:rPr>
                        <a:t>100</a:t>
                      </a:r>
                    </a:p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#9Slide07 Pangolin" panose="000005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#9Slide07 Pangolin" panose="00000500000000000000" pitchFamily="2" charset="0"/>
                        </a:rPr>
                        <a:t>100</a:t>
                      </a:r>
                    </a:p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#9Slide07 Pangolin" panose="000005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#9Slide07 Pangolin" panose="00000500000000000000" pitchFamily="2" charset="0"/>
                        </a:rPr>
                        <a:t>100</a:t>
                      </a:r>
                    </a:p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#9Slide07 Pangolin" panose="000005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#9Slide07 Pangolin" panose="00000500000000000000" pitchFamily="2" charset="0"/>
                        </a:rPr>
                        <a:t>100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2755051" y="857649"/>
            <a:ext cx="6218201" cy="38737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rgbClr val="002060"/>
                </a:solidFill>
                <a:latin typeface="#9Slide07 Pangolin" panose="00000500000000000000" pitchFamily="2" charset="0"/>
              </a:rPr>
              <a:t>Tỷ trọng phân bố dân cư theo các châu lục, thời kì 1650 - 2016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3565" y="860969"/>
            <a:ext cx="2629165" cy="3399605"/>
          </a:xfrm>
          <a:prstGeom prst="rect">
            <a:avLst/>
          </a:prstGeom>
          <a:noFill/>
          <a:ln w="22225" cmpd="thickThin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>
                <a:solidFill>
                  <a:srgbClr val="0070C0"/>
                </a:solidFill>
                <a:latin typeface="#9Slide07 Pangolin" panose="00000500000000000000" pitchFamily="2" charset="0"/>
              </a:rPr>
              <a:t>1. Hãy chỉ ra những châu lục nào có tỷ trọng phân bố dân cư tăng? Những châu lục nào giảm? </a:t>
            </a:r>
          </a:p>
          <a:p>
            <a:pPr algn="just"/>
            <a:r>
              <a:rPr lang="en-US" sz="2400">
                <a:solidFill>
                  <a:srgbClr val="0070C0"/>
                </a:solidFill>
                <a:latin typeface="#9Slide07 Pangolin" panose="00000500000000000000" pitchFamily="2" charset="0"/>
              </a:rPr>
              <a:t>2. Hãy nhận xét tình hình phân bố dân cư theo thời gian.</a:t>
            </a:r>
          </a:p>
        </p:txBody>
      </p:sp>
      <p:sp>
        <p:nvSpPr>
          <p:cNvPr id="4" name="Oval 3"/>
          <p:cNvSpPr/>
          <p:nvPr/>
        </p:nvSpPr>
        <p:spPr>
          <a:xfrm>
            <a:off x="4819378" y="1803480"/>
            <a:ext cx="700088" cy="3143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872404" y="1803480"/>
            <a:ext cx="700088" cy="3143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819378" y="2556987"/>
            <a:ext cx="700088" cy="3143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8020586" y="2556986"/>
            <a:ext cx="700088" cy="3143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819378" y="3287223"/>
            <a:ext cx="700088" cy="3143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8020586" y="3310492"/>
            <a:ext cx="700088" cy="3143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642726" y="4502426"/>
            <a:ext cx="657225" cy="328612"/>
          </a:xfrm>
          <a:prstGeom prst="rightArrow">
            <a:avLst/>
          </a:prstGeom>
          <a:solidFill>
            <a:srgbClr val="49A0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236808" y="4482135"/>
            <a:ext cx="6879300" cy="3691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49A010"/>
                </a:solidFill>
                <a:latin typeface="#9Slide07 Pangolin" panose="00000500000000000000" pitchFamily="2" charset="0"/>
              </a:rPr>
              <a:t>Phân bố dân cư biến động theo thời gian.</a:t>
            </a:r>
          </a:p>
        </p:txBody>
      </p:sp>
    </p:spTree>
    <p:extLst>
      <p:ext uri="{BB962C8B-B14F-4D97-AF65-F5344CB8AC3E}">
        <p14:creationId xmlns:p14="http://schemas.microsoft.com/office/powerpoint/2010/main" val="415828592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7" grpId="0" animBg="1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Google Shape;99;p18"/>
          <p:cNvSpPr txBox="1">
            <a:spLocks noGrp="1"/>
          </p:cNvSpPr>
          <p:nvPr>
            <p:ph type="sldNum" idx="12"/>
          </p:nvPr>
        </p:nvSpPr>
        <p:spPr>
          <a:xfrm>
            <a:off x="8456478" y="129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-24523" y="-60662"/>
            <a:ext cx="9168523" cy="52325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FF00"/>
                </a:solidFill>
                <a:latin typeface="#9Slide07 SVNStick A Round" panose="02000503000000000000" pitchFamily="2" charset="0"/>
              </a:rPr>
              <a:t> sự lựa chọn cho tương lai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6140" y="836511"/>
            <a:ext cx="5629038" cy="34704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272491" y="1424835"/>
            <a:ext cx="3286125" cy="2200274"/>
          </a:xfrm>
          <a:prstGeom prst="rect">
            <a:avLst/>
          </a:prstGeom>
          <a:ln w="7620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>
                <a:solidFill>
                  <a:srgbClr val="C00000"/>
                </a:solidFill>
                <a:latin typeface="#9Slide07 Pangolin" panose="00000500000000000000" pitchFamily="2" charset="0"/>
              </a:rPr>
              <a:t>Trong tương lai, em sẽ lựa chọn nơi có điều kiện như thế nào để sinh sống?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84" y="3949802"/>
            <a:ext cx="1157288" cy="1157288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Google Shape;133;p21"/>
          <p:cNvSpPr txBox="1">
            <a:spLocks noGrp="1"/>
          </p:cNvSpPr>
          <p:nvPr>
            <p:ph type="sldNum" idx="12"/>
          </p:nvPr>
        </p:nvSpPr>
        <p:spPr>
          <a:xfrm>
            <a:off x="8456478" y="129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787569" y="215233"/>
            <a:ext cx="7488237" cy="8753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ysClr val="window" lastClr="FFFFFF"/>
              </a:gs>
              <a:gs pos="100000">
                <a:srgbClr val="2DA2BF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00206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Pangolin" panose="00000500000000000000" pitchFamily="2" charset="0"/>
                <a:ea typeface="+mn-ea"/>
                <a:cs typeface="+mn-cs"/>
              </a:rPr>
              <a:t>3. Các nhân tố ảnh hưởng đến sự phân bố dân cư</a:t>
            </a:r>
            <a:endParaRPr kumimoji="0" lang="vi-VN" altLang="en-US" sz="2800" b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7 Pangolin" panose="00000500000000000000" pitchFamily="2" charset="0"/>
              <a:ea typeface="+mn-ea"/>
              <a:cs typeface="+mn-cs"/>
            </a:endParaRPr>
          </a:p>
        </p:txBody>
      </p:sp>
      <p:sp>
        <p:nvSpPr>
          <p:cNvPr id="7" name="AutoShape 6"/>
          <p:cNvSpPr>
            <a:spLocks noChangeArrowheads="1"/>
          </p:cNvSpPr>
          <p:nvPr/>
        </p:nvSpPr>
        <p:spPr bwMode="auto">
          <a:xfrm>
            <a:off x="930444" y="1442129"/>
            <a:ext cx="3313112" cy="65650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ysClr val="window" lastClr="FFFFFF"/>
              </a:gs>
              <a:gs pos="100000">
                <a:srgbClr val="CCFFCC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00206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Pangolin" panose="00000500000000000000" pitchFamily="2" charset="0"/>
                <a:ea typeface="+mn-ea"/>
                <a:cs typeface="+mn-cs"/>
              </a:rPr>
              <a:t>Nhân tố tự nhiên</a:t>
            </a:r>
            <a:endParaRPr kumimoji="0" lang="vi-VN" altLang="en-US" sz="2000" b="1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Pangolin" panose="00000500000000000000" pitchFamily="2" charset="0"/>
              <a:ea typeface="+mn-ea"/>
              <a:cs typeface="+mn-cs"/>
            </a:endParaRPr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auto">
          <a:xfrm>
            <a:off x="4891256" y="1442129"/>
            <a:ext cx="3313113" cy="65650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ysClr val="window" lastClr="FFFFFF"/>
              </a:gs>
              <a:gs pos="100000">
                <a:srgbClr val="CCFFCC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00206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Pangolin" panose="00000500000000000000" pitchFamily="2" charset="0"/>
                <a:ea typeface="+mn-ea"/>
                <a:cs typeface="+mn-cs"/>
              </a:rPr>
              <a:t>Nhân tố KT - XH</a:t>
            </a:r>
            <a:endParaRPr kumimoji="0" lang="vi-VN" altLang="en-US" sz="2000" b="1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Pangolin" panose="00000500000000000000" pitchFamily="2" charset="0"/>
              <a:ea typeface="+mn-ea"/>
              <a:cs typeface="+mn-cs"/>
            </a:endParaRPr>
          </a:p>
        </p:txBody>
      </p:sp>
      <p:sp>
        <p:nvSpPr>
          <p:cNvPr id="9" name="AutoShape 10"/>
          <p:cNvSpPr>
            <a:spLocks noChangeArrowheads="1"/>
          </p:cNvSpPr>
          <p:nvPr/>
        </p:nvSpPr>
        <p:spPr bwMode="auto">
          <a:xfrm>
            <a:off x="374023" y="2718910"/>
            <a:ext cx="935038" cy="204513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ysClr val="window" lastClr="FFFFFF"/>
              </a:gs>
              <a:gs pos="100000">
                <a:srgbClr val="CCFFCC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00206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Pangolin" panose="00000500000000000000" pitchFamily="2" charset="0"/>
                <a:ea typeface="+mn-ea"/>
                <a:cs typeface="+mn-cs"/>
              </a:rPr>
              <a:t>Khí 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Pangolin" panose="00000500000000000000" pitchFamily="2" charset="0"/>
                <a:ea typeface="+mn-ea"/>
                <a:cs typeface="+mn-cs"/>
              </a:rPr>
              <a:t>hậu</a:t>
            </a:r>
            <a:endParaRPr kumimoji="0" lang="vi-VN" altLang="en-US" sz="2000" b="1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Pangolin" panose="00000500000000000000" pitchFamily="2" charset="0"/>
              <a:ea typeface="+mn-ea"/>
              <a:cs typeface="+mn-cs"/>
            </a:endParaRPr>
          </a:p>
        </p:txBody>
      </p:sp>
      <p:sp>
        <p:nvSpPr>
          <p:cNvPr id="10" name="AutoShape 20"/>
          <p:cNvSpPr>
            <a:spLocks noChangeArrowheads="1"/>
          </p:cNvSpPr>
          <p:nvPr/>
        </p:nvSpPr>
        <p:spPr bwMode="auto">
          <a:xfrm>
            <a:off x="1418598" y="2718910"/>
            <a:ext cx="935038" cy="204513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ysClr val="window" lastClr="FFFFFF"/>
              </a:gs>
              <a:gs pos="100000">
                <a:srgbClr val="CCFFCC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00206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Pangolin" panose="00000500000000000000" pitchFamily="2" charset="0"/>
                <a:ea typeface="+mn-ea"/>
                <a:cs typeface="+mn-cs"/>
              </a:rPr>
              <a:t>Nguồn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Pangolin" panose="00000500000000000000" pitchFamily="2" charset="0"/>
                <a:ea typeface="+mn-ea"/>
                <a:cs typeface="+mn-cs"/>
              </a:rPr>
              <a:t>nước</a:t>
            </a:r>
            <a:endParaRPr kumimoji="0" lang="vi-VN" altLang="en-US" sz="2000" b="1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Pangolin" panose="00000500000000000000" pitchFamily="2" charset="0"/>
              <a:ea typeface="+mn-ea"/>
              <a:cs typeface="+mn-cs"/>
            </a:endParaRPr>
          </a:p>
        </p:txBody>
      </p:sp>
      <p:sp>
        <p:nvSpPr>
          <p:cNvPr id="11" name="AutoShape 21"/>
          <p:cNvSpPr>
            <a:spLocks noChangeArrowheads="1"/>
          </p:cNvSpPr>
          <p:nvPr/>
        </p:nvSpPr>
        <p:spPr bwMode="auto">
          <a:xfrm>
            <a:off x="2437773" y="2718910"/>
            <a:ext cx="935038" cy="204513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ysClr val="window" lastClr="FFFFFF"/>
              </a:gs>
              <a:gs pos="100000">
                <a:srgbClr val="CCFFCC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00206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Pangolin" panose="00000500000000000000" pitchFamily="2" charset="0"/>
                <a:ea typeface="+mn-ea"/>
                <a:cs typeface="+mn-cs"/>
              </a:rPr>
              <a:t>Địa 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Pangolin" panose="00000500000000000000" pitchFamily="2" charset="0"/>
                <a:ea typeface="+mn-ea"/>
                <a:cs typeface="+mn-cs"/>
              </a:rPr>
              <a:t>hình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Pangolin" panose="00000500000000000000" pitchFamily="2" charset="0"/>
                <a:ea typeface="+mn-ea"/>
                <a:cs typeface="+mn-cs"/>
              </a:rPr>
              <a:t>và đất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Pangolin" panose="00000500000000000000" pitchFamily="2" charset="0"/>
                <a:ea typeface="+mn-ea"/>
                <a:cs typeface="+mn-cs"/>
              </a:rPr>
              <a:t>đai</a:t>
            </a:r>
            <a:endParaRPr kumimoji="0" lang="vi-VN" altLang="en-US" sz="2000" b="1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Pangolin" panose="00000500000000000000" pitchFamily="2" charset="0"/>
              <a:ea typeface="+mn-ea"/>
              <a:cs typeface="+mn-cs"/>
            </a:endParaRPr>
          </a:p>
        </p:txBody>
      </p:sp>
      <p:sp>
        <p:nvSpPr>
          <p:cNvPr id="12" name="AutoShape 22"/>
          <p:cNvSpPr>
            <a:spLocks noChangeArrowheads="1"/>
          </p:cNvSpPr>
          <p:nvPr/>
        </p:nvSpPr>
        <p:spPr bwMode="auto">
          <a:xfrm>
            <a:off x="3460919" y="2718910"/>
            <a:ext cx="1000125" cy="204513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ysClr val="window" lastClr="FFFFFF"/>
              </a:gs>
              <a:gs pos="100000">
                <a:srgbClr val="CCFFCC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00206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Pangolin" panose="00000500000000000000" pitchFamily="2" charset="0"/>
                <a:ea typeface="+mn-ea"/>
                <a:cs typeface="+mn-cs"/>
              </a:rPr>
              <a:t>Khoáng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Pangolin" panose="00000500000000000000" pitchFamily="2" charset="0"/>
                <a:ea typeface="+mn-ea"/>
                <a:cs typeface="+mn-cs"/>
              </a:rPr>
              <a:t>sản…</a:t>
            </a:r>
            <a:endParaRPr kumimoji="0" lang="vi-VN" altLang="en-US" sz="2000" b="1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Pangolin" panose="00000500000000000000" pitchFamily="2" charset="0"/>
              <a:ea typeface="+mn-ea"/>
              <a:cs typeface="+mn-cs"/>
            </a:endParaRPr>
          </a:p>
        </p:txBody>
      </p:sp>
      <p:sp>
        <p:nvSpPr>
          <p:cNvPr id="13" name="AutoShape 23"/>
          <p:cNvSpPr>
            <a:spLocks noChangeArrowheads="1"/>
          </p:cNvSpPr>
          <p:nvPr/>
        </p:nvSpPr>
        <p:spPr bwMode="auto">
          <a:xfrm>
            <a:off x="4746795" y="2718284"/>
            <a:ext cx="843672" cy="2045761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ysClr val="window" lastClr="FFFFFF"/>
              </a:gs>
              <a:gs pos="100000">
                <a:srgbClr val="CCFFCC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00206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Pangolin" panose="00000500000000000000" pitchFamily="2" charset="0"/>
                <a:ea typeface="+mn-ea"/>
                <a:cs typeface="+mn-cs"/>
              </a:rPr>
              <a:t>Trình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Pangolin" panose="00000500000000000000" pitchFamily="2" charset="0"/>
                <a:ea typeface="+mn-ea"/>
                <a:cs typeface="+mn-cs"/>
              </a:rPr>
              <a:t>độ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Pangolin" panose="00000500000000000000" pitchFamily="2" charset="0"/>
                <a:ea typeface="+mn-ea"/>
                <a:cs typeface="+mn-cs"/>
              </a:rPr>
              <a:t>phát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Pangolin" panose="00000500000000000000" pitchFamily="2" charset="0"/>
                <a:ea typeface="+mn-ea"/>
                <a:cs typeface="+mn-cs"/>
              </a:rPr>
              <a:t>triển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Pangolin" panose="00000500000000000000" pitchFamily="2" charset="0"/>
                <a:ea typeface="+mn-ea"/>
                <a:cs typeface="+mn-cs"/>
              </a:rPr>
              <a:t>LLSX</a:t>
            </a:r>
            <a:endParaRPr kumimoji="0" lang="vi-VN" altLang="en-US" sz="2000" b="1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Pangolin" panose="00000500000000000000" pitchFamily="2" charset="0"/>
              <a:ea typeface="+mn-ea"/>
              <a:cs typeface="+mn-cs"/>
            </a:endParaRPr>
          </a:p>
        </p:txBody>
      </p:sp>
      <p:sp>
        <p:nvSpPr>
          <p:cNvPr id="14" name="AutoShape 24"/>
          <p:cNvSpPr>
            <a:spLocks noChangeArrowheads="1"/>
          </p:cNvSpPr>
          <p:nvPr/>
        </p:nvSpPr>
        <p:spPr bwMode="auto">
          <a:xfrm>
            <a:off x="5754856" y="2718284"/>
            <a:ext cx="863599" cy="2045761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ysClr val="window" lastClr="FFFFFF"/>
              </a:gs>
              <a:gs pos="100000">
                <a:srgbClr val="CCFFCC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00206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Pangolin" panose="00000500000000000000" pitchFamily="2" charset="0"/>
                <a:ea typeface="+mn-ea"/>
                <a:cs typeface="+mn-cs"/>
              </a:rPr>
              <a:t>Tính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Pangolin" panose="00000500000000000000" pitchFamily="2" charset="0"/>
                <a:ea typeface="+mn-ea"/>
                <a:cs typeface="+mn-cs"/>
              </a:rPr>
              <a:t>chất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Pangolin" panose="00000500000000000000" pitchFamily="2" charset="0"/>
                <a:ea typeface="+mn-ea"/>
                <a:cs typeface="+mn-cs"/>
              </a:rPr>
              <a:t>nền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Pangolin" panose="00000500000000000000" pitchFamily="2" charset="0"/>
                <a:ea typeface="+mn-ea"/>
                <a:cs typeface="+mn-cs"/>
              </a:rPr>
              <a:t>kinh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Pangolin" panose="00000500000000000000" pitchFamily="2" charset="0"/>
                <a:ea typeface="+mn-ea"/>
                <a:cs typeface="+mn-cs"/>
              </a:rPr>
              <a:t>tế</a:t>
            </a:r>
            <a:endParaRPr kumimoji="0" lang="vi-VN" altLang="en-US" sz="2000" b="1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Pangolin" panose="00000500000000000000" pitchFamily="2" charset="0"/>
              <a:ea typeface="+mn-ea"/>
              <a:cs typeface="+mn-cs"/>
            </a:endParaRPr>
          </a:p>
        </p:txBody>
      </p:sp>
      <p:sp>
        <p:nvSpPr>
          <p:cNvPr id="15" name="AutoShape 25"/>
          <p:cNvSpPr>
            <a:spLocks noChangeArrowheads="1"/>
          </p:cNvSpPr>
          <p:nvPr/>
        </p:nvSpPr>
        <p:spPr bwMode="auto">
          <a:xfrm>
            <a:off x="6762919" y="2645532"/>
            <a:ext cx="1131178" cy="2118514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ysClr val="window" lastClr="FFFFFF"/>
              </a:gs>
              <a:gs pos="100000">
                <a:srgbClr val="CCFFCC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00206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Pangolin" panose="00000500000000000000" pitchFamily="2" charset="0"/>
                <a:ea typeface="+mn-ea"/>
                <a:cs typeface="+mn-cs"/>
              </a:rPr>
              <a:t>Lịch 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Pangolin" panose="00000500000000000000" pitchFamily="2" charset="0"/>
                <a:ea typeface="+mn-ea"/>
                <a:cs typeface="+mn-cs"/>
              </a:rPr>
              <a:t>sử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Pangolin" panose="00000500000000000000" pitchFamily="2" charset="0"/>
                <a:ea typeface="+mn-ea"/>
                <a:cs typeface="+mn-cs"/>
              </a:rPr>
              <a:t>khai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Pangolin" panose="00000500000000000000" pitchFamily="2" charset="0"/>
                <a:ea typeface="+mn-ea"/>
                <a:cs typeface="+mn-cs"/>
              </a:rPr>
              <a:t>thác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Pangolin" panose="00000500000000000000" pitchFamily="2" charset="0"/>
                <a:ea typeface="+mn-ea"/>
                <a:cs typeface="+mn-cs"/>
              </a:rPr>
              <a:t>lãnh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Pangolin" panose="00000500000000000000" pitchFamily="2" charset="0"/>
                <a:ea typeface="+mn-ea"/>
                <a:cs typeface="+mn-cs"/>
              </a:rPr>
              <a:t>thổ</a:t>
            </a:r>
            <a:endParaRPr kumimoji="0" lang="vi-VN" altLang="en-US" sz="2000" b="1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Pangolin" panose="00000500000000000000" pitchFamily="2" charset="0"/>
              <a:ea typeface="+mn-ea"/>
              <a:cs typeface="+mn-cs"/>
            </a:endParaRPr>
          </a:p>
        </p:txBody>
      </p:sp>
      <p:sp>
        <p:nvSpPr>
          <p:cNvPr id="16" name="AutoShape 26"/>
          <p:cNvSpPr>
            <a:spLocks noChangeArrowheads="1"/>
          </p:cNvSpPr>
          <p:nvPr/>
        </p:nvSpPr>
        <p:spPr bwMode="auto">
          <a:xfrm>
            <a:off x="8032919" y="2645877"/>
            <a:ext cx="972259" cy="210388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ysClr val="window" lastClr="FFFFFF"/>
              </a:gs>
              <a:gs pos="100000">
                <a:srgbClr val="CCFFCC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00206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Pangolin" panose="00000500000000000000" pitchFamily="2" charset="0"/>
                <a:ea typeface="+mn-ea"/>
                <a:cs typeface="+mn-cs"/>
              </a:rPr>
              <a:t>Chuyển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Pangolin" panose="00000500000000000000" pitchFamily="2" charset="0"/>
                <a:ea typeface="+mn-ea"/>
                <a:cs typeface="+mn-cs"/>
              </a:rPr>
              <a:t>cư…</a:t>
            </a:r>
            <a:endParaRPr kumimoji="0" lang="vi-VN" altLang="en-US" sz="2000" b="1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Pangolin" panose="00000500000000000000" pitchFamily="2" charset="0"/>
              <a:ea typeface="+mn-ea"/>
              <a:cs typeface="+mn-cs"/>
            </a:endParaRPr>
          </a:p>
        </p:txBody>
      </p:sp>
      <p:sp>
        <p:nvSpPr>
          <p:cNvPr id="17" name="Line 28"/>
          <p:cNvSpPr>
            <a:spLocks noChangeShapeType="1"/>
          </p:cNvSpPr>
          <p:nvPr/>
        </p:nvSpPr>
        <p:spPr bwMode="auto">
          <a:xfrm flipH="1">
            <a:off x="2514769" y="1085672"/>
            <a:ext cx="2089150" cy="365260"/>
          </a:xfrm>
          <a:prstGeom prst="line">
            <a:avLst/>
          </a:prstGeom>
          <a:noFill/>
          <a:ln w="19050">
            <a:solidFill>
              <a:srgbClr val="00206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Pangolin" panose="00000500000000000000" pitchFamily="2" charset="0"/>
              <a:ea typeface="+mn-ea"/>
              <a:cs typeface="+mn-cs"/>
            </a:endParaRPr>
          </a:p>
        </p:txBody>
      </p:sp>
      <p:sp>
        <p:nvSpPr>
          <p:cNvPr id="18" name="Line 29"/>
          <p:cNvSpPr>
            <a:spLocks noChangeShapeType="1"/>
          </p:cNvSpPr>
          <p:nvPr/>
        </p:nvSpPr>
        <p:spPr bwMode="auto">
          <a:xfrm>
            <a:off x="4603919" y="1085672"/>
            <a:ext cx="2159000" cy="365260"/>
          </a:xfrm>
          <a:prstGeom prst="line">
            <a:avLst/>
          </a:prstGeom>
          <a:noFill/>
          <a:ln w="19050">
            <a:solidFill>
              <a:srgbClr val="00206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Pangolin" panose="00000500000000000000" pitchFamily="2" charset="0"/>
              <a:ea typeface="+mn-ea"/>
              <a:cs typeface="+mn-cs"/>
            </a:endParaRPr>
          </a:p>
        </p:txBody>
      </p:sp>
      <p:sp>
        <p:nvSpPr>
          <p:cNvPr id="19" name="Line 30"/>
          <p:cNvSpPr>
            <a:spLocks noChangeShapeType="1"/>
          </p:cNvSpPr>
          <p:nvPr/>
        </p:nvSpPr>
        <p:spPr bwMode="auto">
          <a:xfrm flipH="1">
            <a:off x="842336" y="2089829"/>
            <a:ext cx="1873250" cy="656503"/>
          </a:xfrm>
          <a:prstGeom prst="line">
            <a:avLst/>
          </a:prstGeom>
          <a:noFill/>
          <a:ln w="19050">
            <a:solidFill>
              <a:srgbClr val="00206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Pangolin" panose="00000500000000000000" pitchFamily="2" charset="0"/>
              <a:ea typeface="+mn-ea"/>
              <a:cs typeface="+mn-cs"/>
            </a:endParaRPr>
          </a:p>
        </p:txBody>
      </p:sp>
      <p:sp>
        <p:nvSpPr>
          <p:cNvPr id="20" name="Line 31"/>
          <p:cNvSpPr>
            <a:spLocks noChangeShapeType="1"/>
          </p:cNvSpPr>
          <p:nvPr/>
        </p:nvSpPr>
        <p:spPr bwMode="auto">
          <a:xfrm flipH="1">
            <a:off x="1923423" y="2089829"/>
            <a:ext cx="719138" cy="656503"/>
          </a:xfrm>
          <a:prstGeom prst="line">
            <a:avLst/>
          </a:prstGeom>
          <a:noFill/>
          <a:ln w="19050">
            <a:solidFill>
              <a:srgbClr val="00206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Pangolin" panose="00000500000000000000" pitchFamily="2" charset="0"/>
              <a:ea typeface="+mn-ea"/>
              <a:cs typeface="+mn-cs"/>
            </a:endParaRPr>
          </a:p>
        </p:txBody>
      </p:sp>
      <p:sp>
        <p:nvSpPr>
          <p:cNvPr id="21" name="Line 32"/>
          <p:cNvSpPr>
            <a:spLocks noChangeShapeType="1"/>
          </p:cNvSpPr>
          <p:nvPr/>
        </p:nvSpPr>
        <p:spPr bwMode="auto">
          <a:xfrm>
            <a:off x="2569536" y="2089829"/>
            <a:ext cx="288925" cy="656503"/>
          </a:xfrm>
          <a:prstGeom prst="line">
            <a:avLst/>
          </a:prstGeom>
          <a:noFill/>
          <a:ln w="19050">
            <a:solidFill>
              <a:srgbClr val="00206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Pangolin" panose="00000500000000000000" pitchFamily="2" charset="0"/>
              <a:ea typeface="+mn-ea"/>
              <a:cs typeface="+mn-cs"/>
            </a:endParaRPr>
          </a:p>
        </p:txBody>
      </p:sp>
      <p:sp>
        <p:nvSpPr>
          <p:cNvPr id="22" name="Line 33"/>
          <p:cNvSpPr>
            <a:spLocks noChangeShapeType="1"/>
          </p:cNvSpPr>
          <p:nvPr/>
        </p:nvSpPr>
        <p:spPr bwMode="auto">
          <a:xfrm>
            <a:off x="2569536" y="2089829"/>
            <a:ext cx="1368425" cy="656503"/>
          </a:xfrm>
          <a:prstGeom prst="line">
            <a:avLst/>
          </a:prstGeom>
          <a:noFill/>
          <a:ln w="19050">
            <a:solidFill>
              <a:srgbClr val="00206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Pangolin" panose="00000500000000000000" pitchFamily="2" charset="0"/>
              <a:ea typeface="+mn-ea"/>
              <a:cs typeface="+mn-cs"/>
            </a:endParaRPr>
          </a:p>
        </p:txBody>
      </p:sp>
      <p:sp>
        <p:nvSpPr>
          <p:cNvPr id="23" name="Line 34"/>
          <p:cNvSpPr>
            <a:spLocks noChangeShapeType="1"/>
          </p:cNvSpPr>
          <p:nvPr/>
        </p:nvSpPr>
        <p:spPr bwMode="auto">
          <a:xfrm flipH="1">
            <a:off x="5180180" y="2089829"/>
            <a:ext cx="1439863" cy="656503"/>
          </a:xfrm>
          <a:prstGeom prst="line">
            <a:avLst/>
          </a:prstGeom>
          <a:noFill/>
          <a:ln w="19050">
            <a:solidFill>
              <a:srgbClr val="00206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Pangolin" panose="00000500000000000000" pitchFamily="2" charset="0"/>
              <a:ea typeface="+mn-ea"/>
              <a:cs typeface="+mn-cs"/>
            </a:endParaRPr>
          </a:p>
        </p:txBody>
      </p:sp>
      <p:sp>
        <p:nvSpPr>
          <p:cNvPr id="24" name="Line 35"/>
          <p:cNvSpPr>
            <a:spLocks noChangeShapeType="1"/>
          </p:cNvSpPr>
          <p:nvPr/>
        </p:nvSpPr>
        <p:spPr bwMode="auto">
          <a:xfrm flipH="1">
            <a:off x="6259680" y="2089829"/>
            <a:ext cx="360363" cy="656503"/>
          </a:xfrm>
          <a:prstGeom prst="line">
            <a:avLst/>
          </a:prstGeom>
          <a:noFill/>
          <a:ln w="19050">
            <a:solidFill>
              <a:srgbClr val="00206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Pangolin" panose="00000500000000000000" pitchFamily="2" charset="0"/>
              <a:ea typeface="+mn-ea"/>
              <a:cs typeface="+mn-cs"/>
            </a:endParaRPr>
          </a:p>
        </p:txBody>
      </p:sp>
      <p:sp>
        <p:nvSpPr>
          <p:cNvPr id="25" name="Line 36"/>
          <p:cNvSpPr>
            <a:spLocks noChangeShapeType="1"/>
          </p:cNvSpPr>
          <p:nvPr/>
        </p:nvSpPr>
        <p:spPr bwMode="auto">
          <a:xfrm>
            <a:off x="6620044" y="2090800"/>
            <a:ext cx="647700" cy="584095"/>
          </a:xfrm>
          <a:prstGeom prst="line">
            <a:avLst/>
          </a:prstGeom>
          <a:noFill/>
          <a:ln w="19050">
            <a:solidFill>
              <a:srgbClr val="00206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Pangolin" panose="00000500000000000000" pitchFamily="2" charset="0"/>
              <a:ea typeface="+mn-ea"/>
              <a:cs typeface="+mn-cs"/>
            </a:endParaRPr>
          </a:p>
        </p:txBody>
      </p:sp>
      <p:sp>
        <p:nvSpPr>
          <p:cNvPr id="26" name="Line 37"/>
          <p:cNvSpPr>
            <a:spLocks noChangeShapeType="1"/>
          </p:cNvSpPr>
          <p:nvPr/>
        </p:nvSpPr>
        <p:spPr bwMode="auto">
          <a:xfrm>
            <a:off x="6620044" y="2090800"/>
            <a:ext cx="1943100" cy="584095"/>
          </a:xfrm>
          <a:prstGeom prst="line">
            <a:avLst/>
          </a:prstGeom>
          <a:noFill/>
          <a:ln w="19050">
            <a:solidFill>
              <a:srgbClr val="00206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Pangolin" panose="00000500000000000000" pitchFamily="2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2"/>
          <p:cNvSpPr txBox="1">
            <a:spLocks noGrp="1"/>
          </p:cNvSpPr>
          <p:nvPr>
            <p:ph type="sldNum" idx="12"/>
          </p:nvPr>
        </p:nvSpPr>
        <p:spPr>
          <a:xfrm>
            <a:off x="8456478" y="129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391" t="709" r="70339" b="-709"/>
          <a:stretch/>
        </p:blipFill>
        <p:spPr>
          <a:xfrm>
            <a:off x="0" y="0"/>
            <a:ext cx="3343275" cy="5143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3975" y="129651"/>
            <a:ext cx="4529691" cy="3399362"/>
          </a:xfrm>
          <a:prstGeom prst="rect">
            <a:avLst/>
          </a:prstGeom>
          <a:solidFill>
            <a:schemeClr val="bg1"/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2" name="Rectangle 11"/>
          <p:cNvSpPr/>
          <p:nvPr/>
        </p:nvSpPr>
        <p:spPr>
          <a:xfrm>
            <a:off x="3657600" y="3820061"/>
            <a:ext cx="5347578" cy="1200329"/>
          </a:xfrm>
          <a:prstGeom prst="rect">
            <a:avLst/>
          </a:prstGeom>
          <a:solidFill>
            <a:schemeClr val="bg1"/>
          </a:solidFill>
          <a:ln w="63500" cmpd="thickThin">
            <a:solidFill>
              <a:srgbClr val="FC9204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1800">
                <a:solidFill>
                  <a:srgbClr val="00B050"/>
                </a:solidFill>
                <a:latin typeface="#9Slide07 Pangolin" panose="00000500000000000000" pitchFamily="2" charset="0"/>
              </a:rPr>
              <a:t>Las Vegas được mệnh danh là </a:t>
            </a:r>
            <a:r>
              <a:rPr lang="vi-VN" sz="1800">
                <a:solidFill>
                  <a:srgbClr val="FF0000"/>
                </a:solidFill>
                <a:latin typeface="#9Slide07 Pangolin" panose="00000500000000000000" pitchFamily="2" charset="0"/>
              </a:rPr>
              <a:t>Thủ đô giải trí </a:t>
            </a:r>
            <a:r>
              <a:rPr lang="vi-VN" sz="1800">
                <a:solidFill>
                  <a:srgbClr val="00B050"/>
                </a:solidFill>
                <a:latin typeface="#9Slide07 Pangolin" panose="00000500000000000000" pitchFamily="2" charset="0"/>
              </a:rPr>
              <a:t>thế giới, nổi tiếng với các khu nghỉ dưỡng sòng bạc</a:t>
            </a:r>
            <a:r>
              <a:rPr lang="en-US" sz="1800">
                <a:solidFill>
                  <a:srgbClr val="00B050"/>
                </a:solidFill>
                <a:latin typeface="#9Slide07 Pangolin" panose="00000500000000000000" pitchFamily="2" charset="0"/>
              </a:rPr>
              <a:t>. Nhưng nó lại tọa lạc tại miền Tây – nơi có </a:t>
            </a:r>
            <a:r>
              <a:rPr lang="en-US" sz="1800">
                <a:solidFill>
                  <a:srgbClr val="FF0000"/>
                </a:solidFill>
                <a:latin typeface="#9Slide07 Pangolin" panose="00000500000000000000" pitchFamily="2" charset="0"/>
              </a:rPr>
              <a:t>điều kiện tự nhiên khắc nghiệt </a:t>
            </a:r>
            <a:r>
              <a:rPr lang="en-US" sz="1800">
                <a:solidFill>
                  <a:srgbClr val="00B050"/>
                </a:solidFill>
                <a:latin typeface="#9Slide07 Pangolin" panose="00000500000000000000" pitchFamily="2" charset="0"/>
              </a:rPr>
              <a:t>bậc nhất nước Mỹ.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13D126F6-E47A-4C67-B463-BC3592889E10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456478" y="129651"/>
            <a:ext cx="548700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15</a:t>
            </a:fld>
            <a:endParaRPr lang="en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4C21D6F-A782-49DF-B6B7-3A30CAC6BB88}"/>
              </a:ext>
            </a:extLst>
          </p:cNvPr>
          <p:cNvSpPr/>
          <p:nvPr/>
        </p:nvSpPr>
        <p:spPr>
          <a:xfrm>
            <a:off x="-24523" y="-60662"/>
            <a:ext cx="9168523" cy="52325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FF00"/>
                </a:solidFill>
                <a:latin typeface="#9Slide07 SVNStick A Round" panose="02000503000000000000" pitchFamily="2" charset="0"/>
              </a:rPr>
              <a:t>Hoạt động 4: Tìm hiểu về đô thị hóa</a:t>
            </a:r>
          </a:p>
        </p:txBody>
      </p:sp>
      <p:sp>
        <p:nvSpPr>
          <p:cNvPr id="4" name="Flowchart: Terminator 3">
            <a:extLst>
              <a:ext uri="{FF2B5EF4-FFF2-40B4-BE49-F238E27FC236}">
                <a16:creationId xmlns:a16="http://schemas.microsoft.com/office/drawing/2014/main" id="{E9B4CC55-2144-4826-B8A8-C75AF0BED2A3}"/>
              </a:ext>
            </a:extLst>
          </p:cNvPr>
          <p:cNvSpPr/>
          <p:nvPr/>
        </p:nvSpPr>
        <p:spPr>
          <a:xfrm>
            <a:off x="0" y="523251"/>
            <a:ext cx="2671763" cy="557213"/>
          </a:xfrm>
          <a:prstGeom prst="flowChartTerminator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accent6">
                    <a:lumMod val="75000"/>
                  </a:schemeClr>
                </a:solidFill>
                <a:latin typeface="#9Slide07 Pangolin" panose="00000500000000000000" pitchFamily="2" charset="0"/>
              </a:rPr>
              <a:t>1. Khái niệm</a:t>
            </a:r>
          </a:p>
        </p:txBody>
      </p:sp>
      <p:sp>
        <p:nvSpPr>
          <p:cNvPr id="5" name="Flowchart: Terminator 4">
            <a:extLst>
              <a:ext uri="{FF2B5EF4-FFF2-40B4-BE49-F238E27FC236}">
                <a16:creationId xmlns:a16="http://schemas.microsoft.com/office/drawing/2014/main" id="{A50D0446-2AD8-4B13-A2BA-273F01608409}"/>
              </a:ext>
            </a:extLst>
          </p:cNvPr>
          <p:cNvSpPr/>
          <p:nvPr/>
        </p:nvSpPr>
        <p:spPr>
          <a:xfrm>
            <a:off x="0" y="560727"/>
            <a:ext cx="2671763" cy="557213"/>
          </a:xfrm>
          <a:prstGeom prst="flowChartTerminator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accent6">
                    <a:lumMod val="75000"/>
                  </a:schemeClr>
                </a:solidFill>
                <a:latin typeface="#9Slide07 Pangolin" panose="00000500000000000000" pitchFamily="2" charset="0"/>
              </a:rPr>
              <a:t>2. Đặc điểm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C7B0127-9020-422C-BE3D-4DD170E8D567}"/>
              </a:ext>
            </a:extLst>
          </p:cNvPr>
          <p:cNvSpPr/>
          <p:nvPr/>
        </p:nvSpPr>
        <p:spPr>
          <a:xfrm>
            <a:off x="2500313" y="1080464"/>
            <a:ext cx="5057776" cy="64118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#9Slide07 SVNCinnamoncake" panose="02000000000000000000" pitchFamily="2" charset="0"/>
              </a:rPr>
              <a:t>Trò chơi: lật mảnh ghép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30A92E-081D-4DA0-9C41-2966E993353C}"/>
              </a:ext>
            </a:extLst>
          </p:cNvPr>
          <p:cNvSpPr/>
          <p:nvPr/>
        </p:nvSpPr>
        <p:spPr>
          <a:xfrm>
            <a:off x="1335881" y="2014539"/>
            <a:ext cx="7019924" cy="2700338"/>
          </a:xfrm>
          <a:prstGeom prst="rect">
            <a:avLst/>
          </a:prstGeom>
          <a:noFill/>
          <a:ln w="88900" cap="flat" cmpd="thickThin" algn="ctr">
            <a:solidFill>
              <a:srgbClr val="FFC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Pangolin" panose="00000500000000000000" pitchFamily="2" charset="0"/>
                <a:ea typeface="+mn-ea"/>
                <a:cs typeface="+mn-cs"/>
              </a:rPr>
              <a:t>Luật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Pangolin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Pangolin" panose="00000500000000000000" pitchFamily="2" charset="0"/>
                <a:ea typeface="+mn-ea"/>
                <a:cs typeface="+mn-cs"/>
              </a:rPr>
              <a:t>chơi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Pangolin" panose="00000500000000000000" pitchFamily="2" charset="0"/>
                <a:ea typeface="+mn-ea"/>
                <a:cs typeface="+mn-cs"/>
              </a:rPr>
              <a:t>:</a:t>
            </a:r>
          </a:p>
          <a:p>
            <a:pPr marL="285750" marR="0" lvl="0" indent="-2857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Pangolin" panose="00000500000000000000" pitchFamily="2" charset="0"/>
                <a:ea typeface="+mn-ea"/>
                <a:cs typeface="+mn-cs"/>
              </a:rPr>
              <a:t>Chia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Pangolin" panose="00000500000000000000" pitchFamily="2" charset="0"/>
                <a:ea typeface="+mn-ea"/>
                <a:cs typeface="+mn-cs"/>
              </a:rPr>
              <a:t>lớp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Pangolin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Pangolin" panose="00000500000000000000" pitchFamily="2" charset="0"/>
                <a:ea typeface="+mn-ea"/>
                <a:cs typeface="+mn-cs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Pangolin" panose="00000500000000000000" pitchFamily="2" charset="0"/>
                <a:ea typeface="+mn-ea"/>
                <a:cs typeface="+mn-cs"/>
              </a:rPr>
              <a:t> 4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Pangolin" panose="00000500000000000000" pitchFamily="2" charset="0"/>
                <a:ea typeface="+mn-ea"/>
                <a:cs typeface="+mn-cs"/>
              </a:rPr>
              <a:t>đội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Pangolin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Pangolin" panose="00000500000000000000" pitchFamily="2" charset="0"/>
                <a:ea typeface="+mn-ea"/>
                <a:cs typeface="+mn-cs"/>
              </a:rPr>
              <a:t>chơi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Pangolin" panose="00000500000000000000" pitchFamily="2" charset="0"/>
                <a:ea typeface="+mn-ea"/>
                <a:cs typeface="+mn-cs"/>
              </a:rPr>
              <a:t>.</a:t>
            </a:r>
          </a:p>
          <a:p>
            <a:pPr marL="285750" marR="0" lvl="0" indent="-2857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Pangolin" panose="00000500000000000000" pitchFamily="2" charset="0"/>
                <a:ea typeface="+mn-ea"/>
                <a:cs typeface="+mn-cs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Pangolin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Pangolin" panose="00000500000000000000" pitchFamily="2" charset="0"/>
                <a:ea typeface="+mn-ea"/>
                <a:cs typeface="+mn-cs"/>
              </a:rPr>
              <a:t>đội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Pangolin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Pangolin" panose="00000500000000000000" pitchFamily="2" charset="0"/>
                <a:ea typeface="+mn-ea"/>
                <a:cs typeface="+mn-cs"/>
              </a:rPr>
              <a:t>chơi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Pangolin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Pangolin" panose="00000500000000000000" pitchFamily="2" charset="0"/>
                <a:ea typeface="+mn-ea"/>
                <a:cs typeface="+mn-cs"/>
              </a:rPr>
              <a:t>sẽ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Pangolin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Pangolin" panose="00000500000000000000" pitchFamily="2" charset="0"/>
                <a:ea typeface="+mn-ea"/>
                <a:cs typeface="+mn-cs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Pangolin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Pangolin" panose="00000500000000000000" pitchFamily="2" charset="0"/>
                <a:ea typeface="+mn-ea"/>
                <a:cs typeface="+mn-cs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Pangolin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Pangolin" panose="00000500000000000000" pitchFamily="2" charset="0"/>
                <a:ea typeface="+mn-ea"/>
                <a:cs typeface="+mn-cs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Pangolin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Pangolin" panose="00000500000000000000" pitchFamily="2" charset="0"/>
                <a:ea typeface="+mn-ea"/>
                <a:cs typeface="+mn-cs"/>
              </a:rPr>
              <a:t>lời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Pangolin" panose="00000500000000000000" pitchFamily="2" charset="0"/>
                <a:ea typeface="+mn-ea"/>
                <a:cs typeface="+mn-cs"/>
              </a:rPr>
              <a:t> 4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Pangolin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Pangolin" panose="00000500000000000000" pitchFamily="2" charset="0"/>
                <a:ea typeface="+mn-ea"/>
                <a:cs typeface="+mn-cs"/>
              </a:rPr>
              <a:t>câu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Pangolin" panose="00000500000000000000" pitchFamily="2" charset="0"/>
                <a:ea typeface="+mn-ea"/>
                <a:cs typeface="+mn-cs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Pangolin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Pangolin" panose="00000500000000000000" pitchFamily="2" charset="0"/>
                <a:ea typeface="+mn-ea"/>
                <a:cs typeface="+mn-cs"/>
              </a:rPr>
              <a:t>nhanh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Pangolin" panose="00000500000000000000" pitchFamily="2" charset="0"/>
                <a:ea typeface="+mn-ea"/>
                <a:cs typeface="+mn-cs"/>
              </a:rPr>
              <a:t>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Pangolin" panose="00000500000000000000" pitchFamily="2" charset="0"/>
                <a:ea typeface="+mn-ea"/>
                <a:cs typeface="+mn-cs"/>
              </a:rPr>
              <a:t>ghi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Pangolin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Pangolin" panose="00000500000000000000" pitchFamily="2" charset="0"/>
                <a:ea typeface="+mn-ea"/>
                <a:cs typeface="+mn-cs"/>
              </a:rPr>
              <a:t>đáp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Pangolin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Pangolin" panose="00000500000000000000" pitchFamily="2" charset="0"/>
                <a:ea typeface="+mn-ea"/>
                <a:cs typeface="+mn-cs"/>
              </a:rPr>
              <a:t>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Pangolin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Pangolin" panose="00000500000000000000" pitchFamily="2" charset="0"/>
                <a:ea typeface="+mn-ea"/>
                <a:cs typeface="+mn-cs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Pangolin" panose="00000500000000000000" pitchFamily="2" charset="0"/>
                <a:ea typeface="+mn-ea"/>
                <a:cs typeface="+mn-cs"/>
              </a:rPr>
              <a:t> bảng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Pangolin" panose="00000500000000000000" pitchFamily="2" charset="0"/>
                <a:ea typeface="+mn-ea"/>
                <a:cs typeface="+mn-cs"/>
              </a:rPr>
              <a:t>nhỏ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Pangolin" panose="00000500000000000000" pitchFamily="2" charset="0"/>
                <a:ea typeface="+mn-ea"/>
                <a:cs typeface="+mn-cs"/>
              </a:rPr>
              <a:t>). Sau </a:t>
            </a:r>
            <a:r>
              <a:rPr lang="en-US" sz="2400" kern="1200" dirty="0">
                <a:solidFill>
                  <a:srgbClr val="0070C0"/>
                </a:solidFill>
                <a:latin typeface="#9Slide07 Pangolin" panose="00000500000000000000" pitchFamily="2" charset="0"/>
                <a:ea typeface="+mn-ea"/>
                <a:cs typeface="+mn-cs"/>
              </a:rPr>
              <a:t>4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Pangolin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Pangolin" panose="00000500000000000000" pitchFamily="2" charset="0"/>
                <a:ea typeface="+mn-ea"/>
                <a:cs typeface="+mn-cs"/>
              </a:rPr>
              <a:t>câu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Pangolin" panose="00000500000000000000" pitchFamily="2" charset="0"/>
                <a:ea typeface="+mn-ea"/>
                <a:cs typeface="+mn-cs"/>
              </a:rPr>
              <a:t> hỏi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Pangolin" panose="00000500000000000000" pitchFamily="2" charset="0"/>
                <a:ea typeface="+mn-ea"/>
                <a:cs typeface="+mn-cs"/>
              </a:rPr>
              <a:t> các mảnh ghép đã được lật và hiện ra một bức tranh chủ đề. Đội nào nhanh tay trả lời được chủ đề thì đội đó sẽ thắng.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Pangolin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4726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50" y="0"/>
            <a:ext cx="7715250" cy="5133975"/>
          </a:xfrm>
          <a:prstGeom prst="rect">
            <a:avLst/>
          </a:prstGeom>
        </p:spPr>
      </p:pic>
      <p:sp>
        <p:nvSpPr>
          <p:cNvPr id="2058" name="Oval 10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109696" y="214314"/>
            <a:ext cx="1143370" cy="894116"/>
          </a:xfrm>
          <a:prstGeom prst="ellipse">
            <a:avLst/>
          </a:prstGeom>
          <a:solidFill>
            <a:srgbClr val="FC9204"/>
          </a:solidFill>
          <a:ln w="9525">
            <a:noFill/>
            <a:round/>
            <a:headEnd/>
            <a:tailEnd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</p:spPr>
        <p:txBody>
          <a:bodyPr wrap="none" anchor="ctr"/>
          <a:lstStyle/>
          <a:p>
            <a:pPr algn="ctr" defTabSz="685800">
              <a:buClrTx/>
            </a:pPr>
            <a:r>
              <a:rPr lang="en-US" sz="2800" kern="1200">
                <a:solidFill>
                  <a:schemeClr val="bg1"/>
                </a:solidFill>
                <a:latin typeface="#9Slide07 Pangolin" panose="00000500000000000000" pitchFamily="2" charset="0"/>
                <a:ea typeface="+mn-ea"/>
                <a:cs typeface="+mn-cs"/>
              </a:rPr>
              <a:t>Câu 1</a:t>
            </a:r>
            <a:endParaRPr lang="en-US" sz="2800" kern="1200" dirty="0">
              <a:solidFill>
                <a:schemeClr val="bg1"/>
              </a:solidFill>
              <a:latin typeface="#9Slide07 Pangolin" panose="00000500000000000000" pitchFamily="2" charset="0"/>
              <a:ea typeface="+mn-ea"/>
              <a:cs typeface="+mn-cs"/>
            </a:endParaRPr>
          </a:p>
        </p:txBody>
      </p:sp>
      <p:sp>
        <p:nvSpPr>
          <p:cNvPr id="2059" name="Oval 11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109696" y="3866910"/>
            <a:ext cx="1143370" cy="897001"/>
          </a:xfrm>
          <a:prstGeom prst="ellipse">
            <a:avLst/>
          </a:prstGeom>
          <a:solidFill>
            <a:srgbClr val="FC9204"/>
          </a:solidFill>
          <a:ln w="9525">
            <a:noFill/>
            <a:round/>
            <a:headEnd/>
            <a:tailEnd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</p:spPr>
        <p:txBody>
          <a:bodyPr wrap="none" anchor="ctr"/>
          <a:lstStyle/>
          <a:p>
            <a:pPr algn="ctr" defTabSz="685800">
              <a:buClrTx/>
            </a:pPr>
            <a:r>
              <a:rPr lang="en-US" sz="2800" kern="1200" dirty="0">
                <a:solidFill>
                  <a:schemeClr val="bg1"/>
                </a:solidFill>
                <a:latin typeface="#9Slide07 Pangolin" panose="00000500000000000000" pitchFamily="2" charset="0"/>
                <a:ea typeface="+mn-ea"/>
                <a:cs typeface="+mn-cs"/>
              </a:rPr>
              <a:t>Câu 4</a:t>
            </a:r>
          </a:p>
        </p:txBody>
      </p:sp>
      <p:sp>
        <p:nvSpPr>
          <p:cNvPr id="2060" name="Oval 12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109696" y="2633065"/>
            <a:ext cx="1175247" cy="943058"/>
          </a:xfrm>
          <a:prstGeom prst="ellipse">
            <a:avLst/>
          </a:prstGeom>
          <a:solidFill>
            <a:srgbClr val="FC9204"/>
          </a:solidFill>
          <a:ln w="9525">
            <a:noFill/>
            <a:round/>
            <a:headEnd/>
            <a:tailEnd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</p:spPr>
        <p:txBody>
          <a:bodyPr wrap="none" anchor="ctr"/>
          <a:lstStyle/>
          <a:p>
            <a:pPr algn="ctr" defTabSz="685800">
              <a:buClrTx/>
            </a:pPr>
            <a:r>
              <a:rPr lang="en-US" sz="2800" kern="1200">
                <a:solidFill>
                  <a:schemeClr val="bg1"/>
                </a:solidFill>
                <a:latin typeface="#9Slide07 Pangolin" panose="00000500000000000000" pitchFamily="2" charset="0"/>
                <a:ea typeface="+mn-ea"/>
                <a:cs typeface="+mn-cs"/>
              </a:rPr>
              <a:t>Câu 3</a:t>
            </a:r>
          </a:p>
        </p:txBody>
      </p:sp>
      <p:sp>
        <p:nvSpPr>
          <p:cNvPr id="2061" name="Oval 13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109696" y="1399218"/>
            <a:ext cx="1175247" cy="943059"/>
          </a:xfrm>
          <a:prstGeom prst="ellipse">
            <a:avLst/>
          </a:prstGeom>
          <a:solidFill>
            <a:srgbClr val="FC9204"/>
          </a:solidFill>
          <a:ln w="9525">
            <a:noFill/>
            <a:round/>
            <a:headEnd/>
            <a:tailEnd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</p:spPr>
        <p:txBody>
          <a:bodyPr wrap="none" anchor="ctr"/>
          <a:lstStyle/>
          <a:p>
            <a:pPr algn="ctr" defTabSz="685800">
              <a:buClrTx/>
            </a:pPr>
            <a:r>
              <a:rPr lang="en-US" sz="2800" kern="1200" dirty="0">
                <a:solidFill>
                  <a:schemeClr val="bg1"/>
                </a:solidFill>
                <a:latin typeface="#9Slide07 Pangolin" panose="00000500000000000000" pitchFamily="2" charset="0"/>
                <a:ea typeface="+mn-ea"/>
                <a:cs typeface="+mn-cs"/>
              </a:rPr>
              <a:t>Câu 2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421185" y="4384705"/>
            <a:ext cx="2914538" cy="538640"/>
          </a:xfrm>
          <a:prstGeom prst="rect">
            <a:avLst/>
          </a:prstGeom>
          <a:solidFill>
            <a:srgbClr val="49A0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4000" b="1" kern="1200">
                <a:solidFill>
                  <a:srgbClr val="FFFF00"/>
                </a:solidFill>
                <a:latin typeface="#9Slide07 Pangolin" panose="00000500000000000000" pitchFamily="2" charset="0"/>
              </a:rPr>
              <a:t>SIN-GA-PO</a:t>
            </a:r>
            <a:endParaRPr lang="en-US" sz="4000" b="1" kern="1200" dirty="0">
              <a:solidFill>
                <a:srgbClr val="FFFF00"/>
              </a:solidFill>
              <a:latin typeface="#9Slide07 Pangolin" panose="00000500000000000000" pitchFamily="2" charset="0"/>
            </a:endParaRPr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1447072" y="-3950"/>
            <a:ext cx="3768705" cy="2479026"/>
          </a:xfrm>
          <a:prstGeom prst="rect">
            <a:avLst/>
          </a:prstGeom>
          <a:solidFill>
            <a:srgbClr val="00B0F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9600" b="1">
                <a:solidFill>
                  <a:srgbClr val="FFFF00"/>
                </a:solidFill>
                <a:latin typeface="#9Slide07 IcielQueulat Uni" panose="00000A00000000000000" pitchFamily="2" charset="0"/>
              </a:rPr>
              <a:t>1</a:t>
            </a:r>
          </a:p>
        </p:txBody>
      </p:sp>
      <p:sp>
        <p:nvSpPr>
          <p:cNvPr id="25" name="Rectangle 8"/>
          <p:cNvSpPr>
            <a:spLocks noChangeArrowheads="1"/>
          </p:cNvSpPr>
          <p:nvPr/>
        </p:nvSpPr>
        <p:spPr bwMode="auto">
          <a:xfrm>
            <a:off x="5215777" y="0"/>
            <a:ext cx="3916099" cy="2480605"/>
          </a:xfrm>
          <a:prstGeom prst="rect">
            <a:avLst/>
          </a:prstGeom>
          <a:solidFill>
            <a:srgbClr val="00B0F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9600" b="1">
                <a:solidFill>
                  <a:srgbClr val="FFFF00"/>
                </a:solidFill>
                <a:latin typeface="#9Slide07 IcielQueulat Uni" panose="00000A00000000000000" pitchFamily="2" charset="0"/>
              </a:rPr>
              <a:t>2</a:t>
            </a:r>
          </a:p>
        </p:txBody>
      </p:sp>
      <p:sp>
        <p:nvSpPr>
          <p:cNvPr id="26" name="Rectangle 5"/>
          <p:cNvSpPr>
            <a:spLocks noChangeArrowheads="1"/>
          </p:cNvSpPr>
          <p:nvPr/>
        </p:nvSpPr>
        <p:spPr bwMode="auto">
          <a:xfrm>
            <a:off x="1428750" y="2477446"/>
            <a:ext cx="3805351" cy="2654159"/>
          </a:xfrm>
          <a:prstGeom prst="rect">
            <a:avLst/>
          </a:prstGeom>
          <a:solidFill>
            <a:srgbClr val="00B0F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9600" b="1">
                <a:solidFill>
                  <a:srgbClr val="FFFF00"/>
                </a:solidFill>
                <a:latin typeface="#9Slide07 IcielQueulat Uni" panose="00000A00000000000000" pitchFamily="2" charset="0"/>
              </a:rPr>
              <a:t>3</a:t>
            </a:r>
          </a:p>
        </p:txBody>
      </p:sp>
      <p:sp>
        <p:nvSpPr>
          <p:cNvPr id="27" name="Rectangle 9"/>
          <p:cNvSpPr>
            <a:spLocks noChangeArrowheads="1"/>
          </p:cNvSpPr>
          <p:nvPr/>
        </p:nvSpPr>
        <p:spPr bwMode="auto">
          <a:xfrm>
            <a:off x="5234101" y="2479420"/>
            <a:ext cx="3916099" cy="2654950"/>
          </a:xfrm>
          <a:prstGeom prst="rect">
            <a:avLst/>
          </a:prstGeom>
          <a:solidFill>
            <a:srgbClr val="00B0F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9600" b="1">
                <a:solidFill>
                  <a:srgbClr val="FFFF00"/>
                </a:solidFill>
                <a:latin typeface="#9Slide07 IcielQueulat Uni" panose="00000A00000000000000" pitchFamily="2" charset="0"/>
              </a:rPr>
              <a:t>4</a:t>
            </a:r>
          </a:p>
        </p:txBody>
      </p:sp>
      <p:sp>
        <p:nvSpPr>
          <p:cNvPr id="28" name="Smiley Face 27">
            <a:hlinkClick r:id="rId8" action="ppaction://hlinksldjump"/>
          </p:cNvPr>
          <p:cNvSpPr/>
          <p:nvPr/>
        </p:nvSpPr>
        <p:spPr>
          <a:xfrm>
            <a:off x="109696" y="4798277"/>
            <a:ext cx="274350" cy="259570"/>
          </a:xfrm>
          <a:prstGeom prst="smileyFace">
            <a:avLst/>
          </a:prstGeom>
          <a:gradFill rotWithShape="1">
            <a:gsLst>
              <a:gs pos="0">
                <a:srgbClr val="EBC7C1">
                  <a:tint val="50000"/>
                  <a:satMod val="300000"/>
                </a:srgbClr>
              </a:gs>
              <a:gs pos="35000">
                <a:srgbClr val="EBC7C1">
                  <a:tint val="37000"/>
                  <a:satMod val="300000"/>
                </a:srgbClr>
              </a:gs>
              <a:gs pos="100000">
                <a:srgbClr val="EBC7C1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E94B35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2E363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58153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0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" dur="2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2" dur="2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11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1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0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2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9"/>
                  </p:tgtEl>
                </p:cond>
              </p:nextCondLst>
            </p:seq>
          </p:childTnLst>
        </p:cTn>
      </p:par>
    </p:tnLst>
    <p:bldLst>
      <p:bldP spid="2058" grpId="0" animBg="1"/>
      <p:bldP spid="2059" grpId="0" animBg="1"/>
      <p:bldP spid="2060" grpId="0" animBg="1"/>
      <p:bldP spid="2061" grpId="0" animBg="1"/>
      <p:bldP spid="18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5"/>
          <p:cNvSpPr txBox="1">
            <a:spLocks noGrp="1"/>
          </p:cNvSpPr>
          <p:nvPr>
            <p:ph type="sldNum" idx="12"/>
          </p:nvPr>
        </p:nvSpPr>
        <p:spPr>
          <a:xfrm>
            <a:off x="8456478" y="129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cxnSp>
        <p:nvCxnSpPr>
          <p:cNvPr id="162" name="Google Shape;162;p25"/>
          <p:cNvCxnSpPr>
            <a:stCxn id="163" idx="6"/>
            <a:endCxn id="164" idx="2"/>
          </p:cNvCxnSpPr>
          <p:nvPr/>
        </p:nvCxnSpPr>
        <p:spPr>
          <a:xfrm>
            <a:off x="4325150" y="2875750"/>
            <a:ext cx="702300" cy="936000"/>
          </a:xfrm>
          <a:prstGeom prst="bentConnector3">
            <a:avLst>
              <a:gd name="adj1" fmla="val 49995"/>
            </a:avLst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5" name="Google Shape;165;p25"/>
          <p:cNvCxnSpPr>
            <a:stCxn id="163" idx="6"/>
            <a:endCxn id="166" idx="2"/>
          </p:cNvCxnSpPr>
          <p:nvPr/>
        </p:nvCxnSpPr>
        <p:spPr>
          <a:xfrm rot="10800000" flipH="1">
            <a:off x="4325150" y="1939750"/>
            <a:ext cx="702300" cy="936000"/>
          </a:xfrm>
          <a:prstGeom prst="bentConnector3">
            <a:avLst>
              <a:gd name="adj1" fmla="val 49995"/>
            </a:avLst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7" name="Google Shape;167;p25"/>
          <p:cNvCxnSpPr>
            <a:stCxn id="168" idx="3"/>
            <a:endCxn id="169" idx="2"/>
          </p:cNvCxnSpPr>
          <p:nvPr/>
        </p:nvCxnSpPr>
        <p:spPr>
          <a:xfrm rot="10800000" flipH="1">
            <a:off x="6383675" y="1482550"/>
            <a:ext cx="586200" cy="4572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70" name="Google Shape;170;p25"/>
          <p:cNvCxnSpPr>
            <a:stCxn id="168" idx="3"/>
            <a:endCxn id="171" idx="2"/>
          </p:cNvCxnSpPr>
          <p:nvPr/>
        </p:nvCxnSpPr>
        <p:spPr>
          <a:xfrm>
            <a:off x="6383675" y="1939750"/>
            <a:ext cx="586200" cy="4425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72" name="Google Shape;172;p25"/>
          <p:cNvCxnSpPr>
            <a:stCxn id="173" idx="3"/>
            <a:endCxn id="174" idx="2"/>
          </p:cNvCxnSpPr>
          <p:nvPr/>
        </p:nvCxnSpPr>
        <p:spPr>
          <a:xfrm rot="10800000" flipH="1">
            <a:off x="6383675" y="3354550"/>
            <a:ext cx="586200" cy="4572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75" name="Google Shape;175;p25"/>
          <p:cNvCxnSpPr>
            <a:stCxn id="173" idx="3"/>
            <a:endCxn id="176" idx="2"/>
          </p:cNvCxnSpPr>
          <p:nvPr/>
        </p:nvCxnSpPr>
        <p:spPr>
          <a:xfrm>
            <a:off x="6383675" y="3811750"/>
            <a:ext cx="586200" cy="4572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77" name="Google Shape;177;p25"/>
          <p:cNvGrpSpPr/>
          <p:nvPr/>
        </p:nvGrpSpPr>
        <p:grpSpPr>
          <a:xfrm>
            <a:off x="6969875" y="1322950"/>
            <a:ext cx="1356300" cy="319200"/>
            <a:chOff x="5592550" y="1018950"/>
            <a:chExt cx="1356300" cy="319200"/>
          </a:xfrm>
        </p:grpSpPr>
        <p:sp>
          <p:nvSpPr>
            <p:cNvPr id="178" name="Google Shape;178;p25"/>
            <p:cNvSpPr/>
            <p:nvPr/>
          </p:nvSpPr>
          <p:spPr>
            <a:xfrm>
              <a:off x="5766550" y="1018950"/>
              <a:ext cx="1182300" cy="31920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chemeClr val="dk1"/>
                  </a:solidFill>
                  <a:latin typeface="Karla"/>
                  <a:ea typeface="Karla"/>
                  <a:cs typeface="Karla"/>
                  <a:sym typeface="Karla"/>
                </a:rPr>
                <a:t>Lorem Ipsum</a:t>
              </a:r>
              <a:endParaRPr sz="11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endParaRPr>
            </a:p>
          </p:txBody>
        </p:sp>
        <p:sp>
          <p:nvSpPr>
            <p:cNvPr id="169" name="Google Shape;169;p25"/>
            <p:cNvSpPr/>
            <p:nvPr/>
          </p:nvSpPr>
          <p:spPr>
            <a:xfrm>
              <a:off x="5592550" y="1091550"/>
              <a:ext cx="174000" cy="174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endParaRPr>
            </a:p>
          </p:txBody>
        </p:sp>
      </p:grpSp>
      <p:grpSp>
        <p:nvGrpSpPr>
          <p:cNvPr id="179" name="Google Shape;179;p25"/>
          <p:cNvGrpSpPr/>
          <p:nvPr/>
        </p:nvGrpSpPr>
        <p:grpSpPr>
          <a:xfrm>
            <a:off x="5027375" y="1780150"/>
            <a:ext cx="1356300" cy="319200"/>
            <a:chOff x="3650050" y="1476150"/>
            <a:chExt cx="1356300" cy="319200"/>
          </a:xfrm>
        </p:grpSpPr>
        <p:sp>
          <p:nvSpPr>
            <p:cNvPr id="168" name="Google Shape;168;p25"/>
            <p:cNvSpPr/>
            <p:nvPr/>
          </p:nvSpPr>
          <p:spPr>
            <a:xfrm>
              <a:off x="3824050" y="1476150"/>
              <a:ext cx="1182300" cy="31920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chemeClr val="dk1"/>
                  </a:solidFill>
                  <a:latin typeface="Karla"/>
                  <a:ea typeface="Karla"/>
                  <a:cs typeface="Karla"/>
                  <a:sym typeface="Karla"/>
                </a:rPr>
                <a:t>Lorem Ipsum</a:t>
              </a:r>
              <a:endParaRPr sz="11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endParaRPr>
            </a:p>
          </p:txBody>
        </p:sp>
        <p:sp>
          <p:nvSpPr>
            <p:cNvPr id="166" name="Google Shape;166;p25"/>
            <p:cNvSpPr/>
            <p:nvPr/>
          </p:nvSpPr>
          <p:spPr>
            <a:xfrm>
              <a:off x="3650050" y="1548750"/>
              <a:ext cx="174000" cy="174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endParaRPr>
            </a:p>
          </p:txBody>
        </p:sp>
      </p:grpSp>
      <p:grpSp>
        <p:nvGrpSpPr>
          <p:cNvPr id="180" name="Google Shape;180;p25"/>
          <p:cNvGrpSpPr/>
          <p:nvPr/>
        </p:nvGrpSpPr>
        <p:grpSpPr>
          <a:xfrm>
            <a:off x="2962875" y="2716150"/>
            <a:ext cx="1362275" cy="319200"/>
            <a:chOff x="1596750" y="2412150"/>
            <a:chExt cx="1362275" cy="319200"/>
          </a:xfrm>
        </p:grpSpPr>
        <p:sp>
          <p:nvSpPr>
            <p:cNvPr id="181" name="Google Shape;181;p25"/>
            <p:cNvSpPr/>
            <p:nvPr/>
          </p:nvSpPr>
          <p:spPr>
            <a:xfrm>
              <a:off x="1596750" y="2412150"/>
              <a:ext cx="1182300" cy="31920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chemeClr val="dk1"/>
                  </a:solidFill>
                  <a:latin typeface="Karla"/>
                  <a:ea typeface="Karla"/>
                  <a:cs typeface="Karla"/>
                  <a:sym typeface="Karla"/>
                </a:rPr>
                <a:t>Lorem Ipsum</a:t>
              </a:r>
              <a:endParaRPr sz="11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endParaRPr>
            </a:p>
          </p:txBody>
        </p:sp>
        <p:sp>
          <p:nvSpPr>
            <p:cNvPr id="163" name="Google Shape;163;p25"/>
            <p:cNvSpPr/>
            <p:nvPr/>
          </p:nvSpPr>
          <p:spPr>
            <a:xfrm>
              <a:off x="2785025" y="2484750"/>
              <a:ext cx="174000" cy="174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endParaRPr>
            </a:p>
          </p:txBody>
        </p:sp>
      </p:grpSp>
      <p:grpSp>
        <p:nvGrpSpPr>
          <p:cNvPr id="182" name="Google Shape;182;p25"/>
          <p:cNvGrpSpPr/>
          <p:nvPr/>
        </p:nvGrpSpPr>
        <p:grpSpPr>
          <a:xfrm>
            <a:off x="5027375" y="3652150"/>
            <a:ext cx="1356300" cy="319200"/>
            <a:chOff x="3650050" y="3348150"/>
            <a:chExt cx="1356300" cy="319200"/>
          </a:xfrm>
        </p:grpSpPr>
        <p:sp>
          <p:nvSpPr>
            <p:cNvPr id="173" name="Google Shape;173;p25"/>
            <p:cNvSpPr/>
            <p:nvPr/>
          </p:nvSpPr>
          <p:spPr>
            <a:xfrm>
              <a:off x="3824050" y="3348150"/>
              <a:ext cx="1182300" cy="31920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chemeClr val="dk1"/>
                  </a:solidFill>
                  <a:latin typeface="Karla"/>
                  <a:ea typeface="Karla"/>
                  <a:cs typeface="Karla"/>
                  <a:sym typeface="Karla"/>
                </a:rPr>
                <a:t>Lorem Ipsum</a:t>
              </a:r>
              <a:endParaRPr sz="11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endParaRPr>
            </a:p>
          </p:txBody>
        </p:sp>
        <p:sp>
          <p:nvSpPr>
            <p:cNvPr id="164" name="Google Shape;164;p25"/>
            <p:cNvSpPr/>
            <p:nvPr/>
          </p:nvSpPr>
          <p:spPr>
            <a:xfrm>
              <a:off x="3650050" y="3420750"/>
              <a:ext cx="174000" cy="174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endParaRPr>
            </a:p>
          </p:txBody>
        </p:sp>
      </p:grpSp>
      <p:grpSp>
        <p:nvGrpSpPr>
          <p:cNvPr id="183" name="Google Shape;183;p25"/>
          <p:cNvGrpSpPr/>
          <p:nvPr/>
        </p:nvGrpSpPr>
        <p:grpSpPr>
          <a:xfrm>
            <a:off x="6969875" y="2237350"/>
            <a:ext cx="1356300" cy="319200"/>
            <a:chOff x="5592550" y="1933350"/>
            <a:chExt cx="1356300" cy="319200"/>
          </a:xfrm>
        </p:grpSpPr>
        <p:sp>
          <p:nvSpPr>
            <p:cNvPr id="184" name="Google Shape;184;p25"/>
            <p:cNvSpPr/>
            <p:nvPr/>
          </p:nvSpPr>
          <p:spPr>
            <a:xfrm>
              <a:off x="5766550" y="1933350"/>
              <a:ext cx="1182300" cy="31920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chemeClr val="dk1"/>
                  </a:solidFill>
                  <a:latin typeface="Karla"/>
                  <a:ea typeface="Karla"/>
                  <a:cs typeface="Karla"/>
                  <a:sym typeface="Karla"/>
                </a:rPr>
                <a:t>Lorem Ipsum</a:t>
              </a:r>
              <a:endParaRPr sz="11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endParaRPr>
            </a:p>
          </p:txBody>
        </p:sp>
        <p:sp>
          <p:nvSpPr>
            <p:cNvPr id="171" name="Google Shape;171;p25"/>
            <p:cNvSpPr/>
            <p:nvPr/>
          </p:nvSpPr>
          <p:spPr>
            <a:xfrm>
              <a:off x="5592550" y="1991250"/>
              <a:ext cx="174000" cy="174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endParaRPr>
            </a:p>
          </p:txBody>
        </p:sp>
      </p:grpSp>
      <p:grpSp>
        <p:nvGrpSpPr>
          <p:cNvPr id="185" name="Google Shape;185;p25"/>
          <p:cNvGrpSpPr/>
          <p:nvPr/>
        </p:nvGrpSpPr>
        <p:grpSpPr>
          <a:xfrm>
            <a:off x="6969875" y="3194950"/>
            <a:ext cx="1356300" cy="319200"/>
            <a:chOff x="5592550" y="2890950"/>
            <a:chExt cx="1356300" cy="319200"/>
          </a:xfrm>
        </p:grpSpPr>
        <p:sp>
          <p:nvSpPr>
            <p:cNvPr id="186" name="Google Shape;186;p25"/>
            <p:cNvSpPr/>
            <p:nvPr/>
          </p:nvSpPr>
          <p:spPr>
            <a:xfrm>
              <a:off x="5766550" y="2890950"/>
              <a:ext cx="1182300" cy="31920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chemeClr val="dk1"/>
                  </a:solidFill>
                  <a:latin typeface="Karla"/>
                  <a:ea typeface="Karla"/>
                  <a:cs typeface="Karla"/>
                  <a:sym typeface="Karla"/>
                </a:rPr>
                <a:t>Lorem Ipsum</a:t>
              </a:r>
              <a:endParaRPr sz="11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endParaRPr>
            </a:p>
          </p:txBody>
        </p:sp>
        <p:sp>
          <p:nvSpPr>
            <p:cNvPr id="174" name="Google Shape;174;p25"/>
            <p:cNvSpPr/>
            <p:nvPr/>
          </p:nvSpPr>
          <p:spPr>
            <a:xfrm>
              <a:off x="5592550" y="2963550"/>
              <a:ext cx="174000" cy="174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endParaRPr>
            </a:p>
          </p:txBody>
        </p:sp>
      </p:grpSp>
      <p:grpSp>
        <p:nvGrpSpPr>
          <p:cNvPr id="187" name="Google Shape;187;p25"/>
          <p:cNvGrpSpPr/>
          <p:nvPr/>
        </p:nvGrpSpPr>
        <p:grpSpPr>
          <a:xfrm>
            <a:off x="6969875" y="4109350"/>
            <a:ext cx="1356300" cy="319200"/>
            <a:chOff x="5592550" y="3805350"/>
            <a:chExt cx="1356300" cy="319200"/>
          </a:xfrm>
        </p:grpSpPr>
        <p:sp>
          <p:nvSpPr>
            <p:cNvPr id="188" name="Google Shape;188;p25"/>
            <p:cNvSpPr/>
            <p:nvPr/>
          </p:nvSpPr>
          <p:spPr>
            <a:xfrm>
              <a:off x="5766550" y="3805350"/>
              <a:ext cx="1182300" cy="31920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chemeClr val="dk1"/>
                  </a:solidFill>
                  <a:latin typeface="Karla"/>
                  <a:ea typeface="Karla"/>
                  <a:cs typeface="Karla"/>
                  <a:sym typeface="Karla"/>
                </a:rPr>
                <a:t>Lorem Ipsum</a:t>
              </a:r>
              <a:endParaRPr sz="11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endParaRPr>
            </a:p>
          </p:txBody>
        </p:sp>
        <p:sp>
          <p:nvSpPr>
            <p:cNvPr id="176" name="Google Shape;176;p25"/>
            <p:cNvSpPr/>
            <p:nvPr/>
          </p:nvSpPr>
          <p:spPr>
            <a:xfrm>
              <a:off x="5592550" y="3877950"/>
              <a:ext cx="174000" cy="174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itle 1"/>
          <p:cNvSpPr txBox="1">
            <a:spLocks/>
          </p:cNvSpPr>
          <p:nvPr/>
        </p:nvSpPr>
        <p:spPr bwMode="auto">
          <a:xfrm>
            <a:off x="0" y="-6069"/>
            <a:ext cx="9144000" cy="80641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7 Pangolin" panose="00000500000000000000" pitchFamily="2" charset="0"/>
                <a:cs typeface="Times New Roman" pitchFamily="18" charset="0"/>
              </a:rPr>
              <a:t>Quan sát bản đồ các đô thị trên 1 triệu dân trên  thế giới  và bảng 10 siêu đô thị lớn nhất thế giới năm 2010 em có nhận xét gì ?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#9Slide07 Pangolin" panose="00000500000000000000" pitchFamily="2" charset="0"/>
              <a:cs typeface="Times New Roman" pitchFamily="18" charset="0"/>
            </a:endParaRPr>
          </a:p>
        </p:txBody>
      </p:sp>
      <p:sp>
        <p:nvSpPr>
          <p:cNvPr id="35" name="Title 1"/>
          <p:cNvSpPr txBox="1">
            <a:spLocks/>
          </p:cNvSpPr>
          <p:nvPr/>
        </p:nvSpPr>
        <p:spPr bwMode="auto">
          <a:xfrm>
            <a:off x="149871" y="4098744"/>
            <a:ext cx="5043343" cy="785186"/>
          </a:xfrm>
          <a:prstGeom prst="rect">
            <a:avLst/>
          </a:prstGeom>
          <a:noFill/>
          <a:ln w="53975" cmpd="thickThin">
            <a:solidFill>
              <a:srgbClr val="49A010"/>
            </a:solidFill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200" kern="1200" dirty="0">
                <a:solidFill>
                  <a:srgbClr val="000099"/>
                </a:solidFill>
                <a:latin typeface="#9Slide07 Pangolin" panose="00000500000000000000" pitchFamily="2" charset="0"/>
                <a:ea typeface="+mn-ea"/>
                <a:cs typeface="Times New Roman" pitchFamily="18" charset="0"/>
              </a:rPr>
              <a:t>Dân cư tập trung chủ yếu ở các thành phố lớn và cực lớn </a:t>
            </a:r>
          </a:p>
        </p:txBody>
      </p:sp>
      <p:graphicFrame>
        <p:nvGraphicFramePr>
          <p:cNvPr id="40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8751758"/>
              </p:ext>
            </p:extLst>
          </p:nvPr>
        </p:nvGraphicFramePr>
        <p:xfrm>
          <a:off x="5361314" y="807290"/>
          <a:ext cx="3743876" cy="4210179"/>
        </p:xfrm>
        <a:graphic>
          <a:graphicData uri="http://schemas.openxmlformats.org/drawingml/2006/table">
            <a:tbl>
              <a:tblPr firstRow="1" bandRow="1"/>
              <a:tblGrid>
                <a:gridCol w="4883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36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80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38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9524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TT</a:t>
                      </a:r>
                    </a:p>
                  </a:txBody>
                  <a:tcPr marT="45728" marB="4572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SIÊU</a:t>
                      </a:r>
                      <a:r>
                        <a:rPr lang="en-US" sz="1100" baseline="0" dirty="0"/>
                        <a:t> ĐÔ THỊ</a:t>
                      </a:r>
                      <a:endParaRPr lang="en-US" sz="1100" dirty="0"/>
                    </a:p>
                  </a:txBody>
                  <a:tcPr marT="45728" marB="4572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QUỐC</a:t>
                      </a:r>
                      <a:r>
                        <a:rPr lang="en-US" sz="1100" baseline="0" dirty="0"/>
                        <a:t> GIA</a:t>
                      </a:r>
                      <a:endParaRPr lang="en-US" sz="1100" dirty="0"/>
                    </a:p>
                  </a:txBody>
                  <a:tcPr marT="45728" marB="4572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DÂN SỐ</a:t>
                      </a:r>
                    </a:p>
                    <a:p>
                      <a:pPr algn="ctr"/>
                      <a:r>
                        <a:rPr lang="en-US" sz="1100" dirty="0"/>
                        <a:t>( TRIỆU</a:t>
                      </a:r>
                      <a:r>
                        <a:rPr lang="en-US" sz="1100" baseline="0" dirty="0"/>
                        <a:t> NGƯỜI)</a:t>
                      </a:r>
                      <a:endParaRPr lang="en-US" sz="1100" dirty="0"/>
                    </a:p>
                  </a:txBody>
                  <a:tcPr marT="45728" marB="4572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301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100" b="1" dirty="0"/>
                        <a:t>1</a:t>
                      </a:r>
                    </a:p>
                  </a:txBody>
                  <a:tcPr marT="45728" marB="4572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100" b="1" dirty="0"/>
                        <a:t>TOKYO</a:t>
                      </a:r>
                    </a:p>
                  </a:txBody>
                  <a:tcPr marT="45728" marB="4572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100" b="1" dirty="0"/>
                        <a:t>NHẬT</a:t>
                      </a:r>
                      <a:r>
                        <a:rPr lang="en-US" sz="1100" b="1" baseline="0" dirty="0"/>
                        <a:t> BẢN</a:t>
                      </a:r>
                      <a:endParaRPr lang="en-US" sz="1100" b="1" dirty="0"/>
                    </a:p>
                  </a:txBody>
                  <a:tcPr marT="45728" marB="4572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100" b="1" dirty="0"/>
                        <a:t>34</a:t>
                      </a:r>
                    </a:p>
                  </a:txBody>
                  <a:tcPr marT="45728" marB="4572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301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100" b="1" dirty="0"/>
                        <a:t>2</a:t>
                      </a:r>
                    </a:p>
                  </a:txBody>
                  <a:tcPr marT="45728" marB="4572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100" b="1" dirty="0"/>
                        <a:t>SEOUL</a:t>
                      </a:r>
                    </a:p>
                  </a:txBody>
                  <a:tcPr marT="45728" marB="4572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100" b="1" dirty="0"/>
                        <a:t>HÀN</a:t>
                      </a:r>
                      <a:r>
                        <a:rPr lang="en-US" sz="1100" b="1" baseline="0" dirty="0"/>
                        <a:t> QUỐC</a:t>
                      </a:r>
                      <a:endParaRPr lang="en-US" sz="1100" b="1" dirty="0"/>
                    </a:p>
                  </a:txBody>
                  <a:tcPr marT="45728" marB="4572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100" b="1" dirty="0"/>
                        <a:t>24,2</a:t>
                      </a:r>
                    </a:p>
                  </a:txBody>
                  <a:tcPr marT="45728" marB="4572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246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100" b="1" dirty="0"/>
                        <a:t>3</a:t>
                      </a:r>
                    </a:p>
                  </a:txBody>
                  <a:tcPr marT="45728" marB="4572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100" b="1" dirty="0"/>
                        <a:t>MEXICO</a:t>
                      </a:r>
                      <a:r>
                        <a:rPr lang="en-US" sz="1100" b="1" baseline="0" dirty="0"/>
                        <a:t> CITY</a:t>
                      </a:r>
                      <a:endParaRPr lang="en-US" sz="1100" b="1" dirty="0"/>
                    </a:p>
                  </a:txBody>
                  <a:tcPr marT="45728" marB="4572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100" b="1" dirty="0"/>
                        <a:t>MEXICO</a:t>
                      </a:r>
                    </a:p>
                  </a:txBody>
                  <a:tcPr marT="45728" marB="4572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100" b="1" dirty="0"/>
                        <a:t>23,4</a:t>
                      </a:r>
                    </a:p>
                  </a:txBody>
                  <a:tcPr marT="45728" marB="4572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9473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100" b="1" dirty="0"/>
                        <a:t>4</a:t>
                      </a:r>
                    </a:p>
                  </a:txBody>
                  <a:tcPr marT="45728" marB="4572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100" b="1" dirty="0"/>
                        <a:t>DELHI</a:t>
                      </a:r>
                    </a:p>
                  </a:txBody>
                  <a:tcPr marT="45728" marB="4572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100" b="1" dirty="0"/>
                        <a:t>ẤN</a:t>
                      </a:r>
                      <a:r>
                        <a:rPr lang="en-US" sz="1100" b="1" baseline="0" dirty="0"/>
                        <a:t> ĐỘ</a:t>
                      </a:r>
                      <a:endParaRPr lang="en-US" sz="1100" b="1" dirty="0"/>
                    </a:p>
                  </a:txBody>
                  <a:tcPr marT="45728" marB="4572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100" b="1" dirty="0"/>
                        <a:t>23.2</a:t>
                      </a:r>
                    </a:p>
                  </a:txBody>
                  <a:tcPr marT="45728" marB="4572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9473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100" b="1" dirty="0"/>
                        <a:t>5</a:t>
                      </a:r>
                    </a:p>
                  </a:txBody>
                  <a:tcPr marT="45728" marB="4572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100" b="1" dirty="0"/>
                        <a:t>MUMBAI</a:t>
                      </a:r>
                    </a:p>
                  </a:txBody>
                  <a:tcPr marT="45728" marB="4572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100" b="1" dirty="0"/>
                        <a:t>ẤN</a:t>
                      </a:r>
                      <a:r>
                        <a:rPr lang="en-US" sz="1100" b="1" baseline="0" dirty="0"/>
                        <a:t> ĐỘ</a:t>
                      </a:r>
                      <a:endParaRPr lang="en-US" sz="1100" b="1" dirty="0"/>
                    </a:p>
                  </a:txBody>
                  <a:tcPr marT="45728" marB="4572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100" b="1" dirty="0"/>
                        <a:t>22,8</a:t>
                      </a:r>
                    </a:p>
                  </a:txBody>
                  <a:tcPr marT="45728" marB="4572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301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100" b="1" dirty="0"/>
                        <a:t>6</a:t>
                      </a:r>
                    </a:p>
                  </a:txBody>
                  <a:tcPr marT="45728" marB="4572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100" b="1" dirty="0"/>
                        <a:t>NEWYORK</a:t>
                      </a:r>
                      <a:r>
                        <a:rPr lang="en-US" sz="1100" b="1" baseline="0" dirty="0"/>
                        <a:t> CITY</a:t>
                      </a:r>
                      <a:endParaRPr lang="en-US" sz="1100" b="1" dirty="0"/>
                    </a:p>
                  </a:txBody>
                  <a:tcPr marT="45728" marB="4572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100" b="1" dirty="0"/>
                        <a:t>HOA KỲ</a:t>
                      </a:r>
                    </a:p>
                  </a:txBody>
                  <a:tcPr marT="45728" marB="4572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100" b="1" dirty="0"/>
                        <a:t>22,2</a:t>
                      </a:r>
                    </a:p>
                  </a:txBody>
                  <a:tcPr marT="45728" marB="4572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3818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100" b="1" dirty="0"/>
                        <a:t>7</a:t>
                      </a:r>
                    </a:p>
                  </a:txBody>
                  <a:tcPr marT="45728" marB="4572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100" b="1" dirty="0"/>
                        <a:t>SAOPAOLO</a:t>
                      </a:r>
                    </a:p>
                  </a:txBody>
                  <a:tcPr marT="45728" marB="4572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100" b="1" dirty="0"/>
                        <a:t>BRAZIL</a:t>
                      </a:r>
                    </a:p>
                  </a:txBody>
                  <a:tcPr marT="45728" marB="4572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100" b="1" dirty="0"/>
                        <a:t>20,9</a:t>
                      </a:r>
                    </a:p>
                  </a:txBody>
                  <a:tcPr marT="45728" marB="4572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3818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100" b="1" dirty="0"/>
                        <a:t>8</a:t>
                      </a:r>
                    </a:p>
                  </a:txBody>
                  <a:tcPr marT="45728" marB="4572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100" b="1" dirty="0"/>
                        <a:t>MANILA</a:t>
                      </a:r>
                    </a:p>
                  </a:txBody>
                  <a:tcPr marT="45728" marB="4572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100" b="1" dirty="0"/>
                        <a:t>PHILIPPIN</a:t>
                      </a:r>
                    </a:p>
                  </a:txBody>
                  <a:tcPr marT="45728" marB="4572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100" b="1" dirty="0"/>
                        <a:t>19,6</a:t>
                      </a:r>
                    </a:p>
                  </a:txBody>
                  <a:tcPr marT="45728" marB="4572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301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100" b="1" dirty="0"/>
                        <a:t>9</a:t>
                      </a:r>
                    </a:p>
                  </a:txBody>
                  <a:tcPr marT="45728" marB="4572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100" b="1" dirty="0"/>
                        <a:t>SHANGHAI</a:t>
                      </a:r>
                    </a:p>
                  </a:txBody>
                  <a:tcPr marT="45728" marB="4572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100" b="1" dirty="0"/>
                        <a:t>TRUNG QUỐC</a:t>
                      </a:r>
                    </a:p>
                  </a:txBody>
                  <a:tcPr marT="45728" marB="4572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100" b="1" dirty="0"/>
                        <a:t>18,4</a:t>
                      </a:r>
                    </a:p>
                  </a:txBody>
                  <a:tcPr marT="45728" marB="4572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3818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100" b="1" dirty="0"/>
                        <a:t>10</a:t>
                      </a:r>
                    </a:p>
                  </a:txBody>
                  <a:tcPr marT="45728" marB="4572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100" b="1" dirty="0"/>
                        <a:t>LOSANGIOLES</a:t>
                      </a:r>
                    </a:p>
                  </a:txBody>
                  <a:tcPr marT="45728" marB="4572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100" b="1" dirty="0"/>
                        <a:t>HOA KÌ</a:t>
                      </a:r>
                    </a:p>
                  </a:txBody>
                  <a:tcPr marT="45728" marB="4572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100" b="1" dirty="0"/>
                        <a:t>17,9</a:t>
                      </a:r>
                    </a:p>
                  </a:txBody>
                  <a:tcPr marT="45728" marB="4572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031" t="5724" r="3841" b="3348"/>
          <a:stretch/>
        </p:blipFill>
        <p:spPr>
          <a:xfrm>
            <a:off x="207396" y="1049054"/>
            <a:ext cx="4985818" cy="2762059"/>
          </a:xfrm>
          <a:prstGeom prst="rect">
            <a:avLst/>
          </a:prstGeom>
          <a:ln>
            <a:solidFill>
              <a:srgbClr val="49A010"/>
            </a:solidFill>
          </a:ln>
        </p:spPr>
      </p:pic>
      <p:sp>
        <p:nvSpPr>
          <p:cNvPr id="6" name="Smiley Face 5">
            <a:hlinkClick r:id="rId4" action="ppaction://hlinksldjump"/>
          </p:cNvPr>
          <p:cNvSpPr/>
          <p:nvPr/>
        </p:nvSpPr>
        <p:spPr>
          <a:xfrm>
            <a:off x="8816525" y="4820915"/>
            <a:ext cx="274350" cy="259570"/>
          </a:xfrm>
          <a:prstGeom prst="smileyFace">
            <a:avLst/>
          </a:prstGeom>
          <a:ln>
            <a:solidFill>
              <a:srgbClr val="E94B35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6"/>
          <p:cNvSpPr txBox="1">
            <a:spLocks noGrp="1"/>
          </p:cNvSpPr>
          <p:nvPr>
            <p:ph type="sldNum" idx="12"/>
          </p:nvPr>
        </p:nvSpPr>
        <p:spPr>
          <a:xfrm>
            <a:off x="8456478" y="129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5853" y="129651"/>
            <a:ext cx="6029325" cy="3844311"/>
          </a:xfrm>
          <a:prstGeom prst="rect">
            <a:avLst/>
          </a:prstGeom>
          <a:ln>
            <a:solidFill>
              <a:srgbClr val="49A010"/>
            </a:solidFill>
          </a:ln>
        </p:spPr>
      </p:pic>
      <p:sp>
        <p:nvSpPr>
          <p:cNvPr id="11" name="Title 1"/>
          <p:cNvSpPr txBox="1">
            <a:spLocks/>
          </p:cNvSpPr>
          <p:nvPr/>
        </p:nvSpPr>
        <p:spPr bwMode="auto">
          <a:xfrm>
            <a:off x="85726" y="326451"/>
            <a:ext cx="2700338" cy="3556524"/>
          </a:xfrm>
          <a:prstGeom prst="rect">
            <a:avLst/>
          </a:prstGeom>
          <a:solidFill>
            <a:schemeClr val="bg1"/>
          </a:solidFill>
          <a:ln w="38100" cmpd="thickThin">
            <a:solidFill>
              <a:srgbClr val="49A010"/>
            </a:solidFill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0000" lnSpcReduction="2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70C0"/>
                </a:solidFill>
                <a:latin typeface="#9Slide07 Pangolin" panose="00000500000000000000" pitchFamily="2" charset="0"/>
              </a:rPr>
              <a:t> Căn cứ vào bản đồ, hãy cho biết: Những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Pangolin" panose="00000500000000000000" pitchFamily="2" charset="0"/>
              </a:rPr>
              <a:t>khu vực, châu lục có tỉ dân thành thị cao nhất?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Pangolin" panose="00000500000000000000" pitchFamily="2" charset="0"/>
            </a:endParaRPr>
          </a:p>
        </p:txBody>
      </p:sp>
      <p:sp>
        <p:nvSpPr>
          <p:cNvPr id="13" name="Content Placeholder 3"/>
          <p:cNvSpPr txBox="1">
            <a:spLocks/>
          </p:cNvSpPr>
          <p:nvPr/>
        </p:nvSpPr>
        <p:spPr bwMode="auto">
          <a:xfrm>
            <a:off x="209320" y="4120827"/>
            <a:ext cx="8744380" cy="70008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eaLnBrk="1" hangingPunct="1">
              <a:buClrTx/>
              <a:buFont typeface="Arial" charset="0"/>
              <a:buNone/>
            </a:pPr>
            <a:r>
              <a:rPr lang="en-US" sz="2800" b="1">
                <a:solidFill>
                  <a:srgbClr val="FFFF00"/>
                </a:solidFill>
                <a:latin typeface="#9Slide07 Pangolin" panose="00000500000000000000" pitchFamily="2" charset="0"/>
                <a:cs typeface="Times New Roman" pitchFamily="18" charset="0"/>
              </a:rPr>
              <a:t>BắcMĩ,  Nam Mĩ, Tây Âu,  Đông và Bắc Á, Châu Đại Dương</a:t>
            </a:r>
          </a:p>
        </p:txBody>
      </p:sp>
      <p:sp>
        <p:nvSpPr>
          <p:cNvPr id="14" name="Smiley Face 13">
            <a:hlinkClick r:id="rId4" action="ppaction://hlinksldjump"/>
          </p:cNvPr>
          <p:cNvSpPr/>
          <p:nvPr/>
        </p:nvSpPr>
        <p:spPr>
          <a:xfrm>
            <a:off x="8816525" y="4820915"/>
            <a:ext cx="274350" cy="259570"/>
          </a:xfrm>
          <a:prstGeom prst="smileyFace">
            <a:avLst/>
          </a:prstGeom>
          <a:ln>
            <a:solidFill>
              <a:srgbClr val="E94B35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6088" y="213056"/>
            <a:ext cx="6547912" cy="3840708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 bwMode="auto">
          <a:xfrm>
            <a:off x="171450" y="385762"/>
            <a:ext cx="2424638" cy="3271838"/>
          </a:xfrm>
          <a:prstGeom prst="rect">
            <a:avLst/>
          </a:prstGeom>
          <a:noFill/>
          <a:ln w="50800" cmpd="thickThin">
            <a:solidFill>
              <a:srgbClr val="49A010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Pangolin" panose="00000500000000000000" pitchFamily="2" charset="0"/>
                <a:cs typeface="Times New Roman" pitchFamily="18" charset="0"/>
              </a:rPr>
              <a:t>Nhận xét sự thay đổi tỉ lệ dân cư thành thị và nông thôn trên thế giới trong thời kì 1900-2016?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Pangolin" panose="00000500000000000000" pitchFamily="2" charset="0"/>
              <a:cs typeface="Times New Roman" pitchFamily="18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158300" y="4232497"/>
            <a:ext cx="8658225" cy="588418"/>
          </a:xfrm>
          <a:prstGeom prst="rect">
            <a:avLst/>
          </a:prstGeom>
          <a:solidFill>
            <a:srgbClr val="49A01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ClrTx/>
              <a:buFont typeface="Arial" charset="0"/>
              <a:buNone/>
            </a:pPr>
            <a:r>
              <a:rPr lang="en-US">
                <a:solidFill>
                  <a:srgbClr val="FFFF00"/>
                </a:solidFill>
                <a:latin typeface="#9Slide07 Pangolin" panose="00000500000000000000" pitchFamily="2" charset="0"/>
                <a:cs typeface="Times New Roman" pitchFamily="18" charset="0"/>
              </a:rPr>
              <a:t>Tỉ lệ dân cư thành thị tăng, tỉ lệ dân cư nông thôn giảm</a:t>
            </a:r>
          </a:p>
        </p:txBody>
      </p:sp>
      <p:sp>
        <p:nvSpPr>
          <p:cNvPr id="6" name="Smiley Face 5">
            <a:hlinkClick r:id="rId3" action="ppaction://hlinksldjump"/>
          </p:cNvPr>
          <p:cNvSpPr/>
          <p:nvPr/>
        </p:nvSpPr>
        <p:spPr>
          <a:xfrm>
            <a:off x="8816525" y="4820915"/>
            <a:ext cx="274350" cy="259570"/>
          </a:xfrm>
          <a:prstGeom prst="smileyFace">
            <a:avLst/>
          </a:prstGeom>
          <a:gradFill rotWithShape="1">
            <a:gsLst>
              <a:gs pos="0">
                <a:srgbClr val="EBC7C1">
                  <a:tint val="50000"/>
                  <a:satMod val="300000"/>
                </a:srgbClr>
              </a:gs>
              <a:gs pos="35000">
                <a:srgbClr val="EBC7C1">
                  <a:tint val="37000"/>
                  <a:satMod val="300000"/>
                </a:srgbClr>
              </a:gs>
              <a:gs pos="100000">
                <a:srgbClr val="EBC7C1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E94B35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2E363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881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8">
            <a:extLst>
              <a:ext uri="{FF2B5EF4-FFF2-40B4-BE49-F238E27FC236}">
                <a16:creationId xmlns:a16="http://schemas.microsoft.com/office/drawing/2014/main" id="{9CEE2AC9-9F2F-431D-9C8B-BEBFE92CCE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949014"/>
              </p:ext>
            </p:extLst>
          </p:nvPr>
        </p:nvGraphicFramePr>
        <p:xfrm>
          <a:off x="413127" y="829673"/>
          <a:ext cx="3661118" cy="4079240"/>
        </p:xfrm>
        <a:graphic>
          <a:graphicData uri="http://schemas.openxmlformats.org/drawingml/2006/table">
            <a:tbl>
              <a:tblPr firstRow="1" bandRow="1">
                <a:tableStyleId>{68D6EC15-3290-4CF2-97C1-553EFA23B9BB}</a:tableStyleId>
              </a:tblPr>
              <a:tblGrid>
                <a:gridCol w="1566903">
                  <a:extLst>
                    <a:ext uri="{9D8B030D-6E8A-4147-A177-3AD203B41FA5}">
                      <a16:colId xmlns:a16="http://schemas.microsoft.com/office/drawing/2014/main" val="1431308041"/>
                    </a:ext>
                  </a:extLst>
                </a:gridCol>
                <a:gridCol w="2094215">
                  <a:extLst>
                    <a:ext uri="{9D8B030D-6E8A-4147-A177-3AD203B41FA5}">
                      <a16:colId xmlns:a16="http://schemas.microsoft.com/office/drawing/2014/main" val="393196143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1800">
                          <a:solidFill>
                            <a:schemeClr val="bg1"/>
                          </a:solidFill>
                          <a:latin typeface="#9Slide07 Pangolin" panose="00000500000000000000" pitchFamily="2" charset="0"/>
                        </a:rPr>
                        <a:t>Quốc gia</a:t>
                      </a:r>
                      <a:endParaRPr lang="en-US" sz="1800">
                        <a:solidFill>
                          <a:schemeClr val="bg1"/>
                        </a:solidFill>
                        <a:latin typeface="#9Slide07 Pangolin" panose="00000500000000000000" pitchFamily="2" charset="0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>
                          <a:solidFill>
                            <a:schemeClr val="bg1"/>
                          </a:solidFill>
                          <a:latin typeface="#9Slide07 Pangolin" panose="00000500000000000000" pitchFamily="2" charset="0"/>
                        </a:rPr>
                        <a:t>Dân số (triệu người)</a:t>
                      </a:r>
                      <a:endParaRPr lang="en-US" sz="1800">
                        <a:solidFill>
                          <a:schemeClr val="bg1"/>
                        </a:solidFill>
                        <a:latin typeface="#9Slide07 Pangolin" panose="00000500000000000000" pitchFamily="2" charset="0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34079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vi-VN" sz="1800">
                          <a:solidFill>
                            <a:srgbClr val="002060"/>
                          </a:solidFill>
                          <a:latin typeface="#9Slide07 Pangolin" panose="00000500000000000000" pitchFamily="2" charset="0"/>
                        </a:rPr>
                        <a:t>Trung Quốc</a:t>
                      </a:r>
                      <a:endParaRPr lang="en-US" sz="1800">
                        <a:solidFill>
                          <a:srgbClr val="002060"/>
                        </a:solidFill>
                        <a:latin typeface="#9Slide07 Pangolin" panose="00000500000000000000" pitchFamily="2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>
                          <a:solidFill>
                            <a:srgbClr val="002060"/>
                          </a:solidFill>
                          <a:latin typeface="#9Slide07 Pangolin" panose="00000500000000000000" pitchFamily="2" charset="0"/>
                        </a:rPr>
                        <a:t>1439</a:t>
                      </a:r>
                      <a:endParaRPr lang="en-US" sz="1800">
                        <a:solidFill>
                          <a:srgbClr val="002060"/>
                        </a:solidFill>
                        <a:latin typeface="#9Slide07 Pangolin" panose="00000500000000000000" pitchFamily="2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00807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vi-VN" sz="1800">
                          <a:solidFill>
                            <a:srgbClr val="002060"/>
                          </a:solidFill>
                          <a:latin typeface="#9Slide07 Pangolin" panose="00000500000000000000" pitchFamily="2" charset="0"/>
                        </a:rPr>
                        <a:t>Ấn Độ</a:t>
                      </a:r>
                      <a:endParaRPr lang="en-US" sz="1800">
                        <a:solidFill>
                          <a:srgbClr val="002060"/>
                        </a:solidFill>
                        <a:latin typeface="#9Slide07 Pangolin" panose="00000500000000000000" pitchFamily="2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>
                          <a:solidFill>
                            <a:srgbClr val="002060"/>
                          </a:solidFill>
                          <a:latin typeface="#9Slide07 Pangolin" panose="00000500000000000000" pitchFamily="2" charset="0"/>
                        </a:rPr>
                        <a:t>1380</a:t>
                      </a:r>
                      <a:endParaRPr lang="en-US" sz="1800">
                        <a:solidFill>
                          <a:srgbClr val="002060"/>
                        </a:solidFill>
                        <a:latin typeface="#9Slide07 Pangolin" panose="00000500000000000000" pitchFamily="2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4672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vi-VN" sz="1800">
                          <a:solidFill>
                            <a:srgbClr val="002060"/>
                          </a:solidFill>
                          <a:latin typeface="#9Slide07 Pangolin" panose="00000500000000000000" pitchFamily="2" charset="0"/>
                        </a:rPr>
                        <a:t>Mỹ</a:t>
                      </a:r>
                      <a:endParaRPr lang="en-US" sz="1800">
                        <a:solidFill>
                          <a:srgbClr val="002060"/>
                        </a:solidFill>
                        <a:latin typeface="#9Slide07 Pangolin" panose="00000500000000000000" pitchFamily="2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>
                          <a:solidFill>
                            <a:srgbClr val="002060"/>
                          </a:solidFill>
                          <a:latin typeface="#9Slide07 Pangolin" panose="00000500000000000000" pitchFamily="2" charset="0"/>
                        </a:rPr>
                        <a:t>331</a:t>
                      </a:r>
                      <a:endParaRPr lang="en-US" sz="1800">
                        <a:solidFill>
                          <a:srgbClr val="002060"/>
                        </a:solidFill>
                        <a:latin typeface="#9Slide07 Pangolin" panose="00000500000000000000" pitchFamily="2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7248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vi-VN" sz="1800">
                          <a:solidFill>
                            <a:srgbClr val="002060"/>
                          </a:solidFill>
                          <a:latin typeface="#9Slide07 Pangolin" panose="00000500000000000000" pitchFamily="2" charset="0"/>
                        </a:rPr>
                        <a:t>In-đô-nê-xi-a</a:t>
                      </a:r>
                      <a:endParaRPr lang="en-US" sz="1800">
                        <a:solidFill>
                          <a:srgbClr val="002060"/>
                        </a:solidFill>
                        <a:latin typeface="#9Slide07 Pangolin" panose="00000500000000000000" pitchFamily="2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>
                          <a:solidFill>
                            <a:srgbClr val="002060"/>
                          </a:solidFill>
                          <a:latin typeface="#9Slide07 Pangolin" panose="00000500000000000000" pitchFamily="2" charset="0"/>
                        </a:rPr>
                        <a:t>274</a:t>
                      </a:r>
                      <a:endParaRPr lang="en-US" sz="1800">
                        <a:solidFill>
                          <a:srgbClr val="002060"/>
                        </a:solidFill>
                        <a:latin typeface="#9Slide07 Pangolin" panose="00000500000000000000" pitchFamily="2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9682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vi-VN" sz="1800">
                          <a:solidFill>
                            <a:srgbClr val="002060"/>
                          </a:solidFill>
                          <a:latin typeface="#9Slide07 Pangolin" panose="00000500000000000000" pitchFamily="2" charset="0"/>
                        </a:rPr>
                        <a:t>Paskistan</a:t>
                      </a:r>
                      <a:endParaRPr lang="en-US" sz="1800">
                        <a:solidFill>
                          <a:srgbClr val="002060"/>
                        </a:solidFill>
                        <a:latin typeface="#9Slide07 Pangolin" panose="00000500000000000000" pitchFamily="2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>
                          <a:solidFill>
                            <a:srgbClr val="002060"/>
                          </a:solidFill>
                          <a:latin typeface="#9Slide07 Pangolin" panose="00000500000000000000" pitchFamily="2" charset="0"/>
                        </a:rPr>
                        <a:t>221</a:t>
                      </a:r>
                      <a:endParaRPr lang="en-US" sz="1800">
                        <a:solidFill>
                          <a:srgbClr val="002060"/>
                        </a:solidFill>
                        <a:latin typeface="#9Slide07 Pangolin" panose="00000500000000000000" pitchFamily="2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18876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vi-VN" sz="1800">
                          <a:solidFill>
                            <a:srgbClr val="002060"/>
                          </a:solidFill>
                          <a:latin typeface="#9Slide07 Pangolin" panose="00000500000000000000" pitchFamily="2" charset="0"/>
                        </a:rPr>
                        <a:t>Bra-zil</a:t>
                      </a:r>
                      <a:endParaRPr lang="en-US" sz="1800">
                        <a:solidFill>
                          <a:srgbClr val="002060"/>
                        </a:solidFill>
                        <a:latin typeface="#9Slide07 Pangolin" panose="00000500000000000000" pitchFamily="2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>
                          <a:solidFill>
                            <a:srgbClr val="002060"/>
                          </a:solidFill>
                          <a:latin typeface="#9Slide07 Pangolin" panose="00000500000000000000" pitchFamily="2" charset="0"/>
                        </a:rPr>
                        <a:t>212</a:t>
                      </a:r>
                      <a:endParaRPr lang="en-US" sz="1800">
                        <a:solidFill>
                          <a:srgbClr val="002060"/>
                        </a:solidFill>
                        <a:latin typeface="#9Slide07 Pangolin" panose="00000500000000000000" pitchFamily="2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5908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vi-VN" sz="1800">
                          <a:solidFill>
                            <a:srgbClr val="002060"/>
                          </a:solidFill>
                          <a:latin typeface="#9Slide07 Pangolin" panose="00000500000000000000" pitchFamily="2" charset="0"/>
                        </a:rPr>
                        <a:t>Ni-giê-ri-a</a:t>
                      </a:r>
                      <a:endParaRPr lang="en-US" sz="1800">
                        <a:solidFill>
                          <a:srgbClr val="002060"/>
                        </a:solidFill>
                        <a:latin typeface="#9Slide07 Pangolin" panose="00000500000000000000" pitchFamily="2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>
                          <a:solidFill>
                            <a:srgbClr val="002060"/>
                          </a:solidFill>
                          <a:latin typeface="#9Slide07 Pangolin" panose="00000500000000000000" pitchFamily="2" charset="0"/>
                        </a:rPr>
                        <a:t>206</a:t>
                      </a:r>
                      <a:endParaRPr lang="en-US" sz="1800">
                        <a:solidFill>
                          <a:srgbClr val="002060"/>
                        </a:solidFill>
                        <a:latin typeface="#9Slide07 Pangolin" panose="00000500000000000000" pitchFamily="2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17568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vi-VN" sz="1800">
                          <a:solidFill>
                            <a:srgbClr val="002060"/>
                          </a:solidFill>
                          <a:latin typeface="#9Slide07 Pangolin" panose="00000500000000000000" pitchFamily="2" charset="0"/>
                        </a:rPr>
                        <a:t>Băng-la-đét</a:t>
                      </a:r>
                      <a:endParaRPr lang="en-US" sz="1800">
                        <a:solidFill>
                          <a:srgbClr val="002060"/>
                        </a:solidFill>
                        <a:latin typeface="#9Slide07 Pangolin" panose="00000500000000000000" pitchFamily="2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>
                          <a:solidFill>
                            <a:srgbClr val="002060"/>
                          </a:solidFill>
                          <a:latin typeface="#9Slide07 Pangolin" panose="00000500000000000000" pitchFamily="2" charset="0"/>
                        </a:rPr>
                        <a:t>165</a:t>
                      </a:r>
                      <a:endParaRPr lang="en-US" sz="1800">
                        <a:solidFill>
                          <a:srgbClr val="002060"/>
                        </a:solidFill>
                        <a:latin typeface="#9Slide07 Pangolin" panose="00000500000000000000" pitchFamily="2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38222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vi-VN" sz="1800">
                          <a:solidFill>
                            <a:srgbClr val="002060"/>
                          </a:solidFill>
                          <a:latin typeface="#9Slide07 Pangolin" panose="00000500000000000000" pitchFamily="2" charset="0"/>
                        </a:rPr>
                        <a:t>Nga</a:t>
                      </a:r>
                      <a:endParaRPr lang="en-US" sz="1800">
                        <a:solidFill>
                          <a:srgbClr val="002060"/>
                        </a:solidFill>
                        <a:latin typeface="#9Slide07 Pangolin" panose="00000500000000000000" pitchFamily="2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>
                          <a:solidFill>
                            <a:srgbClr val="002060"/>
                          </a:solidFill>
                          <a:latin typeface="#9Slide07 Pangolin" panose="00000500000000000000" pitchFamily="2" charset="0"/>
                        </a:rPr>
                        <a:t>146</a:t>
                      </a:r>
                      <a:endParaRPr lang="en-US" sz="1800">
                        <a:solidFill>
                          <a:srgbClr val="002060"/>
                        </a:solidFill>
                        <a:latin typeface="#9Slide07 Pangolin" panose="00000500000000000000" pitchFamily="2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24612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vi-VN" sz="1800">
                          <a:solidFill>
                            <a:srgbClr val="002060"/>
                          </a:solidFill>
                          <a:latin typeface="#9Slide07 Pangolin" panose="00000500000000000000" pitchFamily="2" charset="0"/>
                        </a:rPr>
                        <a:t>Mê-xi-cô</a:t>
                      </a:r>
                      <a:endParaRPr lang="en-US" sz="1800">
                        <a:solidFill>
                          <a:srgbClr val="002060"/>
                        </a:solidFill>
                        <a:latin typeface="#9Slide07 Pangolin" panose="00000500000000000000" pitchFamily="2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>
                          <a:solidFill>
                            <a:srgbClr val="002060"/>
                          </a:solidFill>
                          <a:latin typeface="#9Slide07 Pangolin" panose="00000500000000000000" pitchFamily="2" charset="0"/>
                        </a:rPr>
                        <a:t>129</a:t>
                      </a:r>
                      <a:endParaRPr lang="en-US" sz="1800">
                        <a:solidFill>
                          <a:srgbClr val="002060"/>
                        </a:solidFill>
                        <a:latin typeface="#9Slide07 Pangolin" panose="00000500000000000000" pitchFamily="2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1678052"/>
                  </a:ext>
                </a:extLst>
              </a:tr>
            </a:tbl>
          </a:graphicData>
        </a:graphic>
      </p:graphicFrame>
      <p:graphicFrame>
        <p:nvGraphicFramePr>
          <p:cNvPr id="6" name="Table 8">
            <a:extLst>
              <a:ext uri="{FF2B5EF4-FFF2-40B4-BE49-F238E27FC236}">
                <a16:creationId xmlns:a16="http://schemas.microsoft.com/office/drawing/2014/main" id="{346FC284-D3E8-4EB3-BD15-9B023F4A02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6431384"/>
              </p:ext>
            </p:extLst>
          </p:nvPr>
        </p:nvGraphicFramePr>
        <p:xfrm>
          <a:off x="4440841" y="829673"/>
          <a:ext cx="4535014" cy="4079240"/>
        </p:xfrm>
        <a:graphic>
          <a:graphicData uri="http://schemas.openxmlformats.org/drawingml/2006/table">
            <a:tbl>
              <a:tblPr firstRow="1" bandRow="1">
                <a:tableStyleId>{68D6EC15-3290-4CF2-97C1-553EFA23B9BB}</a:tableStyleId>
              </a:tblPr>
              <a:tblGrid>
                <a:gridCol w="2357502">
                  <a:extLst>
                    <a:ext uri="{9D8B030D-6E8A-4147-A177-3AD203B41FA5}">
                      <a16:colId xmlns:a16="http://schemas.microsoft.com/office/drawing/2014/main" val="1431308041"/>
                    </a:ext>
                  </a:extLst>
                </a:gridCol>
                <a:gridCol w="2177512">
                  <a:extLst>
                    <a:ext uri="{9D8B030D-6E8A-4147-A177-3AD203B41FA5}">
                      <a16:colId xmlns:a16="http://schemas.microsoft.com/office/drawing/2014/main" val="393196143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1800">
                          <a:solidFill>
                            <a:schemeClr val="bg1"/>
                          </a:solidFill>
                          <a:latin typeface="#9Slide07 Pangolin" panose="00000500000000000000" pitchFamily="2" charset="0"/>
                        </a:rPr>
                        <a:t>Quốc gia</a:t>
                      </a:r>
                      <a:endParaRPr lang="en-US" sz="1800">
                        <a:solidFill>
                          <a:schemeClr val="bg1"/>
                        </a:solidFill>
                        <a:latin typeface="#9Slide07 Pangolin" panose="00000500000000000000" pitchFamily="2" charset="0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>
                          <a:solidFill>
                            <a:schemeClr val="bg1"/>
                          </a:solidFill>
                          <a:latin typeface="#9Slide07 Pangolin" panose="00000500000000000000" pitchFamily="2" charset="0"/>
                        </a:rPr>
                        <a:t>Dân số (người)</a:t>
                      </a:r>
                      <a:endParaRPr lang="en-US" sz="1800">
                        <a:solidFill>
                          <a:schemeClr val="bg1"/>
                        </a:solidFill>
                        <a:latin typeface="#9Slide07 Pangolin" panose="00000500000000000000" pitchFamily="2" charset="0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34079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vi-VN" sz="1800">
                          <a:solidFill>
                            <a:srgbClr val="002060"/>
                          </a:solidFill>
                          <a:latin typeface="#9Slide07 Pangolin" panose="00000500000000000000" pitchFamily="2" charset="0"/>
                        </a:rPr>
                        <a:t>Thành Va-ti-can</a:t>
                      </a:r>
                      <a:endParaRPr lang="en-US" sz="1800">
                        <a:solidFill>
                          <a:srgbClr val="002060"/>
                        </a:solidFill>
                        <a:latin typeface="#9Slide07 Pangolin" panose="00000500000000000000" pitchFamily="2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>
                          <a:solidFill>
                            <a:srgbClr val="002060"/>
                          </a:solidFill>
                          <a:latin typeface="#9Slide07 Pangolin" panose="00000500000000000000" pitchFamily="2" charset="0"/>
                        </a:rPr>
                        <a:t>801</a:t>
                      </a:r>
                      <a:endParaRPr lang="en-US" sz="1800">
                        <a:solidFill>
                          <a:srgbClr val="002060"/>
                        </a:solidFill>
                        <a:latin typeface="#9Slide07 Pangolin" panose="00000500000000000000" pitchFamily="2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00807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vi-VN" sz="1800">
                          <a:solidFill>
                            <a:srgbClr val="002060"/>
                          </a:solidFill>
                          <a:latin typeface="#9Slide07 Pangolin" panose="00000500000000000000" pitchFamily="2" charset="0"/>
                        </a:rPr>
                        <a:t>Tu-va-lu</a:t>
                      </a:r>
                      <a:endParaRPr lang="en-US" sz="1800">
                        <a:solidFill>
                          <a:srgbClr val="002060"/>
                        </a:solidFill>
                        <a:latin typeface="#9Slide07 Pangolin" panose="00000500000000000000" pitchFamily="2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>
                          <a:solidFill>
                            <a:srgbClr val="002060"/>
                          </a:solidFill>
                          <a:latin typeface="#9Slide07 Pangolin" panose="00000500000000000000" pitchFamily="2" charset="0"/>
                        </a:rPr>
                        <a:t>9 893</a:t>
                      </a:r>
                      <a:endParaRPr lang="en-US" sz="1800">
                        <a:solidFill>
                          <a:srgbClr val="002060"/>
                        </a:solidFill>
                        <a:latin typeface="#9Slide07 Pangolin" panose="00000500000000000000" pitchFamily="2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4672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vi-VN" sz="1800">
                          <a:solidFill>
                            <a:srgbClr val="002060"/>
                          </a:solidFill>
                          <a:latin typeface="#9Slide07 Pangolin" panose="00000500000000000000" pitchFamily="2" charset="0"/>
                        </a:rPr>
                        <a:t>Pa-lau</a:t>
                      </a:r>
                      <a:endParaRPr lang="en-US" sz="1800">
                        <a:solidFill>
                          <a:srgbClr val="002060"/>
                        </a:solidFill>
                        <a:latin typeface="#9Slide07 Pangolin" panose="00000500000000000000" pitchFamily="2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>
                          <a:solidFill>
                            <a:srgbClr val="002060"/>
                          </a:solidFill>
                          <a:latin typeface="#9Slide07 Pangolin" panose="00000500000000000000" pitchFamily="2" charset="0"/>
                        </a:rPr>
                        <a:t>21 097</a:t>
                      </a:r>
                      <a:endParaRPr lang="en-US" sz="1800">
                        <a:solidFill>
                          <a:srgbClr val="002060"/>
                        </a:solidFill>
                        <a:latin typeface="#9Slide07 Pangolin" panose="00000500000000000000" pitchFamily="2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7248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vi-VN" sz="1800">
                          <a:solidFill>
                            <a:srgbClr val="002060"/>
                          </a:solidFill>
                          <a:latin typeface="#9Slide07 Pangolin" panose="00000500000000000000" pitchFamily="2" charset="0"/>
                        </a:rPr>
                        <a:t>San Ma-ri-no</a:t>
                      </a:r>
                      <a:endParaRPr lang="en-US" sz="1800">
                        <a:solidFill>
                          <a:srgbClr val="002060"/>
                        </a:solidFill>
                        <a:latin typeface="#9Slide07 Pangolin" panose="00000500000000000000" pitchFamily="2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>
                          <a:solidFill>
                            <a:srgbClr val="002060"/>
                          </a:solidFill>
                          <a:latin typeface="#9Slide07 Pangolin" panose="00000500000000000000" pitchFamily="2" charset="0"/>
                        </a:rPr>
                        <a:t>31 595</a:t>
                      </a:r>
                      <a:endParaRPr lang="en-US" sz="1800">
                        <a:solidFill>
                          <a:srgbClr val="002060"/>
                        </a:solidFill>
                        <a:latin typeface="#9Slide07 Pangolin" panose="00000500000000000000" pitchFamily="2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9682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vi-VN" sz="1800">
                          <a:solidFill>
                            <a:srgbClr val="002060"/>
                          </a:solidFill>
                          <a:latin typeface="#9Slide07 Pangolin" panose="00000500000000000000" pitchFamily="2" charset="0"/>
                        </a:rPr>
                        <a:t>Liechtenstein</a:t>
                      </a:r>
                      <a:endParaRPr lang="en-US" sz="1800">
                        <a:solidFill>
                          <a:srgbClr val="002060"/>
                        </a:solidFill>
                        <a:latin typeface="#9Slide07 Pangolin" panose="00000500000000000000" pitchFamily="2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>
                          <a:solidFill>
                            <a:srgbClr val="002060"/>
                          </a:solidFill>
                          <a:latin typeface="#9Slide07 Pangolin" panose="00000500000000000000" pitchFamily="2" charset="0"/>
                        </a:rPr>
                        <a:t>37 286</a:t>
                      </a:r>
                      <a:endParaRPr lang="en-US" sz="1800">
                        <a:solidFill>
                          <a:srgbClr val="002060"/>
                        </a:solidFill>
                        <a:latin typeface="#9Slide07 Pangolin" panose="00000500000000000000" pitchFamily="2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18876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vi-VN" sz="1800">
                          <a:solidFill>
                            <a:srgbClr val="002060"/>
                          </a:solidFill>
                          <a:latin typeface="#9Slide07 Pangolin" panose="00000500000000000000" pitchFamily="2" charset="0"/>
                        </a:rPr>
                        <a:t>Monaco</a:t>
                      </a:r>
                      <a:endParaRPr lang="en-US" sz="1800">
                        <a:solidFill>
                          <a:srgbClr val="002060"/>
                        </a:solidFill>
                        <a:latin typeface="#9Slide07 Pangolin" panose="00000500000000000000" pitchFamily="2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>
                          <a:solidFill>
                            <a:srgbClr val="002060"/>
                          </a:solidFill>
                          <a:latin typeface="#9Slide07 Pangolin" panose="00000500000000000000" pitchFamily="2" charset="0"/>
                        </a:rPr>
                        <a:t>37 623</a:t>
                      </a:r>
                      <a:endParaRPr lang="en-US" sz="1800">
                        <a:solidFill>
                          <a:srgbClr val="002060"/>
                        </a:solidFill>
                        <a:latin typeface="#9Slide07 Pangolin" panose="00000500000000000000" pitchFamily="2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5908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vi-VN" sz="1800">
                          <a:solidFill>
                            <a:srgbClr val="002060"/>
                          </a:solidFill>
                          <a:latin typeface="#9Slide07 Pangolin" panose="00000500000000000000" pitchFamily="2" charset="0"/>
                        </a:rPr>
                        <a:t>Đảo Mashall</a:t>
                      </a:r>
                      <a:endParaRPr lang="en-US" sz="1800">
                        <a:solidFill>
                          <a:srgbClr val="002060"/>
                        </a:solidFill>
                        <a:latin typeface="#9Slide07 Pangolin" panose="00000500000000000000" pitchFamily="2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>
                          <a:solidFill>
                            <a:srgbClr val="002060"/>
                          </a:solidFill>
                          <a:latin typeface="#9Slide07 Pangolin" panose="00000500000000000000" pitchFamily="2" charset="0"/>
                        </a:rPr>
                        <a:t>52 898</a:t>
                      </a:r>
                      <a:endParaRPr lang="en-US" sz="1800">
                        <a:solidFill>
                          <a:srgbClr val="002060"/>
                        </a:solidFill>
                        <a:latin typeface="#9Slide07 Pangolin" panose="00000500000000000000" pitchFamily="2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17568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vi-VN" sz="1800">
                          <a:solidFill>
                            <a:srgbClr val="002060"/>
                          </a:solidFill>
                          <a:latin typeface="#9Slide07 Pangolin" panose="00000500000000000000" pitchFamily="2" charset="0"/>
                        </a:rPr>
                        <a:t>Quần đảo Bắc Mariana</a:t>
                      </a:r>
                      <a:endParaRPr lang="en-US" sz="1800">
                        <a:solidFill>
                          <a:srgbClr val="002060"/>
                        </a:solidFill>
                        <a:latin typeface="#9Slide07 Pangolin" panose="00000500000000000000" pitchFamily="2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>
                          <a:solidFill>
                            <a:srgbClr val="002060"/>
                          </a:solidFill>
                          <a:latin typeface="#9Slide07 Pangolin" panose="00000500000000000000" pitchFamily="2" charset="0"/>
                        </a:rPr>
                        <a:t>54 542</a:t>
                      </a:r>
                      <a:endParaRPr lang="en-US" sz="1800">
                        <a:solidFill>
                          <a:srgbClr val="002060"/>
                        </a:solidFill>
                        <a:latin typeface="#9Slide07 Pangolin" panose="00000500000000000000" pitchFamily="2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38222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vi-VN" sz="1800">
                          <a:solidFill>
                            <a:srgbClr val="002060"/>
                          </a:solidFill>
                          <a:latin typeface="#9Slide07 Pangolin" panose="00000500000000000000" pitchFamily="2" charset="0"/>
                        </a:rPr>
                        <a:t>Kittl và Nevis</a:t>
                      </a:r>
                      <a:endParaRPr lang="en-US" sz="1800">
                        <a:solidFill>
                          <a:srgbClr val="002060"/>
                        </a:solidFill>
                        <a:latin typeface="#9Slide07 Pangolin" panose="00000500000000000000" pitchFamily="2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>
                          <a:solidFill>
                            <a:srgbClr val="002060"/>
                          </a:solidFill>
                          <a:latin typeface="#9Slide07 Pangolin" panose="00000500000000000000" pitchFamily="2" charset="0"/>
                        </a:rPr>
                        <a:t>54 944</a:t>
                      </a:r>
                      <a:endParaRPr lang="en-US" sz="1800">
                        <a:solidFill>
                          <a:srgbClr val="002060"/>
                        </a:solidFill>
                        <a:latin typeface="#9Slide07 Pangolin" panose="00000500000000000000" pitchFamily="2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24612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vi-VN" sz="1800">
                          <a:solidFill>
                            <a:srgbClr val="002060"/>
                          </a:solidFill>
                          <a:latin typeface="#9Slide07 Pangolin" panose="00000500000000000000" pitchFamily="2" charset="0"/>
                        </a:rPr>
                        <a:t>Samoa thuộc Mỹ</a:t>
                      </a:r>
                      <a:endParaRPr lang="en-US" sz="1800">
                        <a:solidFill>
                          <a:srgbClr val="002060"/>
                        </a:solidFill>
                        <a:latin typeface="#9Slide07 Pangolin" panose="00000500000000000000" pitchFamily="2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>
                          <a:solidFill>
                            <a:srgbClr val="002060"/>
                          </a:solidFill>
                          <a:latin typeface="#9Slide07 Pangolin" panose="00000500000000000000" pitchFamily="2" charset="0"/>
                        </a:rPr>
                        <a:t>55 434</a:t>
                      </a:r>
                      <a:endParaRPr lang="en-US" sz="1800">
                        <a:solidFill>
                          <a:srgbClr val="002060"/>
                        </a:solidFill>
                        <a:latin typeface="#9Slide07 Pangolin" panose="00000500000000000000" pitchFamily="2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1678052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4175133-8A33-4FC2-A8C5-AEDC9FAAB842}"/>
              </a:ext>
            </a:extLst>
          </p:cNvPr>
          <p:cNvSpPr txBox="1"/>
          <p:nvPr/>
        </p:nvSpPr>
        <p:spPr>
          <a:xfrm>
            <a:off x="3563838" y="-57363"/>
            <a:ext cx="17540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>
                <a:solidFill>
                  <a:srgbClr val="C00000"/>
                </a:solidFill>
                <a:latin typeface="#9Slide07 IcielCrocante" panose="02000000000000000000" pitchFamily="2" charset="0"/>
              </a:rPr>
              <a:t>Đáp án</a:t>
            </a:r>
            <a:endParaRPr lang="en-US" sz="3600">
              <a:solidFill>
                <a:srgbClr val="C00000"/>
              </a:solidFill>
              <a:latin typeface="#9Slide07 IcielCrocante" panose="02000000000000000000" pitchFamily="2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52D795A-2FAD-4AC4-8206-7F60DA450875}"/>
              </a:ext>
            </a:extLst>
          </p:cNvPr>
          <p:cNvCxnSpPr>
            <a:cxnSpLocks/>
          </p:cNvCxnSpPr>
          <p:nvPr/>
        </p:nvCxnSpPr>
        <p:spPr>
          <a:xfrm>
            <a:off x="3657600" y="501881"/>
            <a:ext cx="1567543" cy="0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4885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Terminator 9"/>
          <p:cNvSpPr/>
          <p:nvPr/>
        </p:nvSpPr>
        <p:spPr>
          <a:xfrm>
            <a:off x="1285875" y="3993356"/>
            <a:ext cx="6572250" cy="900113"/>
          </a:xfrm>
          <a:prstGeom prst="flowChartTerminator">
            <a:avLst/>
          </a:prstGeom>
          <a:solidFill>
            <a:srgbClr val="49A01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FF00"/>
                </a:solidFill>
                <a:latin typeface="#9Slide07 Pangolin" panose="00000500000000000000" pitchFamily="2" charset="0"/>
              </a:rPr>
              <a:t>Quan sát video kết hợp SGK hãy điền những từ còn thiếu vào dấu …</a:t>
            </a:r>
          </a:p>
        </p:txBody>
      </p:sp>
      <p:pic>
        <p:nvPicPr>
          <p:cNvPr id="7" name="Duong lang no hoa Huyen Hai Hau, tinh Nam Di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85875" y="39291"/>
            <a:ext cx="6572250" cy="369689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16851" y="3879138"/>
            <a:ext cx="8551070" cy="1071562"/>
          </a:xfrm>
          <a:prstGeom prst="rect">
            <a:avLst/>
          </a:prstGeom>
          <a:solidFill>
            <a:schemeClr val="bg2"/>
          </a:solidFill>
          <a:ln w="47625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>
                <a:solidFill>
                  <a:srgbClr val="0070C0"/>
                </a:solidFill>
                <a:latin typeface="#9Slide07 Pangolin" panose="00000500000000000000" pitchFamily="2" charset="0"/>
              </a:rPr>
              <a:t>Lối sống của dân cư nông thôn nhích gần …………………………về nhiều mặt</a:t>
            </a:r>
            <a:r>
              <a:rPr lang="en-US" sz="3600"/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4443413"/>
            <a:ext cx="3729037" cy="364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#9Slide07 Pangolin" panose="00000500000000000000" pitchFamily="2" charset="0"/>
              </a:rPr>
              <a:t>lối sống thành thị</a:t>
            </a:r>
          </a:p>
        </p:txBody>
      </p:sp>
      <p:sp>
        <p:nvSpPr>
          <p:cNvPr id="12" name="Smiley Face 11">
            <a:hlinkClick r:id="rId5" action="ppaction://hlinksldjump"/>
          </p:cNvPr>
          <p:cNvSpPr/>
          <p:nvPr/>
        </p:nvSpPr>
        <p:spPr>
          <a:xfrm>
            <a:off x="8816525" y="4820915"/>
            <a:ext cx="274350" cy="259570"/>
          </a:xfrm>
          <a:prstGeom prst="smileyFace">
            <a:avLst/>
          </a:prstGeom>
          <a:gradFill rotWithShape="1">
            <a:gsLst>
              <a:gs pos="0">
                <a:srgbClr val="EBC7C1">
                  <a:tint val="50000"/>
                  <a:satMod val="300000"/>
                </a:srgbClr>
              </a:gs>
              <a:gs pos="35000">
                <a:srgbClr val="EBC7C1">
                  <a:tint val="37000"/>
                  <a:satMod val="300000"/>
                </a:srgbClr>
              </a:gs>
              <a:gs pos="100000">
                <a:srgbClr val="EBC7C1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E94B35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2E363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72717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44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8" grpId="0" animBg="1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48577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FF00"/>
                </a:solidFill>
                <a:latin typeface="#9Slide07 SVNStick A Round" panose="02000503000000000000" pitchFamily="2" charset="0"/>
              </a:rPr>
              <a:t>AI NHANH HƠN</a:t>
            </a:r>
          </a:p>
        </p:txBody>
      </p:sp>
      <p:sp>
        <p:nvSpPr>
          <p:cNvPr id="7" name="Rectangle 6"/>
          <p:cNvSpPr/>
          <p:nvPr/>
        </p:nvSpPr>
        <p:spPr>
          <a:xfrm>
            <a:off x="142874" y="1185862"/>
            <a:ext cx="2243140" cy="9144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FF00"/>
                </a:solidFill>
                <a:latin typeface="#9Slide07 Pangolin" panose="00000500000000000000" pitchFamily="2" charset="0"/>
              </a:rPr>
              <a:t>Tích cực</a:t>
            </a:r>
          </a:p>
        </p:txBody>
      </p:sp>
      <p:sp>
        <p:nvSpPr>
          <p:cNvPr id="9" name="Rectangle 8"/>
          <p:cNvSpPr/>
          <p:nvPr/>
        </p:nvSpPr>
        <p:spPr>
          <a:xfrm>
            <a:off x="142874" y="3028949"/>
            <a:ext cx="2243140" cy="9144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FF00"/>
                </a:solidFill>
                <a:latin typeface="#9Slide07 Pangolin" panose="00000500000000000000" pitchFamily="2" charset="0"/>
              </a:rPr>
              <a:t>Tiêu cực</a:t>
            </a:r>
          </a:p>
        </p:txBody>
      </p:sp>
      <p:sp>
        <p:nvSpPr>
          <p:cNvPr id="10" name="Rectangle 9"/>
          <p:cNvSpPr/>
          <p:nvPr/>
        </p:nvSpPr>
        <p:spPr>
          <a:xfrm>
            <a:off x="3651731" y="546773"/>
            <a:ext cx="5328702" cy="70788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2000">
                <a:latin typeface="#9Slide07 Pangolin" panose="00000500000000000000" pitchFamily="2" charset="0"/>
              </a:rPr>
              <a:t>1. </a:t>
            </a:r>
            <a:r>
              <a:rPr lang="vi-VN" sz="2000">
                <a:latin typeface="#9Slide07 Pangolin" panose="00000500000000000000" pitchFamily="2" charset="0"/>
              </a:rPr>
              <a:t>Góp phần đẩy nhanh tốc độ tăng trưởng kinh tế.</a:t>
            </a:r>
            <a:endParaRPr lang="en-US" sz="2000">
              <a:latin typeface="#9Slide07 Pangolin" panose="00000500000000000000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51733" y="2460350"/>
            <a:ext cx="5328702" cy="70788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vi-VN" sz="2000">
                <a:latin typeface="#9Slide07 Pangolin" panose="00000500000000000000" pitchFamily="2" charset="0"/>
              </a:rPr>
              <a:t> </a:t>
            </a:r>
            <a:r>
              <a:rPr lang="en-US" sz="2000">
                <a:latin typeface="#9Slide07 Pangolin" panose="00000500000000000000" pitchFamily="2" charset="0"/>
              </a:rPr>
              <a:t>4. </a:t>
            </a:r>
            <a:r>
              <a:rPr lang="vi-VN" sz="2000">
                <a:latin typeface="#9Slide07 Pangolin" panose="00000500000000000000" pitchFamily="2" charset="0"/>
              </a:rPr>
              <a:t>Chuyển dịch cơ cấu kinh tế và cơ cấu lao động</a:t>
            </a:r>
            <a:endParaRPr lang="en-US" sz="2000">
              <a:latin typeface="#9Slide07 Pangolin" panose="00000500000000000000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651731" y="3200801"/>
            <a:ext cx="5328702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vi-VN" sz="2000">
                <a:latin typeface="#9Slide07 Pangolin" panose="00000500000000000000" pitchFamily="2" charset="0"/>
              </a:rPr>
              <a:t> </a:t>
            </a:r>
            <a:r>
              <a:rPr lang="en-US" sz="2000">
                <a:latin typeface="#9Slide07 Pangolin" panose="00000500000000000000" pitchFamily="2" charset="0"/>
              </a:rPr>
              <a:t>5. </a:t>
            </a:r>
            <a:r>
              <a:rPr lang="vi-VN" sz="2000">
                <a:latin typeface="#9Slide07 Pangolin" panose="00000500000000000000" pitchFamily="2" charset="0"/>
              </a:rPr>
              <a:t>Thay đổi sự phân bố dân cư</a:t>
            </a:r>
            <a:r>
              <a:rPr lang="en-US" sz="2000">
                <a:latin typeface="#9Slide07 Pangolin" panose="00000500000000000000" pitchFamily="2" charset="0"/>
              </a:rPr>
              <a:t> và lao động</a:t>
            </a:r>
            <a:r>
              <a:rPr lang="vi-VN" sz="2000">
                <a:latin typeface="#9Slide07 Pangolin" panose="00000500000000000000" pitchFamily="2" charset="0"/>
              </a:rPr>
              <a:t>.</a:t>
            </a:r>
            <a:endParaRPr lang="en-US" sz="2000">
              <a:latin typeface="#9Slide07 Pangolin" panose="00000500000000000000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651731" y="4373929"/>
            <a:ext cx="5328702" cy="70788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2000">
                <a:latin typeface="#9Slide07 Pangolin" panose="00000500000000000000" pitchFamily="2" charset="0"/>
              </a:rPr>
              <a:t>7. Làm sản xuất ở nông thôn bị đình trệ do lao động chuyển đến thành phố.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651732" y="1287224"/>
            <a:ext cx="5328703" cy="70788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2000">
                <a:latin typeface="#9Slide07 Pangolin" panose="00000500000000000000" pitchFamily="2" charset="0"/>
              </a:rPr>
              <a:t>2. </a:t>
            </a:r>
            <a:r>
              <a:rPr lang="vi-VN" sz="2000">
                <a:latin typeface="#9Slide07 Pangolin" panose="00000500000000000000" pitchFamily="2" charset="0"/>
              </a:rPr>
              <a:t>Thành thị phải chịu áp lực thất nghiệp, quá tải cho cơ sở hạ tầng,</a:t>
            </a:r>
            <a:endParaRPr lang="en-US" sz="2000">
              <a:latin typeface="#9Slide07 Pangolin" panose="00000500000000000000" pitchFamily="2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651733" y="2027675"/>
            <a:ext cx="5328702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vi-VN" sz="2000">
                <a:latin typeface="#9Slide07 Pangolin" panose="00000500000000000000" pitchFamily="2" charset="0"/>
              </a:rPr>
              <a:t> </a:t>
            </a:r>
            <a:r>
              <a:rPr lang="en-US" sz="2000">
                <a:latin typeface="#9Slide07 Pangolin" panose="00000500000000000000" pitchFamily="2" charset="0"/>
              </a:rPr>
              <a:t>3. Ô</a:t>
            </a:r>
            <a:r>
              <a:rPr lang="vi-VN" sz="2000">
                <a:latin typeface="#9Slide07 Pangolin" panose="00000500000000000000" pitchFamily="2" charset="0"/>
              </a:rPr>
              <a:t> nhiễm môi trường sống</a:t>
            </a:r>
            <a:endParaRPr lang="en-US" sz="2000">
              <a:latin typeface="#9Slide07 Pangolin" panose="00000500000000000000" pitchFamily="2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651731" y="3633476"/>
            <a:ext cx="5328702" cy="70788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2000">
                <a:latin typeface="#9Slide07 Pangolin" panose="00000500000000000000" pitchFamily="2" charset="0"/>
              </a:rPr>
              <a:t>6. An ninh xã hội không đảm bảo, các tệ nạn xã hội </a:t>
            </a:r>
          </a:p>
        </p:txBody>
      </p:sp>
      <p:cxnSp>
        <p:nvCxnSpPr>
          <p:cNvPr id="18" name="Straight Arrow Connector 17"/>
          <p:cNvCxnSpPr>
            <a:stCxn id="7" idx="3"/>
          </p:cNvCxnSpPr>
          <p:nvPr/>
        </p:nvCxnSpPr>
        <p:spPr>
          <a:xfrm flipV="1">
            <a:off x="2386014" y="985838"/>
            <a:ext cx="1265718" cy="6572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7" idx="3"/>
          </p:cNvCxnSpPr>
          <p:nvPr/>
        </p:nvCxnSpPr>
        <p:spPr>
          <a:xfrm>
            <a:off x="2386014" y="1643062"/>
            <a:ext cx="1265717" cy="11001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7" idx="3"/>
            <a:endCxn id="12" idx="1"/>
          </p:cNvCxnSpPr>
          <p:nvPr/>
        </p:nvCxnSpPr>
        <p:spPr>
          <a:xfrm>
            <a:off x="2386014" y="1643062"/>
            <a:ext cx="1265717" cy="17577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9" idx="3"/>
          </p:cNvCxnSpPr>
          <p:nvPr/>
        </p:nvCxnSpPr>
        <p:spPr>
          <a:xfrm flipV="1">
            <a:off x="2386014" y="1641167"/>
            <a:ext cx="1265715" cy="18449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9" idx="3"/>
            <a:endCxn id="15" idx="1"/>
          </p:cNvCxnSpPr>
          <p:nvPr/>
        </p:nvCxnSpPr>
        <p:spPr>
          <a:xfrm flipV="1">
            <a:off x="2386014" y="2227730"/>
            <a:ext cx="1265719" cy="12584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2386013" y="3486149"/>
            <a:ext cx="1265717" cy="11001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endCxn id="16" idx="1"/>
          </p:cNvCxnSpPr>
          <p:nvPr/>
        </p:nvCxnSpPr>
        <p:spPr>
          <a:xfrm>
            <a:off x="2443162" y="3464115"/>
            <a:ext cx="1208569" cy="5233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98189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brax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54" y="2586037"/>
            <a:ext cx="4500563" cy="2571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images55036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162" y="34924"/>
            <a:ext cx="4375150" cy="2447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tang-truong-kinh-t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" y="14287"/>
            <a:ext cx="4529138" cy="248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4" descr="25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162" y="2597943"/>
            <a:ext cx="4352925" cy="25479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0" y="28514"/>
            <a:ext cx="2628284" cy="40011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Pangolin" panose="00000500000000000000" pitchFamily="2" charset="0"/>
                <a:ea typeface="+mn-ea"/>
                <a:cs typeface="+mn-cs"/>
              </a:rPr>
              <a:t>Sự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Pangolin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Pangolin" panose="00000500000000000000" pitchFamily="2" charset="0"/>
                <a:ea typeface="+mn-ea"/>
                <a:cs typeface="+mn-cs"/>
              </a:rPr>
              <a:t>tăng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Pangolin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Pangolin" panose="00000500000000000000" pitchFamily="2" charset="0"/>
                <a:ea typeface="+mn-ea"/>
                <a:cs typeface="+mn-cs"/>
              </a:rPr>
              <a:t>trưởng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Pangolin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Pangolin" panose="00000500000000000000" pitchFamily="2" charset="0"/>
                <a:ea typeface="+mn-ea"/>
                <a:cs typeface="+mn-cs"/>
              </a:rPr>
              <a:t>kinh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Pangolin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Pangolin" panose="00000500000000000000" pitchFamily="2" charset="0"/>
                <a:ea typeface="+mn-ea"/>
                <a:cs typeface="+mn-cs"/>
              </a:rPr>
              <a:t>tế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Pangolin" panose="00000500000000000000" pitchFamily="2" charset="0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95837" y="2117663"/>
            <a:ext cx="1924050" cy="4000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Pangolin" panose="00000500000000000000" pitchFamily="2" charset="0"/>
                <a:ea typeface="+mn-ea"/>
                <a:cs typeface="+mn-cs"/>
              </a:rPr>
              <a:t>Trình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Pangolin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Pangolin" panose="00000500000000000000" pitchFamily="2" charset="0"/>
                <a:ea typeface="+mn-ea"/>
                <a:cs typeface="+mn-cs"/>
              </a:rPr>
              <a:t>độ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Pangolin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Pangolin" panose="00000500000000000000" pitchFamily="2" charset="0"/>
                <a:ea typeface="+mn-ea"/>
                <a:cs typeface="+mn-cs"/>
              </a:rPr>
              <a:t>dân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Pangolin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Pangolin" panose="00000500000000000000" pitchFamily="2" charset="0"/>
                <a:ea typeface="+mn-ea"/>
                <a:cs typeface="+mn-cs"/>
              </a:rPr>
              <a:t>trí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Pangolin" panose="00000500000000000000" pitchFamily="2" charset="0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554" y="2597943"/>
            <a:ext cx="2543175" cy="40005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Pangolin" panose="00000500000000000000" pitchFamily="2" charset="0"/>
                <a:ea typeface="+mn-ea"/>
                <a:cs typeface="+mn-cs"/>
              </a:rPr>
              <a:t>Cơ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Pangolin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Pangolin" panose="00000500000000000000" pitchFamily="2" charset="0"/>
                <a:ea typeface="+mn-ea"/>
                <a:cs typeface="+mn-cs"/>
              </a:rPr>
              <a:t>sở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Pangolin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Pangolin" panose="00000500000000000000" pitchFamily="2" charset="0"/>
                <a:ea typeface="+mn-ea"/>
                <a:cs typeface="+mn-cs"/>
              </a:rPr>
              <a:t>hạ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Pangolin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Pangolin" panose="00000500000000000000" pitchFamily="2" charset="0"/>
                <a:ea typeface="+mn-ea"/>
                <a:cs typeface="+mn-cs"/>
              </a:rPr>
              <a:t>tầng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Pangolin" panose="00000500000000000000" pitchFamily="2" charset="0"/>
                <a:ea typeface="+mn-ea"/>
                <a:cs typeface="+mn-cs"/>
              </a:rPr>
              <a:t>- GTVT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724400" y="4757677"/>
            <a:ext cx="2731838" cy="40011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Pangolin" panose="00000500000000000000" pitchFamily="2" charset="0"/>
                <a:ea typeface="+mn-ea"/>
                <a:cs typeface="+mn-cs"/>
              </a:rPr>
              <a:t>Chất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Pangolin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Pangolin" panose="00000500000000000000" pitchFamily="2" charset="0"/>
                <a:ea typeface="+mn-ea"/>
                <a:cs typeface="+mn-cs"/>
              </a:rPr>
              <a:t>lượng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Pangolin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Pangolin" panose="00000500000000000000" pitchFamily="2" charset="0"/>
                <a:ea typeface="+mn-ea"/>
                <a:cs typeface="+mn-cs"/>
              </a:rPr>
              <a:t>cuộc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Pangolin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Pangolin" panose="00000500000000000000" pitchFamily="2" charset="0"/>
                <a:ea typeface="+mn-ea"/>
                <a:cs typeface="+mn-cs"/>
              </a:rPr>
              <a:t>sống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Pangolin" panose="00000500000000000000" pitchFamily="2" charset="0"/>
                <a:ea typeface="+mn-ea"/>
                <a:cs typeface="+mn-cs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512718003"/>
      </p:ext>
    </p:extLst>
  </p:cSld>
  <p:clrMapOvr>
    <a:masterClrMapping/>
  </p:clrMapOvr>
  <p:transition spd="med">
    <p:pull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50" y="142876"/>
            <a:ext cx="3862403" cy="2286000"/>
          </a:xfrm>
          <a:prstGeom prst="rect">
            <a:avLst/>
          </a:prstGeom>
        </p:spPr>
      </p:pic>
      <p:pic>
        <p:nvPicPr>
          <p:cNvPr id="15" name="Content Placeholder 1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000500" y="0"/>
            <a:ext cx="5143500" cy="51435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/>
          <a:srcRect l="357" t="11429" r="-357" b="1428"/>
          <a:stretch/>
        </p:blipFill>
        <p:spPr>
          <a:xfrm>
            <a:off x="171450" y="2571752"/>
            <a:ext cx="3829050" cy="244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151347"/>
      </p:ext>
    </p:extLst>
  </p:cSld>
  <p:clrMapOvr>
    <a:masterClrMapping/>
  </p:clrMapOvr>
  <p:transition spd="med">
    <p:pull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/>
          <p:cNvSpPr>
            <a:spLocks noChangeArrowheads="1"/>
          </p:cNvSpPr>
          <p:nvPr/>
        </p:nvSpPr>
        <p:spPr bwMode="auto">
          <a:xfrm>
            <a:off x="1422400" y="182316"/>
            <a:ext cx="6231467" cy="939923"/>
          </a:xfrm>
          <a:prstGeom prst="ribbon2">
            <a:avLst>
              <a:gd name="adj1" fmla="val 12500"/>
              <a:gd name="adj2" fmla="val 50000"/>
            </a:avLst>
          </a:prstGeom>
          <a:solidFill>
            <a:srgbClr val="002060"/>
          </a:solidFill>
          <a:ln w="9525">
            <a:noFill/>
            <a:round/>
            <a:headEnd/>
            <a:tailEnd/>
          </a:ln>
          <a:scene3d>
            <a:camera prst="obliqueTopLeft"/>
            <a:lightRig rig="threePt" dir="t"/>
          </a:scene3d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7 Pangolin" panose="00000500000000000000" pitchFamily="2" charset="0"/>
                <a:ea typeface="+mn-ea"/>
                <a:cs typeface="Times New Roman" panose="02020603050405020304" pitchFamily="18" charset="0"/>
              </a:rPr>
              <a:t>Điều khiển quá trình 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7 Pangolin" panose="00000500000000000000" pitchFamily="2" charset="0"/>
                <a:ea typeface="+mn-ea"/>
                <a:cs typeface="Times New Roman" panose="02020603050405020304" pitchFamily="18" charset="0"/>
              </a:rPr>
              <a:t>ĐÔ THỊ HÓA</a:t>
            </a:r>
          </a:p>
        </p:txBody>
      </p:sp>
      <p:sp>
        <p:nvSpPr>
          <p:cNvPr id="8" name="AutoShape 6"/>
          <p:cNvSpPr>
            <a:spLocks noChangeArrowheads="1"/>
          </p:cNvSpPr>
          <p:nvPr/>
        </p:nvSpPr>
        <p:spPr bwMode="auto">
          <a:xfrm rot="434903">
            <a:off x="524671" y="503117"/>
            <a:ext cx="762000" cy="1243057"/>
          </a:xfrm>
          <a:prstGeom prst="curvedRightArrow">
            <a:avLst>
              <a:gd name="adj1" fmla="val 26000"/>
              <a:gd name="adj2" fmla="val 52000"/>
              <a:gd name="adj3" fmla="val 33333"/>
            </a:avLst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AutoShape 7"/>
          <p:cNvSpPr>
            <a:spLocks noChangeArrowheads="1"/>
          </p:cNvSpPr>
          <p:nvPr/>
        </p:nvSpPr>
        <p:spPr bwMode="auto">
          <a:xfrm>
            <a:off x="7779597" y="460012"/>
            <a:ext cx="685800" cy="1243057"/>
          </a:xfrm>
          <a:prstGeom prst="curvedLeftArrow">
            <a:avLst>
              <a:gd name="adj1" fmla="val 28889"/>
              <a:gd name="adj2" fmla="val 57778"/>
              <a:gd name="adj3" fmla="val 33333"/>
            </a:avLst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Hexagon 11"/>
          <p:cNvSpPr/>
          <p:nvPr/>
        </p:nvSpPr>
        <p:spPr>
          <a:xfrm>
            <a:off x="3408304" y="2406156"/>
            <a:ext cx="2462284" cy="1935259"/>
          </a:xfrm>
          <a:prstGeom prst="hexagon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#9Slide07 Pangolin" panose="00000500000000000000" pitchFamily="2" charset="0"/>
              </a:rPr>
              <a:t>Đô thị hóa gắn với công nghiệp hóa</a:t>
            </a:r>
          </a:p>
        </p:txBody>
      </p:sp>
      <p:sp>
        <p:nvSpPr>
          <p:cNvPr id="14" name="Right Arrow Callout 13"/>
          <p:cNvSpPr/>
          <p:nvPr/>
        </p:nvSpPr>
        <p:spPr>
          <a:xfrm>
            <a:off x="165020" y="1783644"/>
            <a:ext cx="2785248" cy="3266009"/>
          </a:xfrm>
          <a:prstGeom prst="rightArrowCallou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#9Slide07 Pangolin" panose="00000500000000000000" pitchFamily="2" charset="0"/>
              </a:rPr>
              <a:t>Ở nông thôn: Đẩy mạnh công nghiệp hóa nông thôn. Hạn chế việc chuyển cư tự do từ nông thôn ra thành thị</a:t>
            </a:r>
          </a:p>
        </p:txBody>
      </p:sp>
      <p:sp>
        <p:nvSpPr>
          <p:cNvPr id="15" name="Left Arrow Callout 14"/>
          <p:cNvSpPr/>
          <p:nvPr/>
        </p:nvSpPr>
        <p:spPr>
          <a:xfrm>
            <a:off x="6328625" y="1783645"/>
            <a:ext cx="2650483" cy="3266008"/>
          </a:xfrm>
          <a:prstGeom prst="leftArrowCallou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#9Slide07 Pangolin" panose="00000500000000000000" pitchFamily="2" charset="0"/>
              </a:rPr>
              <a:t>Ở thành thị: Giải quyết việc làm cho người thành phố. </a:t>
            </a:r>
          </a:p>
        </p:txBody>
      </p:sp>
    </p:spTree>
    <p:extLst>
      <p:ext uri="{BB962C8B-B14F-4D97-AF65-F5344CB8AC3E}">
        <p14:creationId xmlns:p14="http://schemas.microsoft.com/office/powerpoint/2010/main" val="12776440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2" grpId="0" animBg="1"/>
      <p:bldP spid="14" grpId="0" animBg="1"/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48577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>
                <a:solidFill>
                  <a:srgbClr val="FFFF00"/>
                </a:solidFill>
                <a:latin typeface="#9Slide07 SVNStick A Round" panose="02000503000000000000" pitchFamily="2" charset="0"/>
              </a:rPr>
              <a:t>Luyện tập, cũng cố</a:t>
            </a:r>
            <a:endParaRPr lang="en-US" sz="3600">
              <a:solidFill>
                <a:srgbClr val="FFFF00"/>
              </a:solidFill>
              <a:latin typeface="#9Slide07 SVNStick A Round" panose="02000503000000000000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7BAAF1D-5D97-4926-9EEC-82107384C4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9429"/>
            <a:ext cx="4495284" cy="31186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400073-B20A-4DA9-997C-58121471D3D0}"/>
              </a:ext>
            </a:extLst>
          </p:cNvPr>
          <p:cNvSpPr txBox="1"/>
          <p:nvPr/>
        </p:nvSpPr>
        <p:spPr>
          <a:xfrm>
            <a:off x="4307359" y="937866"/>
            <a:ext cx="464886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000">
                <a:solidFill>
                  <a:srgbClr val="FF0000"/>
                </a:solidFill>
                <a:effectLst/>
                <a:latin typeface="#9Slide07 Pangolin" panose="00000500000000000000" pitchFamily="2" charset="0"/>
                <a:ea typeface="Cambria" panose="02040503050406030204" pitchFamily="18" charset="0"/>
              </a:rPr>
              <a:t>Luật chơi: </a:t>
            </a:r>
            <a:r>
              <a:rPr lang="vi-VN" sz="2000">
                <a:solidFill>
                  <a:srgbClr val="0070C0"/>
                </a:solidFill>
                <a:effectLst/>
                <a:latin typeface="#9Slide07 Pangolin" panose="00000500000000000000" pitchFamily="2" charset="0"/>
                <a:ea typeface="Cambria" panose="02040503050406030204" pitchFamily="18" charset="0"/>
              </a:rPr>
              <a:t>GV rút thăm ngẫu nhiên một số HS lên đoán từ. Các HS bên dưới được Gv gọi ngẫu nhiên gợi ý. Yêu cầu khi gợi ý không lặp từ, tách từ</a:t>
            </a:r>
            <a:endParaRPr lang="en-US" sz="2000">
              <a:solidFill>
                <a:srgbClr val="0070C0"/>
              </a:solidFill>
              <a:latin typeface="#9Slide07 Pangolin" panose="000005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9154C2-E281-4085-ACB8-98EE7A1A2D16}"/>
              </a:ext>
            </a:extLst>
          </p:cNvPr>
          <p:cNvSpPr txBox="1"/>
          <p:nvPr/>
        </p:nvSpPr>
        <p:spPr>
          <a:xfrm>
            <a:off x="968441" y="894725"/>
            <a:ext cx="26773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>
                <a:solidFill>
                  <a:srgbClr val="0070C0"/>
                </a:solidFill>
                <a:latin typeface="#9Slide07 IcielPony" panose="02000000000000000000" pitchFamily="2" charset="0"/>
              </a:rPr>
              <a:t>HIỂU Ý ĐỒNG ĐỘI</a:t>
            </a:r>
            <a:endParaRPr lang="en-US" sz="2400">
              <a:solidFill>
                <a:srgbClr val="0070C0"/>
              </a:solidFill>
              <a:latin typeface="#9Slide07 IcielPony" panose="020000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5F8A7B-92E2-492A-8FED-4922F959EC7D}"/>
              </a:ext>
            </a:extLst>
          </p:cNvPr>
          <p:cNvSpPr txBox="1"/>
          <p:nvPr/>
        </p:nvSpPr>
        <p:spPr>
          <a:xfrm>
            <a:off x="5362045" y="2261305"/>
            <a:ext cx="233067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000" b="1">
                <a:solidFill>
                  <a:srgbClr val="7030A0"/>
                </a:solidFill>
                <a:effectLst/>
                <a:latin typeface="#9Slide07 Pangolin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1. Đô thị hóa</a:t>
            </a:r>
            <a:endParaRPr lang="en-US" sz="2000" b="1">
              <a:solidFill>
                <a:srgbClr val="7030A0"/>
              </a:solidFill>
              <a:effectLst/>
              <a:latin typeface="#9Slide07 Pangolin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vi-VN" sz="2000" b="1">
                <a:solidFill>
                  <a:srgbClr val="7030A0"/>
                </a:solidFill>
                <a:effectLst/>
                <a:latin typeface="#9Slide07 Pangolin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2. Mật độ dân số</a:t>
            </a:r>
            <a:endParaRPr lang="en-US" sz="2000" b="1">
              <a:solidFill>
                <a:srgbClr val="7030A0"/>
              </a:solidFill>
              <a:effectLst/>
              <a:latin typeface="#9Slide07 Pangolin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vi-VN" sz="2000" b="1">
                <a:solidFill>
                  <a:srgbClr val="7030A0"/>
                </a:solidFill>
                <a:effectLst/>
                <a:latin typeface="#9Slide07 Pangolin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3. Phân bố dân cư</a:t>
            </a:r>
            <a:endParaRPr lang="en-US" sz="2000" b="1">
              <a:solidFill>
                <a:srgbClr val="7030A0"/>
              </a:solidFill>
              <a:effectLst/>
              <a:latin typeface="#9Slide07 Pangolin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vi-VN" sz="2000" b="1">
                <a:solidFill>
                  <a:srgbClr val="7030A0"/>
                </a:solidFill>
                <a:effectLst/>
                <a:latin typeface="#9Slide07 Pangolin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4. Lối sống đô thị</a:t>
            </a:r>
            <a:endParaRPr lang="en-US" sz="2000" b="1">
              <a:solidFill>
                <a:srgbClr val="7030A0"/>
              </a:solidFill>
              <a:effectLst/>
              <a:latin typeface="#9Slide07 Pangolin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vi-VN" sz="2000" b="1">
                <a:solidFill>
                  <a:srgbClr val="7030A0"/>
                </a:solidFill>
                <a:effectLst/>
                <a:latin typeface="#9Slide07 Pangolin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5. Tỉ lệ dân thành thị</a:t>
            </a:r>
          </a:p>
          <a:p>
            <a:pPr algn="just"/>
            <a:r>
              <a:rPr lang="vi-VN" sz="2000" b="1">
                <a:solidFill>
                  <a:srgbClr val="7030A0"/>
                </a:solidFill>
                <a:effectLst/>
                <a:latin typeface="#9Slide07 Pangolin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6. Thất nghiệp</a:t>
            </a:r>
          </a:p>
          <a:p>
            <a:pPr algn="just"/>
            <a:r>
              <a:rPr lang="vi-VN" sz="2000" b="1">
                <a:solidFill>
                  <a:srgbClr val="7030A0"/>
                </a:solidFill>
                <a:effectLst/>
                <a:latin typeface="#9Slide07 Pangolin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7. Di cư</a:t>
            </a:r>
          </a:p>
        </p:txBody>
      </p:sp>
    </p:spTree>
    <p:extLst>
      <p:ext uri="{BB962C8B-B14F-4D97-AF65-F5344CB8AC3E}">
        <p14:creationId xmlns:p14="http://schemas.microsoft.com/office/powerpoint/2010/main" val="163208328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23850" y="1013331"/>
            <a:ext cx="8273436" cy="5847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kern="1200">
                <a:solidFill>
                  <a:srgbClr val="0070C0"/>
                </a:solidFill>
                <a:latin typeface="#9Slide07 Pangolin" panose="00000500000000000000" pitchFamily="2" charset="0"/>
                <a:ea typeface="+mn-ea"/>
                <a:cs typeface="+mn-cs"/>
              </a:rPr>
              <a:t>1. Làm bài tập 3 – SGK trang 97. 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23850" y="2125662"/>
            <a:ext cx="8273436" cy="230832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kern="1200">
                <a:solidFill>
                  <a:srgbClr val="0070C0"/>
                </a:solidFill>
                <a:latin typeface="#9Slide07 Pangolin" panose="00000500000000000000" pitchFamily="2" charset="0"/>
                <a:ea typeface="+mn-ea"/>
                <a:cs typeface="+mn-cs"/>
              </a:rPr>
              <a:t>2. Soạn trước bài thực hành: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2800" kern="1200">
                <a:solidFill>
                  <a:srgbClr val="0070C0"/>
                </a:solidFill>
                <a:latin typeface="#9Slide07 Pangolin" panose="00000500000000000000" pitchFamily="2" charset="0"/>
                <a:ea typeface="+mn-ea"/>
                <a:cs typeface="+mn-cs"/>
              </a:rPr>
              <a:t>- Xác định các khu vực thưa dân và đông dân của thế giới.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2800" kern="1200">
                <a:solidFill>
                  <a:srgbClr val="0070C0"/>
                </a:solidFill>
                <a:latin typeface="#9Slide07 Pangolin" panose="00000500000000000000" pitchFamily="2" charset="0"/>
                <a:ea typeface="+mn-ea"/>
                <a:cs typeface="+mn-cs"/>
              </a:rPr>
              <a:t>- Giải thích tại sao dân cư thế giới lại phân bố không đồng đều? Lấy ví dụ chứng minh?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48577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FF00"/>
                </a:solidFill>
                <a:latin typeface="#9Slide07 SVNStick A Round" panose="02000503000000000000" pitchFamily="2" charset="0"/>
              </a:rPr>
              <a:t>HƯỚNG DẪN TỰ HỌC</a:t>
            </a:r>
          </a:p>
        </p:txBody>
      </p:sp>
    </p:spTree>
    <p:extLst>
      <p:ext uri="{BB962C8B-B14F-4D97-AF65-F5344CB8AC3E}">
        <p14:creationId xmlns:p14="http://schemas.microsoft.com/office/powerpoint/2010/main" val="3391226827"/>
      </p:ext>
    </p:extLst>
  </p:cSld>
  <p:clrMapOvr>
    <a:masterClrMapping/>
  </p:clrMapOvr>
  <p:transition spd="med">
    <p:pull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>
            <a:spLocks noGrp="1"/>
          </p:cNvSpPr>
          <p:nvPr>
            <p:ph type="sldNum" idx="12"/>
          </p:nvPr>
        </p:nvSpPr>
        <p:spPr>
          <a:xfrm>
            <a:off x="8716025" y="4676375"/>
            <a:ext cx="428100" cy="46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300" b="0" i="0" u="none" strike="noStrike" kern="0" cap="none" spc="0" normalizeH="0" baseline="0" noProof="0">
                <a:ln>
                  <a:noFill/>
                </a:ln>
                <a:solidFill>
                  <a:srgbClr val="7F6000"/>
                </a:solidFill>
                <a:effectLst/>
                <a:uLnTx/>
                <a:uFillTx/>
                <a:latin typeface="Inconsolata"/>
                <a:sym typeface="Inconsolata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27</a:t>
            </a:fld>
            <a:endParaRPr kumimoji="0" sz="1300" b="0" i="0" u="none" strike="noStrike" kern="0" cap="none" spc="0" normalizeH="0" baseline="0" noProof="0">
              <a:ln>
                <a:noFill/>
              </a:ln>
              <a:solidFill>
                <a:srgbClr val="7F6000"/>
              </a:solidFill>
              <a:effectLst/>
              <a:uLnTx/>
              <a:uFillTx/>
              <a:latin typeface="Inconsolata"/>
              <a:sym typeface="Inconsolat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88963" y="1333041"/>
            <a:ext cx="4792338" cy="1569660"/>
          </a:xfrm>
          <a:prstGeom prst="rect">
            <a:avLst/>
          </a:prstGeom>
          <a:solidFill>
            <a:schemeClr val="accent1">
              <a:lumMod val="40000"/>
              <a:lumOff val="60000"/>
              <a:alpha val="42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600" b="0" i="0" u="none" strike="noStrike" kern="0" cap="none" spc="0" normalizeH="0" baseline="0" noProof="0">
                <a:ln>
                  <a:noFill/>
                </a:ln>
                <a:solidFill>
                  <a:srgbClr val="712801"/>
                </a:solidFill>
                <a:effectLst/>
                <a:uLnTx/>
                <a:uFillTx/>
                <a:latin typeface="#9Slide06 Thillends Small" pitchFamily="2" charset="0"/>
                <a:cs typeface="Arial"/>
                <a:sym typeface="Arial"/>
              </a:rPr>
              <a:t>Thank you!</a:t>
            </a:r>
          </a:p>
        </p:txBody>
      </p:sp>
      <p:sp>
        <p:nvSpPr>
          <p:cNvPr id="5" name="Flowchart: Process 4"/>
          <p:cNvSpPr/>
          <p:nvPr/>
        </p:nvSpPr>
        <p:spPr>
          <a:xfrm>
            <a:off x="2588963" y="1333041"/>
            <a:ext cx="4792338" cy="1569660"/>
          </a:xfrm>
          <a:prstGeom prst="flowChartProcess">
            <a:avLst/>
          </a:prstGeom>
          <a:noFill/>
          <a:ln w="114300" cmpd="thickThin">
            <a:solidFill>
              <a:srgbClr val="00B050">
                <a:alpha val="5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17173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E16089-1839-4A17-A152-BA728C5A782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2990549"/>
            <a:ext cx="9144000" cy="2286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50044C-3962-4DCB-BDD2-49CFEF017CA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37516" y="0"/>
            <a:ext cx="3306484" cy="282781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31F52D1-C357-4703-AB8E-3CD252B7CA16}"/>
              </a:ext>
            </a:extLst>
          </p:cNvPr>
          <p:cNvSpPr txBox="1"/>
          <p:nvPr/>
        </p:nvSpPr>
        <p:spPr>
          <a:xfrm>
            <a:off x="1885507" y="1838629"/>
            <a:ext cx="553601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b="1">
                <a:solidFill>
                  <a:srgbClr val="C00000"/>
                </a:solidFill>
                <a:latin typeface="#9Slide03 SFU Salzburg" panose="00000500000000000000" pitchFamily="2" charset="0"/>
              </a:rPr>
              <a:t>BÀI 24: PHÂN BỐ DÂN CƯ. CÁC LOẠI QUẦN CƯ VÀ ĐÔ THỊ HÓA</a:t>
            </a:r>
            <a:endParaRPr lang="en-US" sz="2800" b="1">
              <a:solidFill>
                <a:srgbClr val="C00000"/>
              </a:solidFill>
              <a:latin typeface="#9Slide03 SFU Salzburg" panose="00000500000000000000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787FD8D-1361-4447-A204-63D0EF721F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5" b="89503" l="6522" r="90062">
                        <a14:foregroundMark x1="17081" y1="30387" x2="14596" y2="43094"/>
                        <a14:foregroundMark x1="33540" y1="18785" x2="36025" y2="18785"/>
                        <a14:foregroundMark x1="6522" y1="27624" x2="6522" y2="27624"/>
                        <a14:foregroundMark x1="23602" y1="60221" x2="24845" y2="75691"/>
                        <a14:foregroundMark x1="42547" y1="30939" x2="42547" y2="30939"/>
                        <a14:foregroundMark x1="39441" y1="24862" x2="39441" y2="24862"/>
                        <a14:foregroundMark x1="77950" y1="53591" x2="77950" y2="53591"/>
                        <a14:foregroundMark x1="80124" y1="40331" x2="80124" y2="40331"/>
                        <a14:foregroundMark x1="81988" y1="71271" x2="81988" y2="77348"/>
                        <a14:foregroundMark x1="83540" y1="61878" x2="83540" y2="61878"/>
                        <a14:foregroundMark x1="86957" y1="63536" x2="86957" y2="63536"/>
                        <a14:foregroundMark x1="90062" y1="81215" x2="90062" y2="81215"/>
                        <a14:foregroundMark x1="86957" y1="84530" x2="86957" y2="84530"/>
                        <a14:foregroundMark x1="81366" y1="83425" x2="81366" y2="83425"/>
                        <a14:foregroundMark x1="56211" y1="72376" x2="56211" y2="72376"/>
                        <a14:foregroundMark x1="22671" y1="49171" x2="22671" y2="49171"/>
                        <a14:foregroundMark x1="20807" y1="48619" x2="20807" y2="48619"/>
                        <a14:foregroundMark x1="25466" y1="50276" x2="25466" y2="50276"/>
                        <a14:foregroundMark x1="27329" y1="18232" x2="27329" y2="182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3409" y="0"/>
            <a:ext cx="3083076" cy="1733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5847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3393525"/>
            <a:ext cx="1749975" cy="1749975"/>
          </a:xfrm>
          <a:prstGeom prst="rect">
            <a:avLst/>
          </a:prstGeom>
        </p:spPr>
      </p:pic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1827767667"/>
              </p:ext>
            </p:extLst>
          </p:nvPr>
        </p:nvGraphicFramePr>
        <p:xfrm>
          <a:off x="1942014" y="388308"/>
          <a:ext cx="7201986" cy="12006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25" name="Diagram 24"/>
          <p:cNvGraphicFramePr/>
          <p:nvPr>
            <p:extLst>
              <p:ext uri="{D42A27DB-BD31-4B8C-83A1-F6EECF244321}">
                <p14:modId xmlns:p14="http://schemas.microsoft.com/office/powerpoint/2010/main" val="1870310201"/>
              </p:ext>
            </p:extLst>
          </p:nvPr>
        </p:nvGraphicFramePr>
        <p:xfrm>
          <a:off x="421238" y="1943400"/>
          <a:ext cx="8872537" cy="1289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27" name="Diagram 26"/>
          <p:cNvGraphicFramePr/>
          <p:nvPr>
            <p:extLst>
              <p:ext uri="{D42A27DB-BD31-4B8C-83A1-F6EECF244321}">
                <p14:modId xmlns:p14="http://schemas.microsoft.com/office/powerpoint/2010/main" val="1682412295"/>
              </p:ext>
            </p:extLst>
          </p:nvPr>
        </p:nvGraphicFramePr>
        <p:xfrm>
          <a:off x="0" y="3653868"/>
          <a:ext cx="7044824" cy="12006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35" name="Rectangle 34"/>
          <p:cNvSpPr/>
          <p:nvPr/>
        </p:nvSpPr>
        <p:spPr>
          <a:xfrm>
            <a:off x="114300" y="98914"/>
            <a:ext cx="2071688" cy="145933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85725" cmpd="thickThin">
            <a:solidFill>
              <a:srgbClr val="0070C0">
                <a:alpha val="41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C00000"/>
                </a:solidFill>
                <a:latin typeface="#9Slide07 SVNStick A Round" panose="02000503000000000000" pitchFamily="2" charset="0"/>
              </a:rPr>
              <a:t>Nội dung bài học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  <p:bldGraphic spid="25" grpId="0">
        <p:bldAsOne/>
      </p:bldGraphic>
      <p:bldGraphic spid="27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5006" t="10547" r="7679" b="5854"/>
          <a:stretch/>
        </p:blipFill>
        <p:spPr>
          <a:xfrm>
            <a:off x="113677" y="1204687"/>
            <a:ext cx="4033142" cy="26644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6779" y="3851036"/>
            <a:ext cx="1292464" cy="12924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b="3144"/>
          <a:stretch/>
        </p:blipFill>
        <p:spPr>
          <a:xfrm>
            <a:off x="4393769" y="1186562"/>
            <a:ext cx="4636554" cy="2776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Rectangle 11"/>
          <p:cNvSpPr/>
          <p:nvPr/>
        </p:nvSpPr>
        <p:spPr>
          <a:xfrm>
            <a:off x="0" y="0"/>
            <a:ext cx="9144000" cy="48137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FF00"/>
                </a:solidFill>
                <a:latin typeface="#9Slide07 SVNStick A Round" panose="02000503000000000000" pitchFamily="2" charset="0"/>
              </a:rPr>
              <a:t>Hoạt động 1: Tìm hiểu khái niệm Phân bố dân cư</a:t>
            </a:r>
          </a:p>
        </p:txBody>
      </p:sp>
      <p:sp>
        <p:nvSpPr>
          <p:cNvPr id="14" name="TextBox 13"/>
          <p:cNvSpPr txBox="1"/>
          <p:nvPr/>
        </p:nvSpPr>
        <p:spPr>
          <a:xfrm flipH="1">
            <a:off x="1523971" y="597172"/>
            <a:ext cx="1106108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73025" cmpd="thickThin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>
                <a:latin typeface="#9Slide07 Pangolin" panose="00000500000000000000" pitchFamily="2" charset="0"/>
              </a:rPr>
              <a:t>Hình A</a:t>
            </a:r>
          </a:p>
        </p:txBody>
      </p:sp>
      <p:sp>
        <p:nvSpPr>
          <p:cNvPr id="19" name="TextBox 18"/>
          <p:cNvSpPr txBox="1"/>
          <p:nvPr/>
        </p:nvSpPr>
        <p:spPr>
          <a:xfrm flipH="1">
            <a:off x="6169421" y="597172"/>
            <a:ext cx="1101091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73025" cmpd="thickThin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>
                <a:latin typeface="#9Slide07 Pangolin" panose="00000500000000000000" pitchFamily="2" charset="0"/>
              </a:rPr>
              <a:t>Hình B</a:t>
            </a:r>
          </a:p>
        </p:txBody>
      </p:sp>
      <p:sp>
        <p:nvSpPr>
          <p:cNvPr id="15" name="TextBox 14"/>
          <p:cNvSpPr txBox="1"/>
          <p:nvPr/>
        </p:nvSpPr>
        <p:spPr>
          <a:xfrm flipH="1">
            <a:off x="629525" y="4220605"/>
            <a:ext cx="7517039" cy="83099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73025" cmpd="thickThin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#9Slide07 Pangolin" panose="00000500000000000000" pitchFamily="2" charset="0"/>
              </a:rPr>
              <a:t>Hãy cho biết hình nào dân số sắp xếp một các tự phát? Hình nào dân số sắp xếp một cách tự giác?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1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6779" y="3851036"/>
            <a:ext cx="1292464" cy="129246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0"/>
            <a:ext cx="9144000" cy="48137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+mn-cs"/>
                <a:sym typeface="Arial"/>
              </a:rPr>
              <a:t>Hoạt động 1: Tìm hiểu khái niệm Phân bố dân cư</a:t>
            </a:r>
          </a:p>
        </p:txBody>
      </p:sp>
      <p:sp>
        <p:nvSpPr>
          <p:cNvPr id="15" name="TextBox 14"/>
          <p:cNvSpPr txBox="1"/>
          <p:nvPr/>
        </p:nvSpPr>
        <p:spPr>
          <a:xfrm flipH="1">
            <a:off x="211067" y="647846"/>
            <a:ext cx="8721865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73025" cmpd="thickThin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>
                <a:solidFill>
                  <a:srgbClr val="002060"/>
                </a:solidFill>
                <a:latin typeface="#9Slide07 Pangolin" panose="00000500000000000000" pitchFamily="2" charset="0"/>
              </a:rPr>
              <a:t>Để thể hiện tình hình phân bố dân cư người ta sử dụng tiêu chí nào?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7 Pangolin" panose="00000500000000000000" pitchFamily="2" charset="0"/>
              <a:cs typeface="Arial"/>
              <a:sym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 flipH="1">
            <a:off x="132384" y="647846"/>
            <a:ext cx="5548711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73025" cmpd="thickThin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noProof="0">
                <a:solidFill>
                  <a:srgbClr val="002060"/>
                </a:solidFill>
                <a:latin typeface="#9Slide07 Pangolin" panose="00000500000000000000" pitchFamily="2" charset="0"/>
              </a:rPr>
              <a:t>Tiêu chí đánh giá: mật độ dân số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7 Pangolin" panose="00000500000000000000" pitchFamily="2" charset="0"/>
              <a:cs typeface="Arial"/>
              <a:sym typeface="Arial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46487" y="1346715"/>
            <a:ext cx="7515222" cy="1370237"/>
            <a:chOff x="511460" y="1810556"/>
            <a:chExt cx="7282599" cy="1351970"/>
          </a:xfrm>
        </p:grpSpPr>
        <p:sp>
          <p:nvSpPr>
            <p:cNvPr id="2" name="Rectangle 1"/>
            <p:cNvSpPr/>
            <p:nvPr/>
          </p:nvSpPr>
          <p:spPr>
            <a:xfrm>
              <a:off x="560846" y="1810556"/>
              <a:ext cx="7233213" cy="135197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>
              <a:spLocks noChangeArrowheads="1"/>
            </p:cNvSpPr>
            <p:nvPr/>
          </p:nvSpPr>
          <p:spPr bwMode="auto">
            <a:xfrm>
              <a:off x="3674956" y="1810556"/>
              <a:ext cx="1506696" cy="627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algn="ctr">
                <a:buClrTx/>
                <a:buFontTx/>
                <a:buNone/>
                <a:defRPr/>
              </a:pPr>
              <a:r>
                <a:rPr lang="en-US" sz="3200" dirty="0">
                  <a:solidFill>
                    <a:srgbClr val="1F497D">
                      <a:lumMod val="75000"/>
                    </a:srgbClr>
                  </a:solidFill>
                  <a:latin typeface="#9Slide07 Pangolin" panose="00000500000000000000" pitchFamily="2" charset="0"/>
                </a:rPr>
                <a:t>Dân số</a:t>
              </a:r>
              <a:endParaRPr lang="vi-VN" sz="3200" dirty="0">
                <a:solidFill>
                  <a:srgbClr val="1F497D">
                    <a:lumMod val="75000"/>
                  </a:srgbClr>
                </a:solidFill>
                <a:latin typeface="#9Slide07 Pangolin" panose="00000500000000000000" pitchFamily="2" charset="0"/>
              </a:endParaRPr>
            </a:p>
          </p:txBody>
        </p:sp>
        <p:sp>
          <p:nvSpPr>
            <p:cNvPr id="29" name="Rectangle 28"/>
            <p:cNvSpPr>
              <a:spLocks noChangeArrowheads="1"/>
            </p:cNvSpPr>
            <p:nvPr/>
          </p:nvSpPr>
          <p:spPr bwMode="auto">
            <a:xfrm>
              <a:off x="3563190" y="2535464"/>
              <a:ext cx="1737857" cy="627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algn="ctr">
                <a:buClrTx/>
                <a:buFontTx/>
                <a:buNone/>
                <a:defRPr/>
              </a:pPr>
              <a:r>
                <a:rPr lang="en-US" sz="3200" dirty="0">
                  <a:solidFill>
                    <a:srgbClr val="1F497D">
                      <a:lumMod val="75000"/>
                    </a:srgbClr>
                  </a:solidFill>
                  <a:latin typeface="#9Slide07 Pangolin" panose="00000500000000000000" pitchFamily="2" charset="0"/>
                </a:rPr>
                <a:t>Diện tích</a:t>
              </a:r>
              <a:endParaRPr lang="vi-VN" sz="3200" dirty="0">
                <a:solidFill>
                  <a:srgbClr val="1F497D">
                    <a:lumMod val="75000"/>
                  </a:srgbClr>
                </a:solidFill>
                <a:latin typeface="#9Slide07 Pangolin" panose="00000500000000000000" pitchFamily="2" charset="0"/>
              </a:endParaRPr>
            </a:p>
          </p:txBody>
        </p:sp>
        <p:sp>
          <p:nvSpPr>
            <p:cNvPr id="30" name="Rectangle 29"/>
            <p:cNvSpPr>
              <a:spLocks noChangeArrowheads="1"/>
            </p:cNvSpPr>
            <p:nvPr/>
          </p:nvSpPr>
          <p:spPr bwMode="auto">
            <a:xfrm>
              <a:off x="5301047" y="2143832"/>
              <a:ext cx="2244725" cy="627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#9Slide07 Pangolin" panose="00000500000000000000" pitchFamily="2" charset="0"/>
                </a:rPr>
                <a:t>(người/km</a:t>
              </a:r>
              <a:r>
                <a:rPr kumimoji="0" lang="en-US" sz="3200" i="0" u="none" strike="noStrike" kern="1200" cap="none" spc="0" normalizeH="0" baseline="30000" noProof="0" dirty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#9Slide07 Pangolin" panose="00000500000000000000" pitchFamily="2" charset="0"/>
                </a:rPr>
                <a:t>2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#9Slide07 Pangolin" panose="00000500000000000000" pitchFamily="2" charset="0"/>
                </a:rPr>
                <a:t>)</a:t>
              </a:r>
              <a:endPara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#9Slide07 Pangolin" panose="00000500000000000000" pitchFamily="2" charset="0"/>
              </a:endParaRPr>
            </a:p>
          </p:txBody>
        </p:sp>
        <p:sp>
          <p:nvSpPr>
            <p:cNvPr id="31" name="Rectangle 30"/>
            <p:cNvSpPr>
              <a:spLocks noChangeArrowheads="1"/>
            </p:cNvSpPr>
            <p:nvPr/>
          </p:nvSpPr>
          <p:spPr bwMode="auto">
            <a:xfrm>
              <a:off x="511460" y="2189521"/>
              <a:ext cx="3073215" cy="627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algn="ctr">
                <a:buClrTx/>
                <a:buFontTx/>
                <a:buNone/>
                <a:defRPr/>
              </a:pPr>
              <a:r>
                <a:rPr lang="en-US" sz="3200" dirty="0">
                  <a:solidFill>
                    <a:srgbClr val="1F497D">
                      <a:lumMod val="75000"/>
                    </a:srgbClr>
                  </a:solidFill>
                  <a:latin typeface="#9Slide07 Pangolin" panose="00000500000000000000" pitchFamily="2" charset="0"/>
                </a:rPr>
                <a:t>Mật độ dân số </a:t>
              </a:r>
              <a:r>
                <a:rPr lang="en-US" sz="3200" b="1" dirty="0">
                  <a:solidFill>
                    <a:srgbClr val="1F497D">
                      <a:lumMod val="75000"/>
                    </a:srgbClr>
                  </a:solidFill>
                  <a:latin typeface="#9Slide07 Pangolin" panose="00000500000000000000" pitchFamily="2" charset="0"/>
                </a:rPr>
                <a:t>=</a:t>
              </a:r>
              <a:endParaRPr lang="vi-VN" sz="3200" b="1" dirty="0">
                <a:solidFill>
                  <a:srgbClr val="1F497D">
                    <a:lumMod val="75000"/>
                  </a:srgbClr>
                </a:solidFill>
                <a:latin typeface="#9Slide07 Pangolin" panose="00000500000000000000" pitchFamily="2" charset="0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 flipV="1">
              <a:off x="3675041" y="2457362"/>
              <a:ext cx="1626006" cy="37384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p:sp>
        <p:nvSpPr>
          <p:cNvPr id="33" name="Rectangle 32"/>
          <p:cNvSpPr/>
          <p:nvPr/>
        </p:nvSpPr>
        <p:spPr>
          <a:xfrm>
            <a:off x="32993" y="2974077"/>
            <a:ext cx="9078012" cy="1211062"/>
          </a:xfrm>
          <a:prstGeom prst="rect">
            <a:avLst/>
          </a:prstGeom>
          <a:solidFill>
            <a:schemeClr val="accent3"/>
          </a:solidFill>
          <a:ln w="25400" cap="flat" cmpd="sng" algn="ctr">
            <a:solidFill>
              <a:schemeClr val="bg1">
                <a:lumMod val="6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Pangolin" panose="00000500000000000000" pitchFamily="2" charset="0"/>
                <a:ea typeface="+mn-ea"/>
                <a:cs typeface="+mn-cs"/>
              </a:rPr>
              <a:t>Nước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Pangolin" panose="00000500000000000000" pitchFamily="2" charset="0"/>
                <a:ea typeface="+mn-ea"/>
                <a:cs typeface="+mn-cs"/>
              </a:rPr>
              <a:t>ta có diện tích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9A010"/>
                </a:solidFill>
                <a:effectLst/>
                <a:uLnTx/>
                <a:uFillTx/>
                <a:latin typeface="#9Slide07 Pangolin" panose="00000500000000000000" pitchFamily="2" charset="0"/>
                <a:ea typeface="+mn-ea"/>
                <a:cs typeface="+mn-cs"/>
              </a:rPr>
              <a:t>313 212 km</a:t>
            </a:r>
            <a:r>
              <a:rPr kumimoji="0" lang="en-US" sz="2800" b="0" i="0" u="none" strike="noStrike" kern="1200" cap="none" spc="0" normalizeH="0" baseline="30000" noProof="0" dirty="0">
                <a:ln>
                  <a:noFill/>
                </a:ln>
                <a:solidFill>
                  <a:srgbClr val="49A010"/>
                </a:solidFill>
                <a:effectLst/>
                <a:uLnTx/>
                <a:uFillTx/>
                <a:latin typeface="#9Slide07 Pangolin" panose="00000500000000000000" pitchFamily="2" charset="0"/>
                <a:ea typeface="+mn-ea"/>
                <a:cs typeface="+mn-cs"/>
              </a:rPr>
              <a:t>2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Pangolin" panose="00000500000000000000" pitchFamily="2" charset="0"/>
                <a:ea typeface="+mn-ea"/>
                <a:cs typeface="+mn-cs"/>
              </a:rPr>
              <a:t>, dân 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Pangolin" panose="00000500000000000000" pitchFamily="2" charset="0"/>
                <a:ea typeface="+mn-ea"/>
                <a:cs typeface="+mn-cs"/>
              </a:rPr>
              <a:t>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Pangolin" panose="00000500000000000000" pitchFamily="2" charset="0"/>
                <a:ea typeface="+mn-ea"/>
                <a:cs typeface="+mn-cs"/>
              </a:rPr>
              <a:t>là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A7F0D"/>
                </a:solidFill>
                <a:effectLst/>
                <a:uLnTx/>
                <a:uFillTx/>
                <a:latin typeface="#9Slide07 Pangolin" panose="00000500000000000000" pitchFamily="2" charset="0"/>
                <a:ea typeface="+mn-ea"/>
                <a:cs typeface="+mn-cs"/>
              </a:rPr>
              <a:t>95,1 triệu người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Pangolin" panose="00000500000000000000" pitchFamily="2" charset="0"/>
                <a:ea typeface="+mn-ea"/>
                <a:cs typeface="+mn-cs"/>
              </a:rPr>
              <a:t>(năm 2016). Tính mật độ dân số nước ta năm 2016?</a:t>
            </a:r>
          </a:p>
        </p:txBody>
      </p:sp>
      <p:sp>
        <p:nvSpPr>
          <p:cNvPr id="34" name="Rectangle 33"/>
          <p:cNvSpPr/>
          <p:nvPr/>
        </p:nvSpPr>
        <p:spPr>
          <a:xfrm>
            <a:off x="2518861" y="4389979"/>
            <a:ext cx="3672408" cy="548680"/>
          </a:xfrm>
          <a:prstGeom prst="rect">
            <a:avLst/>
          </a:prstGeom>
          <a:solidFill>
            <a:schemeClr val="accent2">
              <a:lumMod val="90000"/>
            </a:schemeClr>
          </a:solidFill>
          <a:ln w="9525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3A7F0D"/>
                </a:solidFill>
                <a:effectLst/>
                <a:uLnTx/>
                <a:uFillTx/>
                <a:latin typeface="#9Slide07 Pangolin" panose="00000500000000000000" pitchFamily="2" charset="0"/>
                <a:ea typeface="+mn-ea"/>
                <a:cs typeface="+mn-cs"/>
              </a:rPr>
              <a:t>304(người/km</a:t>
            </a:r>
            <a:r>
              <a:rPr kumimoji="0" lang="en-US" sz="3200" b="1" i="0" u="none" strike="noStrike" kern="1200" cap="none" spc="0" normalizeH="0" baseline="30000" noProof="0">
                <a:ln>
                  <a:noFill/>
                </a:ln>
                <a:solidFill>
                  <a:srgbClr val="3A7F0D"/>
                </a:solidFill>
                <a:effectLst/>
                <a:uLnTx/>
                <a:uFillTx/>
                <a:latin typeface="#9Slide07 Pangolin" panose="00000500000000000000" pitchFamily="2" charset="0"/>
                <a:ea typeface="+mn-ea"/>
                <a:cs typeface="+mn-cs"/>
              </a:rPr>
              <a:t>2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F0D"/>
                </a:solidFill>
                <a:effectLst/>
                <a:uLnTx/>
                <a:uFillTx/>
                <a:latin typeface="#9Slide07 Pangolin" panose="00000500000000000000" pitchFamily="2" charset="0"/>
                <a:ea typeface="+mn-ea"/>
                <a:cs typeface="+mn-cs"/>
              </a:rPr>
              <a:t>)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3A7F0D"/>
              </a:solidFill>
              <a:effectLst/>
              <a:uLnTx/>
              <a:uFillTx/>
              <a:latin typeface="#9Slide07 Pangolin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701738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3" grpId="0" animBg="1"/>
      <p:bldP spid="33" grpId="0" animBg="1"/>
      <p:bldP spid="3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5341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9646" y="3851036"/>
            <a:ext cx="1292464" cy="129246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0"/>
            <a:ext cx="9144000" cy="80127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+mn-cs"/>
                <a:sym typeface="Arial"/>
              </a:rPr>
              <a:t>Hoạt động 2: Tìm hiểu</a:t>
            </a:r>
            <a:r>
              <a:rPr kumimoji="0" lang="en-US" sz="2800" b="0" i="0" u="none" strike="noStrike" kern="0" cap="none" spc="0" normalizeH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+mn-cs"/>
                <a:sym typeface="Arial"/>
              </a:rPr>
              <a:t> đặc điểm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+mn-cs"/>
                <a:sym typeface="Arial"/>
              </a:rPr>
              <a:t> Phân bố dân cư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>
                <a:solidFill>
                  <a:srgbClr val="FFFF00"/>
                </a:solidFill>
                <a:latin typeface="#9Slide07 SVNStick A Round" panose="02000503000000000000" pitchFamily="2" charset="0"/>
              </a:rPr>
              <a:t>Thảo luận nhóm</a:t>
            </a: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#9Slide07 SVNStick A Round" panose="02000503000000000000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2" name="Flowchart: Terminator 1"/>
          <p:cNvSpPr/>
          <p:nvPr/>
        </p:nvSpPr>
        <p:spPr>
          <a:xfrm>
            <a:off x="829559" y="1229205"/>
            <a:ext cx="2347274" cy="537328"/>
          </a:xfrm>
          <a:prstGeom prst="flowChartTermina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#9Slide07 Pangolin" panose="00000500000000000000" pitchFamily="2" charset="0"/>
              </a:rPr>
              <a:t>Sơ đồ nhóm</a:t>
            </a: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49775787"/>
              </p:ext>
            </p:extLst>
          </p:nvPr>
        </p:nvGraphicFramePr>
        <p:xfrm>
          <a:off x="246235" y="2088223"/>
          <a:ext cx="3694169" cy="24366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3" name="Flowchart: Terminator 12"/>
          <p:cNvSpPr/>
          <p:nvPr/>
        </p:nvSpPr>
        <p:spPr>
          <a:xfrm>
            <a:off x="5139180" y="1229205"/>
            <a:ext cx="2347274" cy="537328"/>
          </a:xfrm>
          <a:prstGeom prst="flowChartTermina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#9Slide07 Pangolin" panose="00000500000000000000" pitchFamily="2" charset="0"/>
              </a:rPr>
              <a:t>Nhiệm vụ</a:t>
            </a:r>
          </a:p>
        </p:txBody>
      </p:sp>
      <p:sp>
        <p:nvSpPr>
          <p:cNvPr id="4" name="Rectangle 3"/>
          <p:cNvSpPr/>
          <p:nvPr/>
        </p:nvSpPr>
        <p:spPr>
          <a:xfrm>
            <a:off x="4183930" y="2194460"/>
            <a:ext cx="4716544" cy="20609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>
                <a:solidFill>
                  <a:srgbClr val="002060"/>
                </a:solidFill>
                <a:latin typeface="#9Slide07 Pangolin" panose="00000500000000000000" pitchFamily="2" charset="0"/>
              </a:rPr>
              <a:t>Nhóm 1, 3: Hoàn thành phiếu học tập số 1.</a:t>
            </a:r>
          </a:p>
          <a:p>
            <a:pPr algn="just"/>
            <a:r>
              <a:rPr lang="en-US" sz="2000">
                <a:solidFill>
                  <a:srgbClr val="002060"/>
                </a:solidFill>
                <a:latin typeface="#9Slide07 Pangolin" panose="00000500000000000000" pitchFamily="2" charset="0"/>
              </a:rPr>
              <a:t>Nhóm 2, 4: Hoàn thành phiếu học tập số 2.</a:t>
            </a:r>
          </a:p>
          <a:p>
            <a:pPr lvl="0" algn="just"/>
            <a:r>
              <a:rPr lang="en-US" sz="2000">
                <a:solidFill>
                  <a:srgbClr val="FF0000"/>
                </a:solidFill>
                <a:latin typeface="#9Slide07 Pangolin" panose="00000500000000000000" pitchFamily="2" charset="0"/>
              </a:rPr>
              <a:t>Sau thời gian 2 phút thì các nhóm đổi nhiệm vụ cho nhau. </a:t>
            </a:r>
          </a:p>
          <a:p>
            <a:pPr lvl="0" algn="just"/>
            <a:r>
              <a:rPr lang="en-US" sz="2000">
                <a:solidFill>
                  <a:srgbClr val="002060"/>
                </a:solidFill>
                <a:latin typeface="#9Slide07 Pangolin" panose="00000500000000000000" pitchFamily="2" charset="0"/>
              </a:rPr>
              <a:t>Nhóm 1, 3: Hoàn thành phiếu học tập số 2.</a:t>
            </a:r>
          </a:p>
          <a:p>
            <a:pPr algn="just"/>
            <a:r>
              <a:rPr lang="en-US" sz="2000">
                <a:solidFill>
                  <a:srgbClr val="002060"/>
                </a:solidFill>
                <a:latin typeface="#9Slide07 Pangolin" panose="00000500000000000000" pitchFamily="2" charset="0"/>
              </a:rPr>
              <a:t>Nhóm 2, 4: Hoàn thành phiếu học tập số 1.</a:t>
            </a:r>
          </a:p>
        </p:txBody>
      </p:sp>
    </p:spTree>
    <p:extLst>
      <p:ext uri="{BB962C8B-B14F-4D97-AF65-F5344CB8AC3E}">
        <p14:creationId xmlns:p14="http://schemas.microsoft.com/office/powerpoint/2010/main" val="244035734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Graphic spid="3" grpId="0">
        <p:bldAsOne/>
      </p:bldGraphic>
      <p:bldP spid="13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258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40779">
            <a:off x="7698489" y="3516123"/>
            <a:ext cx="1625538" cy="16255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3099" y="1245604"/>
            <a:ext cx="4513481" cy="2267422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8" name="Flowchart: Terminator 7"/>
          <p:cNvSpPr/>
          <p:nvPr/>
        </p:nvSpPr>
        <p:spPr>
          <a:xfrm>
            <a:off x="3028950" y="204657"/>
            <a:ext cx="3360420" cy="651510"/>
          </a:xfrm>
          <a:prstGeom prst="flowChartTerminator">
            <a:avLst/>
          </a:prstGeom>
          <a:solidFill>
            <a:srgbClr val="FC92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#9Slide07 SVNStick A Round" panose="02000503000000000000" pitchFamily="2" charset="0"/>
              </a:rPr>
              <a:t>Nhiệm vụ học tập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908" y="1245604"/>
            <a:ext cx="4175771" cy="2268680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21" name="Picture 8" descr="Digit 120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43" y="3930817"/>
            <a:ext cx="2057400" cy="113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Digit 120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670" y="3902463"/>
            <a:ext cx="2057400" cy="113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231908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nodeType="withEffect">
                                  <p:stCondLst>
                                    <p:cond delay="12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-15133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7926" y="3835903"/>
            <a:ext cx="1292464" cy="1292464"/>
          </a:xfrm>
          <a:prstGeom prst="rect">
            <a:avLst/>
          </a:prstGeom>
        </p:spPr>
      </p:pic>
      <p:sp>
        <p:nvSpPr>
          <p:cNvPr id="2" name="Flowchart: Terminator 1"/>
          <p:cNvSpPr/>
          <p:nvPr/>
        </p:nvSpPr>
        <p:spPr>
          <a:xfrm>
            <a:off x="2847763" y="0"/>
            <a:ext cx="3384223" cy="537328"/>
          </a:xfrm>
          <a:prstGeom prst="flowChartTerminator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>
                <a:solidFill>
                  <a:srgbClr val="FFFF00"/>
                </a:solidFill>
                <a:latin typeface="#9Slide07 Pangolin" panose="00000500000000000000" pitchFamily="2" charset="0"/>
              </a:rPr>
              <a:t>Phiếu học tập số 1</a:t>
            </a: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#9Slide07 Pangolin" panose="00000500000000000000" pitchFamily="2" charset="0"/>
              <a:sym typeface="Arial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5083356"/>
              </p:ext>
            </p:extLst>
          </p:nvPr>
        </p:nvGraphicFramePr>
        <p:xfrm>
          <a:off x="2846068" y="986904"/>
          <a:ext cx="6040226" cy="3627270"/>
        </p:xfrm>
        <a:graphic>
          <a:graphicData uri="http://schemas.openxmlformats.org/drawingml/2006/table">
            <a:tbl>
              <a:tblPr firstRow="1" bandRow="1"/>
              <a:tblGrid>
                <a:gridCol w="1146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77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418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39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76288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600" b="1" dirty="0">
                          <a:latin typeface="#9Slide03 Inconsolata" panose="00000509000000000000" pitchFamily="50" charset="0"/>
                        </a:rPr>
                        <a:t>KHU</a:t>
                      </a:r>
                      <a:r>
                        <a:rPr lang="en-US" sz="1600" b="1" baseline="0" dirty="0">
                          <a:latin typeface="#9Slide03 Inconsolata" panose="00000509000000000000" pitchFamily="50" charset="0"/>
                        </a:rPr>
                        <a:t> VỰC</a:t>
                      </a:r>
                      <a:endParaRPr lang="en-US" sz="1600" b="1" dirty="0">
                        <a:latin typeface="#9Slide03 Inconsolata" panose="00000509000000000000" pitchFamily="50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600" b="1" dirty="0">
                          <a:latin typeface="#9Slide03 Inconsolata" panose="00000509000000000000" pitchFamily="50" charset="0"/>
                        </a:rPr>
                        <a:t>MẬT</a:t>
                      </a:r>
                      <a:r>
                        <a:rPr lang="en-US" sz="1600" b="1" baseline="0" dirty="0">
                          <a:latin typeface="#9Slide03 Inconsolata" panose="00000509000000000000" pitchFamily="50" charset="0"/>
                        </a:rPr>
                        <a:t> ĐỘ DÂN SỐ</a:t>
                      </a:r>
                      <a:endParaRPr lang="en-US" sz="1600" b="1" dirty="0">
                        <a:latin typeface="#9Slide03 Inconsolata" panose="00000509000000000000" pitchFamily="50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600" b="1" dirty="0">
                          <a:latin typeface="#9Slide03 Inconsolata" panose="00000509000000000000" pitchFamily="50" charset="0"/>
                        </a:rPr>
                        <a:t>KHU VỰC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600" b="1" dirty="0">
                          <a:latin typeface="#9Slide03 Inconsolata" panose="00000509000000000000" pitchFamily="50" charset="0"/>
                        </a:rPr>
                        <a:t>MẬT</a:t>
                      </a:r>
                      <a:r>
                        <a:rPr lang="en-US" sz="1600" b="1" baseline="0" dirty="0">
                          <a:latin typeface="#9Slide03 Inconsolata" panose="00000509000000000000" pitchFamily="50" charset="0"/>
                        </a:rPr>
                        <a:t> ĐỘ DÂN SỐ</a:t>
                      </a:r>
                      <a:endParaRPr lang="en-US" sz="1600" b="1" dirty="0">
                        <a:latin typeface="#9Slide03 Inconsolata" panose="00000509000000000000" pitchFamily="50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48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600" b="1" dirty="0">
                          <a:latin typeface="#9Slide03 Inconsolata" panose="00000509000000000000" pitchFamily="50" charset="0"/>
                        </a:rPr>
                        <a:t>BẮC</a:t>
                      </a:r>
                      <a:r>
                        <a:rPr lang="en-US" sz="1600" b="1" baseline="0" dirty="0">
                          <a:latin typeface="#9Slide03 Inconsolata" panose="00000509000000000000" pitchFamily="50" charset="0"/>
                        </a:rPr>
                        <a:t> PHI</a:t>
                      </a:r>
                      <a:endParaRPr lang="en-US" sz="1600" b="1" dirty="0">
                        <a:latin typeface="#9Slide03 Inconsolata" panose="00000509000000000000" pitchFamily="50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600" b="1" dirty="0">
                          <a:latin typeface="#9Slide03 Inconsolata" panose="00000509000000000000" pitchFamily="50" charset="0"/>
                        </a:rPr>
                        <a:t>30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600" b="1" dirty="0">
                          <a:latin typeface="#9Slide03 Inconsolata" panose="00000509000000000000" pitchFamily="50" charset="0"/>
                        </a:rPr>
                        <a:t>ĐÔNG</a:t>
                      </a:r>
                      <a:r>
                        <a:rPr lang="en-US" sz="1600" b="1" baseline="0" dirty="0">
                          <a:latin typeface="#9Slide03 Inconsolata" panose="00000509000000000000" pitchFamily="50" charset="0"/>
                        </a:rPr>
                        <a:t> Á</a:t>
                      </a:r>
                      <a:endParaRPr lang="en-US" sz="1600" b="1" dirty="0">
                        <a:latin typeface="#9Slide03 Inconsolata" panose="00000509000000000000" pitchFamily="50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600" b="1" dirty="0">
                          <a:latin typeface="#9Slide03 Inconsolata" panose="00000509000000000000" pitchFamily="50" charset="0"/>
                        </a:rPr>
                        <a:t>143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048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600" b="1" dirty="0">
                          <a:latin typeface="#9Slide03 Inconsolata" panose="00000509000000000000" pitchFamily="50" charset="0"/>
                        </a:rPr>
                        <a:t>ĐÔNG</a:t>
                      </a:r>
                      <a:r>
                        <a:rPr lang="en-US" sz="1600" b="1" baseline="0" dirty="0">
                          <a:latin typeface="#9Slide03 Inconsolata" panose="00000509000000000000" pitchFamily="50" charset="0"/>
                        </a:rPr>
                        <a:t> PHI</a:t>
                      </a:r>
                      <a:endParaRPr lang="en-US" sz="1600" b="1" dirty="0">
                        <a:latin typeface="#9Slide03 Inconsolata" panose="00000509000000000000" pitchFamily="50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600" b="1" dirty="0">
                          <a:latin typeface="#9Slide03 Inconsolata" panose="00000509000000000000" pitchFamily="50" charset="0"/>
                        </a:rPr>
                        <a:t>64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600" b="1" dirty="0">
                          <a:latin typeface="#9Slide03 Inconsolata" panose="00000509000000000000" pitchFamily="50" charset="0"/>
                        </a:rPr>
                        <a:t>ĐÔNG</a:t>
                      </a:r>
                      <a:r>
                        <a:rPr lang="en-US" sz="1600" b="1" baseline="0" dirty="0">
                          <a:latin typeface="#9Slide03 Inconsolata" panose="00000509000000000000" pitchFamily="50" charset="0"/>
                        </a:rPr>
                        <a:t> NAM Á</a:t>
                      </a:r>
                      <a:endParaRPr lang="en-US" sz="1600" b="1" dirty="0">
                        <a:latin typeface="#9Slide03 Inconsolata" panose="00000509000000000000" pitchFamily="50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600" b="1" dirty="0">
                          <a:latin typeface="#9Slide03 Inconsolata" panose="00000509000000000000" pitchFamily="50" charset="0"/>
                        </a:rPr>
                        <a:t>124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048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600" b="1" dirty="0">
                          <a:latin typeface="#9Slide03 Inconsolata" panose="00000509000000000000" pitchFamily="50" charset="0"/>
                        </a:rPr>
                        <a:t>NAM</a:t>
                      </a:r>
                      <a:r>
                        <a:rPr lang="en-US" sz="1600" b="1" baseline="0" dirty="0">
                          <a:latin typeface="#9Slide03 Inconsolata" panose="00000509000000000000" pitchFamily="50" charset="0"/>
                        </a:rPr>
                        <a:t> PHI</a:t>
                      </a:r>
                      <a:endParaRPr lang="en-US" sz="1600" b="1" dirty="0">
                        <a:latin typeface="#9Slide03 Inconsolata" panose="00000509000000000000" pitchFamily="50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600" b="1" dirty="0">
                          <a:latin typeface="#9Slide03 Inconsolata" panose="00000509000000000000" pitchFamily="50" charset="0"/>
                        </a:rPr>
                        <a:t>25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600" b="1" dirty="0">
                          <a:latin typeface="#9Slide03 Inconsolata" panose="00000509000000000000" pitchFamily="50" charset="0"/>
                        </a:rPr>
                        <a:t>TÂY</a:t>
                      </a:r>
                      <a:r>
                        <a:rPr lang="en-US" sz="1600" b="1" baseline="0" dirty="0">
                          <a:latin typeface="#9Slide03 Inconsolata" panose="00000509000000000000" pitchFamily="50" charset="0"/>
                        </a:rPr>
                        <a:t> –TRUNG Á</a:t>
                      </a:r>
                      <a:endParaRPr lang="en-US" sz="1600" b="1" dirty="0">
                        <a:latin typeface="#9Slide03 Inconsolata" panose="00000509000000000000" pitchFamily="50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600" b="1" dirty="0">
                          <a:latin typeface="#9Slide03 Inconsolata" panose="00000509000000000000" pitchFamily="50" charset="0"/>
                        </a:rPr>
                        <a:t>40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048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600" b="1" dirty="0">
                          <a:latin typeface="#9Slide03 Inconsolata" panose="00000509000000000000" pitchFamily="50" charset="0"/>
                        </a:rPr>
                        <a:t>TÂY</a:t>
                      </a:r>
                      <a:r>
                        <a:rPr lang="en-US" sz="1600" b="1" baseline="0" dirty="0">
                          <a:latin typeface="#9Slide03 Inconsolata" panose="00000509000000000000" pitchFamily="50" charset="0"/>
                        </a:rPr>
                        <a:t> PHI</a:t>
                      </a:r>
                      <a:endParaRPr lang="en-US" sz="1600" b="1" dirty="0">
                        <a:latin typeface="#9Slide03 Inconsolata" panose="00000509000000000000" pitchFamily="50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600" b="1" dirty="0">
                          <a:latin typeface="#9Slide03 Inconsolata" panose="00000509000000000000" pitchFamily="50" charset="0"/>
                        </a:rPr>
                        <a:t>62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600" b="1" dirty="0">
                          <a:latin typeface="#9Slide03 Inconsolata" panose="00000509000000000000" pitchFamily="50" charset="0"/>
                        </a:rPr>
                        <a:t>NAM</a:t>
                      </a:r>
                      <a:r>
                        <a:rPr lang="en-US" sz="1600" b="1" baseline="0" dirty="0">
                          <a:latin typeface="#9Slide03 Inconsolata" panose="00000509000000000000" pitchFamily="50" charset="0"/>
                        </a:rPr>
                        <a:t> Á</a:t>
                      </a:r>
                      <a:endParaRPr lang="en-US" sz="1600" b="1" dirty="0">
                        <a:latin typeface="#9Slide03 Inconsolata" panose="00000509000000000000" pitchFamily="50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600" b="1" dirty="0">
                          <a:latin typeface="#9Slide03 Inconsolata" panose="00000509000000000000" pitchFamily="50" charset="0"/>
                        </a:rPr>
                        <a:t>294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048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600" b="1" dirty="0">
                          <a:latin typeface="#9Slide03 Inconsolata" panose="00000509000000000000" pitchFamily="50" charset="0"/>
                        </a:rPr>
                        <a:t>TRUNG PHI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600" b="1" dirty="0">
                          <a:latin typeface="#9Slide03 Inconsolata" panose="00000509000000000000" pitchFamily="50" charset="0"/>
                        </a:rPr>
                        <a:t>25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600" b="1" dirty="0">
                          <a:latin typeface="#9Slide03 Inconsolata" panose="00000509000000000000" pitchFamily="50" charset="0"/>
                        </a:rPr>
                        <a:t>BẮC</a:t>
                      </a:r>
                      <a:r>
                        <a:rPr lang="en-US" sz="1600" b="1" baseline="0" dirty="0">
                          <a:latin typeface="#9Slide03 Inconsolata" panose="00000509000000000000" pitchFamily="50" charset="0"/>
                        </a:rPr>
                        <a:t> ÂU</a:t>
                      </a:r>
                      <a:endParaRPr lang="en-US" sz="1600" b="1" dirty="0">
                        <a:latin typeface="#9Slide03 Inconsolata" panose="00000509000000000000" pitchFamily="50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600" b="1" dirty="0">
                          <a:latin typeface="#9Slide03 Inconsolata" panose="00000509000000000000" pitchFamily="50" charset="0"/>
                        </a:rPr>
                        <a:t>61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048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600" b="1" dirty="0">
                          <a:latin typeface="#9Slide03 Inconsolata" panose="00000509000000000000" pitchFamily="50" charset="0"/>
                        </a:rPr>
                        <a:t>BẮC</a:t>
                      </a:r>
                      <a:r>
                        <a:rPr lang="en-US" sz="1600" b="1" baseline="0" dirty="0">
                          <a:latin typeface="#9Slide03 Inconsolata" panose="00000509000000000000" pitchFamily="50" charset="0"/>
                        </a:rPr>
                        <a:t> MĨ</a:t>
                      </a:r>
                      <a:endParaRPr lang="en-US" sz="1600" b="1" dirty="0">
                        <a:latin typeface="#9Slide03 Inconsolata" panose="00000509000000000000" pitchFamily="50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600" b="1" dirty="0">
                          <a:latin typeface="#9Slide03 Inconsolata" panose="00000509000000000000" pitchFamily="50" charset="0"/>
                        </a:rPr>
                        <a:t>19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600" b="1" dirty="0">
                          <a:latin typeface="#9Slide03 Inconsolata" panose="00000509000000000000" pitchFamily="50" charset="0"/>
                        </a:rPr>
                        <a:t>ĐÔNG</a:t>
                      </a:r>
                      <a:r>
                        <a:rPr lang="en-US" sz="1600" b="1" baseline="0" dirty="0">
                          <a:latin typeface="#9Slide03 Inconsolata" panose="00000509000000000000" pitchFamily="50" charset="0"/>
                        </a:rPr>
                        <a:t> ÂU</a:t>
                      </a:r>
                      <a:endParaRPr lang="en-US" sz="1600" b="1" dirty="0">
                        <a:latin typeface="#9Slide03 Inconsolata" panose="00000509000000000000" pitchFamily="50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600" b="1" dirty="0">
                          <a:latin typeface="#9Slide03 Inconsolata" panose="00000509000000000000" pitchFamily="50" charset="0"/>
                        </a:rPr>
                        <a:t>16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048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600" b="1" dirty="0">
                          <a:latin typeface="#9Slide03 Inconsolata" panose="00000509000000000000" pitchFamily="50" charset="0"/>
                        </a:rPr>
                        <a:t>CA-RI-BÊ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600" b="1" dirty="0">
                          <a:latin typeface="#9Slide03 Inconsolata" panose="00000509000000000000" pitchFamily="50" charset="0"/>
                        </a:rPr>
                        <a:t>195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600" b="1" dirty="0">
                          <a:latin typeface="#9Slide03 Inconsolata" panose="00000509000000000000" pitchFamily="50" charset="0"/>
                        </a:rPr>
                        <a:t>NAM ÂU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600" b="1" dirty="0">
                          <a:latin typeface="#9Slide03 Inconsolata" panose="00000509000000000000" pitchFamily="50" charset="0"/>
                        </a:rPr>
                        <a:t>117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048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600" b="1" dirty="0">
                          <a:latin typeface="#9Slide03 Inconsolata" panose="00000509000000000000" pitchFamily="50" charset="0"/>
                        </a:rPr>
                        <a:t>NAM MĨ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600" b="1" dirty="0">
                          <a:latin typeface="#9Slide03 Inconsolata" panose="00000509000000000000" pitchFamily="50" charset="0"/>
                        </a:rPr>
                        <a:t>24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600" b="1" dirty="0">
                          <a:latin typeface="#9Slide03 Inconsolata" panose="00000509000000000000" pitchFamily="50" charset="0"/>
                        </a:rPr>
                        <a:t>TÂY</a:t>
                      </a:r>
                      <a:r>
                        <a:rPr lang="en-US" sz="1600" b="1" baseline="0" dirty="0">
                          <a:latin typeface="#9Slide03 Inconsolata" panose="00000509000000000000" pitchFamily="50" charset="0"/>
                        </a:rPr>
                        <a:t> ÂU</a:t>
                      </a:r>
                      <a:endParaRPr lang="en-US" sz="1600" b="1" dirty="0">
                        <a:latin typeface="#9Slide03 Inconsolata" panose="00000509000000000000" pitchFamily="50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600" b="1" dirty="0">
                          <a:latin typeface="#9Slide03 Inconsolata" panose="00000509000000000000" pitchFamily="50" charset="0"/>
                        </a:rPr>
                        <a:t>179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874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600" b="1" dirty="0">
                          <a:latin typeface="#9Slide03 Inconsolata" panose="00000509000000000000" pitchFamily="50" charset="0"/>
                        </a:rPr>
                        <a:t>TRUNG </a:t>
                      </a:r>
                      <a:r>
                        <a:rPr lang="en-US" sz="1600" b="1">
                          <a:latin typeface="#9Slide03 Inconsolata" panose="00000509000000000000" pitchFamily="50" charset="0"/>
                        </a:rPr>
                        <a:t>MĨ</a:t>
                      </a:r>
                      <a:r>
                        <a:rPr lang="en-US" sz="1600" b="1" baseline="0">
                          <a:latin typeface="#9Slide03 Inconsolata" panose="00000509000000000000" pitchFamily="50" charset="0"/>
                        </a:rPr>
                        <a:t> 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600" b="1" dirty="0">
                          <a:latin typeface="#9Slide03 Inconsolata" panose="00000509000000000000" pitchFamily="50" charset="0"/>
                        </a:rPr>
                        <a:t>73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600" b="1" dirty="0">
                          <a:latin typeface="#9Slide03 Inconsolata" panose="00000509000000000000" pitchFamily="50" charset="0"/>
                        </a:rPr>
                        <a:t>CHÂU</a:t>
                      </a:r>
                      <a:r>
                        <a:rPr lang="en-US" sz="1600" b="1" baseline="0" dirty="0">
                          <a:latin typeface="#9Slide03 Inconsolata" panose="00000509000000000000" pitchFamily="50" charset="0"/>
                        </a:rPr>
                        <a:t> </a:t>
                      </a:r>
                      <a:r>
                        <a:rPr lang="en-US" sz="1600" b="1" baseline="0">
                          <a:latin typeface="#9Slide03 Inconsolata" panose="00000509000000000000" pitchFamily="50" charset="0"/>
                        </a:rPr>
                        <a:t>ĐẠI DƯƠNG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600" b="1" dirty="0">
                          <a:latin typeface="#9Slide03 Inconsolata" panose="00000509000000000000" pitchFamily="50" charset="0"/>
                        </a:rPr>
                        <a:t>5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3001522" y="642450"/>
            <a:ext cx="5849334" cy="27920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Bef>
                <a:spcPct val="20000"/>
              </a:spcBef>
              <a:buClrTx/>
            </a:pPr>
            <a:r>
              <a:rPr lang="en-US" sz="1600" kern="1200">
                <a:solidFill>
                  <a:srgbClr val="002060"/>
                </a:solidFill>
                <a:latin typeface="#9Slide07 Pangolin" panose="00000500000000000000" pitchFamily="2" charset="0"/>
              </a:rPr>
              <a:t>Phân  bố dân cư theo các khu vực  năm 2016. (Nguồn: Danso.org)</a:t>
            </a:r>
            <a:endParaRPr lang="en-US" sz="1600" kern="1200" dirty="0">
              <a:solidFill>
                <a:srgbClr val="002060"/>
              </a:solidFill>
              <a:latin typeface="#9Slide07 Pangolin" panose="00000500000000000000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5161" y="782053"/>
            <a:ext cx="2344579" cy="3783788"/>
          </a:xfrm>
          <a:prstGeom prst="rect">
            <a:avLst/>
          </a:prstGeom>
          <a:noFill/>
          <a:ln w="22225" cmpd="thickThin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>
                <a:solidFill>
                  <a:srgbClr val="0070C0"/>
                </a:solidFill>
                <a:latin typeface="#9Slide07 Pangolin" panose="00000500000000000000" pitchFamily="2" charset="0"/>
              </a:rPr>
              <a:t>1. Hãy kể tên 5 khu vực có mật độ dân số cao nhất, 5 khu vực có mật độ dân số thấp nhất.</a:t>
            </a:r>
          </a:p>
          <a:p>
            <a:pPr algn="just"/>
            <a:r>
              <a:rPr lang="en-US" sz="2400">
                <a:solidFill>
                  <a:srgbClr val="0070C0"/>
                </a:solidFill>
                <a:latin typeface="#9Slide07 Pangolin" panose="00000500000000000000" pitchFamily="2" charset="0"/>
              </a:rPr>
              <a:t>2. Hãy nhận xét tình hình phân bố dân cư trên thế giới.</a:t>
            </a:r>
          </a:p>
        </p:txBody>
      </p:sp>
      <p:sp>
        <p:nvSpPr>
          <p:cNvPr id="8" name="Rectangle 7"/>
          <p:cNvSpPr/>
          <p:nvPr/>
        </p:nvSpPr>
        <p:spPr>
          <a:xfrm>
            <a:off x="1088626" y="4646222"/>
            <a:ext cx="6879300" cy="3691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49A010"/>
                </a:solidFill>
                <a:latin typeface="#9Slide07 Pangolin" panose="00000500000000000000" pitchFamily="2" charset="0"/>
              </a:rPr>
              <a:t>Phân bố dân cư không đều trong không gian</a:t>
            </a:r>
          </a:p>
        </p:txBody>
      </p:sp>
      <p:sp>
        <p:nvSpPr>
          <p:cNvPr id="14" name="Right Arrow 13"/>
          <p:cNvSpPr/>
          <p:nvPr/>
        </p:nvSpPr>
        <p:spPr>
          <a:xfrm>
            <a:off x="574238" y="4720907"/>
            <a:ext cx="642937" cy="252394"/>
          </a:xfrm>
          <a:prstGeom prst="rightArrow">
            <a:avLst/>
          </a:prstGeom>
          <a:solidFill>
            <a:srgbClr val="49A0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17391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14" grpId="0" animBg="1"/>
    </p:bldLst>
  </p:timing>
</p:sld>
</file>

<file path=ppt/theme/theme1.xml><?xml version="1.0" encoding="utf-8"?>
<a:theme xmlns:a="http://schemas.openxmlformats.org/drawingml/2006/main" name="Iden template">
  <a:themeElements>
    <a:clrScheme name="Custom 347">
      <a:dk1>
        <a:srgbClr val="2E363D"/>
      </a:dk1>
      <a:lt1>
        <a:srgbClr val="FFFFFF"/>
      </a:lt1>
      <a:dk2>
        <a:srgbClr val="767E85"/>
      </a:dk2>
      <a:lt2>
        <a:srgbClr val="FBFBFB"/>
      </a:lt2>
      <a:accent1>
        <a:srgbClr val="F8E7D5"/>
      </a:accent1>
      <a:accent2>
        <a:srgbClr val="EBC7C1"/>
      </a:accent2>
      <a:accent3>
        <a:srgbClr val="E9F2F9"/>
      </a:accent3>
      <a:accent4>
        <a:srgbClr val="B5CFDA"/>
      </a:accent4>
      <a:accent5>
        <a:srgbClr val="EEEAEA"/>
      </a:accent5>
      <a:accent6>
        <a:srgbClr val="E3E9D3"/>
      </a:accent6>
      <a:hlink>
        <a:srgbClr val="2E363D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Jaques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1250</TotalTime>
  <Words>1504</Words>
  <Application>Microsoft Office PowerPoint</Application>
  <PresentationFormat>On-screen Show (16:9)</PresentationFormat>
  <Paragraphs>340</Paragraphs>
  <Slides>27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27</vt:i4>
      </vt:variant>
    </vt:vector>
  </HeadingPairs>
  <TitlesOfParts>
    <vt:vector size="49" baseType="lpstr">
      <vt:lpstr>Pangolin</vt:lpstr>
      <vt:lpstr>Inconsolata</vt:lpstr>
      <vt:lpstr>#9Slide07 Pangolin</vt:lpstr>
      <vt:lpstr>Encode Sans Semi Condensed</vt:lpstr>
      <vt:lpstr>#9Slide07 SVNStick A Round</vt:lpstr>
      <vt:lpstr>#9Slide07 IcielPony</vt:lpstr>
      <vt:lpstr>#9Slide07 IcielCrocante</vt:lpstr>
      <vt:lpstr>Arial</vt:lpstr>
      <vt:lpstr>Karla</vt:lpstr>
      <vt:lpstr>Calibri</vt:lpstr>
      <vt:lpstr>#9Slide03 SFU Salzburg</vt:lpstr>
      <vt:lpstr>Calibri Light</vt:lpstr>
      <vt:lpstr>#9Slide07 SVNCinnamoncake</vt:lpstr>
      <vt:lpstr>#9Slide03 Inconsolata</vt:lpstr>
      <vt:lpstr>#9Slide06 Thillends Small</vt:lpstr>
      <vt:lpstr>#9Slide03 Cabin Condensed</vt:lpstr>
      <vt:lpstr>#9Slide07 IcielQueulat Uni</vt:lpstr>
      <vt:lpstr>Iden template</vt:lpstr>
      <vt:lpstr>1_Office Theme</vt:lpstr>
      <vt:lpstr>2_Office Theme</vt:lpstr>
      <vt:lpstr>Office Theme</vt:lpstr>
      <vt:lpstr>Jaques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Bản đồ phân bố dân cư thế giới năm 2016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24: Phân bố dân cư. Các loại quần cư và đô thị hóa</dc:title>
  <cp:lastModifiedBy>Nguyễn Thị Châu Thanh</cp:lastModifiedBy>
  <cp:revision>109</cp:revision>
  <dcterms:modified xsi:type="dcterms:W3CDTF">2021-08-27T03:00:29Z</dcterms:modified>
</cp:coreProperties>
</file>