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69" r:id="rId3"/>
    <p:sldId id="270" r:id="rId4"/>
    <p:sldId id="272" r:id="rId5"/>
    <p:sldId id="271" r:id="rId6"/>
    <p:sldId id="259" r:id="rId7"/>
    <p:sldId id="256" r:id="rId8"/>
    <p:sldId id="258" r:id="rId9"/>
    <p:sldId id="268" r:id="rId10"/>
    <p:sldId id="260" r:id="rId11"/>
    <p:sldId id="257" r:id="rId12"/>
    <p:sldId id="289" r:id="rId13"/>
    <p:sldId id="266" r:id="rId14"/>
    <p:sldId id="267"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75" r:id="rId28"/>
    <p:sldId id="288" r:id="rId29"/>
  </p:sldIdLst>
  <p:sldSz cx="18288000" cy="10287000"/>
  <p:notesSz cx="6858000" cy="9144000"/>
  <p:embeddedFontLst>
    <p:embeddedFont>
      <p:font typeface="#9Slide03 AmpleSoft Bold" panose="02000000000000000000" pitchFamily="2" charset="0"/>
      <p:regular r:id="rId31"/>
    </p:embeddedFont>
    <p:embeddedFont>
      <p:font typeface="#9Slide03 Bebas Neue Bold" panose="020B0606020202050201" pitchFamily="34" charset="0"/>
      <p:bold r:id="rId32"/>
    </p:embeddedFont>
    <p:embeddedFont>
      <p:font typeface="#9Slide03 Oswald" panose="00000500000000000000" pitchFamily="2" charset="0"/>
      <p:regular r:id="rId33"/>
    </p:embeddedFont>
    <p:embeddedFont>
      <p:font typeface="#9Slide03 Oswald Light" panose="00000400000000000000" pitchFamily="2" charset="0"/>
      <p:regular r:id="rId34"/>
    </p:embeddedFont>
    <p:embeddedFont>
      <p:font typeface="#9Slide05 Motion Picture" panose="02000000000000000000" pitchFamily="2" charset="0"/>
      <p:regular r:id="rId35"/>
    </p:embeddedFont>
    <p:embeddedFont>
      <p:font typeface="#9Slide06 Thillends" pitchFamily="2" charset="0"/>
      <p:regular r:id="rId36"/>
    </p:embeddedFont>
    <p:embeddedFont>
      <p:font typeface="#9Slide07 IcielBC Cubano Normal" panose="00000500000000000000" pitchFamily="2" charset="0"/>
      <p:regular r:id="rId37"/>
    </p:embeddedFont>
    <p:embeddedFont>
      <p:font typeface="Avenir Next LT Pro" panose="020B0504020202020204" pitchFamily="34" charset="0"/>
      <p:regular r:id="rId38"/>
      <p:bold r:id="rId39"/>
      <p:italic r:id="rId40"/>
      <p:boldItalic r:id="rId41"/>
    </p:embeddedFont>
    <p:embeddedFont>
      <p:font typeface="Modern Love" panose="04090805081005020601" pitchFamily="82" charset="0"/>
      <p:regular r:id="rId42"/>
    </p:embeddedFont>
    <p:embeddedFont>
      <p:font typeface="Muli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A928"/>
    <a:srgbClr val="D4546D"/>
    <a:srgbClr val="2D9EA6"/>
    <a:srgbClr val="B96BB2"/>
    <a:srgbClr val="281326"/>
    <a:srgbClr val="53173F"/>
    <a:srgbClr val="C0C6C5"/>
    <a:srgbClr val="ECECEC"/>
    <a:srgbClr val="601A58"/>
    <a:srgbClr val="F03A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10" autoAdjust="0"/>
  </p:normalViewPr>
  <p:slideViewPr>
    <p:cSldViewPr>
      <p:cViewPr varScale="1">
        <p:scale>
          <a:sx n="50" d="100"/>
          <a:sy n="50" d="100"/>
        </p:scale>
        <p:origin x="87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AEC2B-6915-4115-AF89-095C7C780218}"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A6BD0-588F-4884-8F0C-E964336967D5}" type="slidenum">
              <a:rPr lang="en-US" smtClean="0"/>
              <a:t>‹#›</a:t>
            </a:fld>
            <a:endParaRPr lang="en-US"/>
          </a:p>
        </p:txBody>
      </p:sp>
    </p:spTree>
    <p:extLst>
      <p:ext uri="{BB962C8B-B14F-4D97-AF65-F5344CB8AC3E}">
        <p14:creationId xmlns:p14="http://schemas.microsoft.com/office/powerpoint/2010/main" val="1875171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73898-841C-018A-A409-DCFA0B31C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3676A-33C3-A2AB-9068-ACD19849F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9F43A-88AA-87F8-853B-0EB1F2A441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F26EB1-B325-3F58-CF1D-F1885A99AF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6D26E-0DD3-4C58-A34A-C6E0701D83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81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14</a:t>
            </a:fld>
            <a:endParaRPr lang="en-US"/>
          </a:p>
        </p:txBody>
      </p:sp>
    </p:spTree>
    <p:extLst>
      <p:ext uri="{BB962C8B-B14F-4D97-AF65-F5344CB8AC3E}">
        <p14:creationId xmlns:p14="http://schemas.microsoft.com/office/powerpoint/2010/main" val="131535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15</a:t>
            </a:fld>
            <a:endParaRPr lang="en-US"/>
          </a:p>
        </p:txBody>
      </p:sp>
    </p:spTree>
    <p:extLst>
      <p:ext uri="{BB962C8B-B14F-4D97-AF65-F5344CB8AC3E}">
        <p14:creationId xmlns:p14="http://schemas.microsoft.com/office/powerpoint/2010/main" val="1542861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16</a:t>
            </a:fld>
            <a:endParaRPr lang="en-US"/>
          </a:p>
        </p:txBody>
      </p:sp>
    </p:spTree>
    <p:extLst>
      <p:ext uri="{BB962C8B-B14F-4D97-AF65-F5344CB8AC3E}">
        <p14:creationId xmlns:p14="http://schemas.microsoft.com/office/powerpoint/2010/main" val="161277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17</a:t>
            </a:fld>
            <a:endParaRPr lang="en-US"/>
          </a:p>
        </p:txBody>
      </p:sp>
    </p:spTree>
    <p:extLst>
      <p:ext uri="{BB962C8B-B14F-4D97-AF65-F5344CB8AC3E}">
        <p14:creationId xmlns:p14="http://schemas.microsoft.com/office/powerpoint/2010/main" val="289613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18</a:t>
            </a:fld>
            <a:endParaRPr lang="en-US"/>
          </a:p>
        </p:txBody>
      </p:sp>
    </p:spTree>
    <p:extLst>
      <p:ext uri="{BB962C8B-B14F-4D97-AF65-F5344CB8AC3E}">
        <p14:creationId xmlns:p14="http://schemas.microsoft.com/office/powerpoint/2010/main" val="2374287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19</a:t>
            </a:fld>
            <a:endParaRPr lang="en-US"/>
          </a:p>
        </p:txBody>
      </p:sp>
    </p:spTree>
    <p:extLst>
      <p:ext uri="{BB962C8B-B14F-4D97-AF65-F5344CB8AC3E}">
        <p14:creationId xmlns:p14="http://schemas.microsoft.com/office/powerpoint/2010/main" val="155852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20</a:t>
            </a:fld>
            <a:endParaRPr lang="en-US"/>
          </a:p>
        </p:txBody>
      </p:sp>
    </p:spTree>
    <p:extLst>
      <p:ext uri="{BB962C8B-B14F-4D97-AF65-F5344CB8AC3E}">
        <p14:creationId xmlns:p14="http://schemas.microsoft.com/office/powerpoint/2010/main" val="3184559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21</a:t>
            </a:fld>
            <a:endParaRPr lang="en-US"/>
          </a:p>
        </p:txBody>
      </p:sp>
    </p:spTree>
    <p:extLst>
      <p:ext uri="{BB962C8B-B14F-4D97-AF65-F5344CB8AC3E}">
        <p14:creationId xmlns:p14="http://schemas.microsoft.com/office/powerpoint/2010/main" val="3160941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22</a:t>
            </a:fld>
            <a:endParaRPr lang="en-US"/>
          </a:p>
        </p:txBody>
      </p:sp>
    </p:spTree>
    <p:extLst>
      <p:ext uri="{BB962C8B-B14F-4D97-AF65-F5344CB8AC3E}">
        <p14:creationId xmlns:p14="http://schemas.microsoft.com/office/powerpoint/2010/main" val="77055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24</a:t>
            </a:fld>
            <a:endParaRPr lang="en-US"/>
          </a:p>
        </p:txBody>
      </p:sp>
    </p:spTree>
    <p:extLst>
      <p:ext uri="{BB962C8B-B14F-4D97-AF65-F5344CB8AC3E}">
        <p14:creationId xmlns:p14="http://schemas.microsoft.com/office/powerpoint/2010/main" val="415923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73898-841C-018A-A409-DCFA0B31C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3676A-33C3-A2AB-9068-ACD19849F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9F43A-88AA-87F8-853B-0EB1F2A441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F26EB1-B325-3F58-CF1D-F1885A99AF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6D26E-0DD3-4C58-A34A-C6E0701D83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3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25</a:t>
            </a:fld>
            <a:endParaRPr lang="en-US"/>
          </a:p>
        </p:txBody>
      </p:sp>
    </p:spTree>
    <p:extLst>
      <p:ext uri="{BB962C8B-B14F-4D97-AF65-F5344CB8AC3E}">
        <p14:creationId xmlns:p14="http://schemas.microsoft.com/office/powerpoint/2010/main" val="374828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73898-841C-018A-A409-DCFA0B31C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3676A-33C3-A2AB-9068-ACD19849F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9F43A-88AA-87F8-853B-0EB1F2A441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F26EB1-B325-3F58-CF1D-F1885A99AF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6D26E-0DD3-4C58-A34A-C6E0701D83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96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5</a:t>
            </a:fld>
            <a:endParaRPr lang="en-US"/>
          </a:p>
        </p:txBody>
      </p:sp>
    </p:spTree>
    <p:extLst>
      <p:ext uri="{BB962C8B-B14F-4D97-AF65-F5344CB8AC3E}">
        <p14:creationId xmlns:p14="http://schemas.microsoft.com/office/powerpoint/2010/main" val="362022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7</a:t>
            </a:fld>
            <a:endParaRPr lang="en-US"/>
          </a:p>
        </p:txBody>
      </p:sp>
    </p:spTree>
    <p:extLst>
      <p:ext uri="{BB962C8B-B14F-4D97-AF65-F5344CB8AC3E}">
        <p14:creationId xmlns:p14="http://schemas.microsoft.com/office/powerpoint/2010/main" val="322531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9</a:t>
            </a:fld>
            <a:endParaRPr lang="en-US"/>
          </a:p>
        </p:txBody>
      </p:sp>
    </p:spTree>
    <p:extLst>
      <p:ext uri="{BB962C8B-B14F-4D97-AF65-F5344CB8AC3E}">
        <p14:creationId xmlns:p14="http://schemas.microsoft.com/office/powerpoint/2010/main" val="3460092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A6BD0-588F-4884-8F0C-E964336967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826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t>
            </a:r>
            <a:r>
              <a:rPr lang="en-US" dirty="0" err="1"/>
              <a:t>không</a:t>
            </a:r>
            <a:r>
              <a:rPr lang="en-US" dirty="0"/>
              <a:t> </a:t>
            </a:r>
            <a:r>
              <a:rPr lang="en-US" dirty="0" err="1"/>
              <a:t>kết</a:t>
            </a:r>
            <a:r>
              <a:rPr lang="en-US" dirty="0"/>
              <a:t> </a:t>
            </a:r>
            <a:r>
              <a:rPr lang="en-US" dirty="0" err="1"/>
              <a:t>nối</a:t>
            </a:r>
            <a:r>
              <a:rPr lang="en-US" dirty="0"/>
              <a:t> </a:t>
            </a:r>
            <a:r>
              <a:rPr lang="en-US" dirty="0" err="1"/>
              <a:t>được</a:t>
            </a:r>
            <a:r>
              <a:rPr lang="en-US" dirty="0"/>
              <a:t> Internet </a:t>
            </a:r>
            <a:r>
              <a:rPr lang="en-US" dirty="0" err="1"/>
              <a:t>thì</a:t>
            </a:r>
            <a:r>
              <a:rPr lang="en-US" dirty="0"/>
              <a:t> GV </a:t>
            </a:r>
            <a:r>
              <a:rPr lang="en-US" dirty="0" err="1"/>
              <a:t>chuyển</a:t>
            </a:r>
            <a:r>
              <a:rPr lang="en-US" dirty="0"/>
              <a:t> qua </a:t>
            </a:r>
            <a:r>
              <a:rPr lang="en-US" dirty="0" err="1"/>
              <a:t>cho</a:t>
            </a:r>
            <a:r>
              <a:rPr lang="en-US" dirty="0"/>
              <a:t> HS </a:t>
            </a:r>
            <a:r>
              <a:rPr lang="en-US" dirty="0" err="1"/>
              <a:t>trả</a:t>
            </a:r>
            <a:r>
              <a:rPr lang="en-US" dirty="0"/>
              <a:t> </a:t>
            </a:r>
            <a:r>
              <a:rPr lang="en-US" dirty="0" err="1"/>
              <a:t>lời</a:t>
            </a:r>
            <a:r>
              <a:rPr lang="en-US" dirty="0"/>
              <a:t> </a:t>
            </a:r>
            <a:r>
              <a:rPr lang="en-US" dirty="0" err="1"/>
              <a:t>trên</a:t>
            </a:r>
            <a:r>
              <a:rPr lang="en-US" dirty="0"/>
              <a:t> </a:t>
            </a:r>
            <a:r>
              <a:rPr lang="en-US" dirty="0" err="1"/>
              <a:t>các</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12</a:t>
            </a:fld>
            <a:endParaRPr lang="en-US"/>
          </a:p>
        </p:txBody>
      </p:sp>
    </p:spTree>
    <p:extLst>
      <p:ext uri="{BB962C8B-B14F-4D97-AF65-F5344CB8AC3E}">
        <p14:creationId xmlns:p14="http://schemas.microsoft.com/office/powerpoint/2010/main" val="199043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chuột</a:t>
            </a:r>
            <a:r>
              <a:rPr lang="en-US" dirty="0"/>
              <a:t> </a:t>
            </a:r>
            <a:r>
              <a:rPr lang="en-US" dirty="0" err="1"/>
              <a:t>chuyển</a:t>
            </a:r>
            <a:r>
              <a:rPr lang="en-US" dirty="0"/>
              <a:t> qua </a:t>
            </a:r>
            <a:r>
              <a:rPr lang="en-US" dirty="0" err="1"/>
              <a:t>hình</a:t>
            </a:r>
            <a:r>
              <a:rPr lang="en-US" dirty="0"/>
              <a:t> </a:t>
            </a:r>
            <a:r>
              <a:rPr lang="en-US" dirty="0" err="1"/>
              <a:t>bàn</a:t>
            </a:r>
            <a:r>
              <a:rPr lang="en-US" dirty="0"/>
              <a:t> </a:t>
            </a:r>
            <a:r>
              <a:rPr lang="en-US" dirty="0" err="1"/>
              <a:t>tay</a:t>
            </a:r>
            <a:r>
              <a:rPr lang="en-US" dirty="0"/>
              <a:t>)</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ra</a:t>
            </a:r>
            <a:endParaRPr lang="en-US" dirty="0"/>
          </a:p>
        </p:txBody>
      </p:sp>
      <p:sp>
        <p:nvSpPr>
          <p:cNvPr id="4" name="Slide Number Placeholder 3"/>
          <p:cNvSpPr>
            <a:spLocks noGrp="1"/>
          </p:cNvSpPr>
          <p:nvPr>
            <p:ph type="sldNum" sz="quarter" idx="5"/>
          </p:nvPr>
        </p:nvSpPr>
        <p:spPr/>
        <p:txBody>
          <a:bodyPr/>
          <a:lstStyle/>
          <a:p>
            <a:fld id="{08DA6BD0-588F-4884-8F0C-E964336967D5}" type="slidenum">
              <a:rPr lang="en-US" smtClean="0"/>
              <a:t>13</a:t>
            </a:fld>
            <a:endParaRPr lang="en-US"/>
          </a:p>
        </p:txBody>
      </p:sp>
    </p:spTree>
    <p:extLst>
      <p:ext uri="{BB962C8B-B14F-4D97-AF65-F5344CB8AC3E}">
        <p14:creationId xmlns:p14="http://schemas.microsoft.com/office/powerpoint/2010/main" val="357906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2564892" y="1481328"/>
            <a:ext cx="12577572" cy="4622292"/>
          </a:xfrm>
        </p:spPr>
        <p:txBody>
          <a:bodyPr anchor="b">
            <a:normAutofit/>
          </a:bodyPr>
          <a:lstStyle>
            <a:lvl1pPr algn="ctr">
              <a:defRPr sz="81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4358259" y="6720842"/>
            <a:ext cx="8990838" cy="1749743"/>
          </a:xfrm>
        </p:spPr>
        <p:txBody>
          <a:bodyPr>
            <a:normAutofit/>
          </a:bodyPr>
          <a:lstStyle>
            <a:lvl1pPr marL="0" indent="0" algn="ctr">
              <a:buNone/>
              <a:defRPr sz="2100" cap="all" spc="900" baseline="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716561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820538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604773" y="2564608"/>
            <a:ext cx="14146217" cy="4279106"/>
          </a:xfrm>
        </p:spPr>
        <p:txBody>
          <a:bodyPr anchor="b">
            <a:normAutofit/>
          </a:bodyPr>
          <a:lstStyle>
            <a:lvl1pPr>
              <a:defRPr sz="81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604773" y="6884195"/>
            <a:ext cx="14146217"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6917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604773" y="2738438"/>
            <a:ext cx="7026086"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9029703" y="2738438"/>
            <a:ext cx="7026087" cy="65270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784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1259682" y="547688"/>
            <a:ext cx="14849895"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1259684" y="2521745"/>
            <a:ext cx="7308198" cy="1235868"/>
          </a:xfrm>
        </p:spPr>
        <p:txBody>
          <a:bodyPr anchor="b">
            <a:noAutofit/>
          </a:bodyPr>
          <a:lstStyle>
            <a:lvl1pPr marL="0" indent="0">
              <a:buNone/>
              <a:defRPr sz="2400" b="1" cap="all" spc="450"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1259681" y="3765948"/>
            <a:ext cx="7308200" cy="5526882"/>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8834714" y="2521745"/>
            <a:ext cx="7274864" cy="1235868"/>
          </a:xfrm>
        </p:spPr>
        <p:txBody>
          <a:bodyPr anchor="b">
            <a:noAutofit/>
          </a:bodyPr>
          <a:lstStyle>
            <a:lvl1pPr marL="0" indent="0">
              <a:buNone/>
              <a:defRPr sz="2400" b="1" cap="all" spc="450"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8834715" y="3757613"/>
            <a:ext cx="7308201" cy="5526882"/>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34061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67289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69643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7774783" y="685802"/>
            <a:ext cx="8478230" cy="8105775"/>
          </a:xfrm>
        </p:spPr>
        <p:txBody>
          <a:bodyPr/>
          <a:lstStyle>
            <a:lvl1pPr>
              <a:defRPr sz="4800"/>
            </a:lvl1pPr>
            <a:lvl2pPr>
              <a:defRPr sz="4200" b="1"/>
            </a:lvl2pPr>
            <a:lvl3pPr>
              <a:defRPr sz="3600" b="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79985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69565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600064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7/5/2024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42430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6644675" y="20092"/>
            <a:ext cx="741327" cy="10222235"/>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700">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604773" y="754381"/>
            <a:ext cx="14451017"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604773" y="2811780"/>
            <a:ext cx="14451017"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260605" y="9573769"/>
            <a:ext cx="4268852" cy="547688"/>
          </a:xfrm>
          <a:prstGeom prst="rect">
            <a:avLst/>
          </a:prstGeom>
        </p:spPr>
        <p:txBody>
          <a:bodyPr vert="horz" lIns="91440" tIns="45720" rIns="91440" bIns="45720" rtlCol="0" anchor="ctr"/>
          <a:lstStyle>
            <a:lvl1pPr algn="l">
              <a:defRPr sz="1575">
                <a:solidFill>
                  <a:schemeClr val="tx2"/>
                </a:solidFill>
              </a:defRPr>
            </a:lvl1pPr>
          </a:lstStyle>
          <a:p>
            <a:fld id="{B5898F52-2787-4BA2-BBBC-9395E9F86D50}" type="datetimeFigureOut">
              <a:rPr lang="en-US" smtClean="0"/>
              <a:pPr/>
              <a:t>7/5/2024</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2632307" y="3139799"/>
            <a:ext cx="6236208" cy="624123"/>
          </a:xfrm>
          <a:prstGeom prst="rect">
            <a:avLst/>
          </a:prstGeom>
        </p:spPr>
        <p:txBody>
          <a:bodyPr vert="horz" lIns="91440" tIns="45720" rIns="91440" bIns="45720" rtlCol="0" anchor="ctr"/>
          <a:lstStyle>
            <a:lvl1pPr algn="l">
              <a:defRPr sz="1575">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7186879" y="9573769"/>
            <a:ext cx="751496" cy="547688"/>
          </a:xfrm>
          <a:prstGeom prst="rect">
            <a:avLst/>
          </a:prstGeom>
        </p:spPr>
        <p:txBody>
          <a:bodyPr vert="horz" lIns="91440" tIns="45720" rIns="91440" bIns="45720" rtlCol="0" anchor="ctr"/>
          <a:lstStyle>
            <a:lvl1pPr algn="r">
              <a:defRPr sz="1575">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016591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100000"/>
        </a:lnSpc>
        <a:spcBef>
          <a:spcPct val="0"/>
        </a:spcBef>
        <a:buNone/>
        <a:defRPr sz="6000" kern="1200">
          <a:solidFill>
            <a:schemeClr val="tx2"/>
          </a:solidFill>
          <a:latin typeface="+mj-lt"/>
          <a:ea typeface="+mj-ea"/>
          <a:cs typeface="+mj-cs"/>
        </a:defRPr>
      </a:lvl1pPr>
    </p:titleStyle>
    <p:bodyStyle>
      <a:lvl1pPr marL="342900" indent="-342900" algn="l" defTabSz="1371600" rtl="0" eaLnBrk="1" latinLnBrk="0" hangingPunct="1">
        <a:lnSpc>
          <a:spcPct val="150000"/>
        </a:lnSpc>
        <a:spcBef>
          <a:spcPts val="1500"/>
        </a:spcBef>
        <a:buClr>
          <a:schemeClr val="bg2">
            <a:lumMod val="75000"/>
          </a:schemeClr>
        </a:buClr>
        <a:buFont typeface="Arial" panose="020B0604020202020204" pitchFamily="34" charset="0"/>
        <a:buChar char="•"/>
        <a:defRPr sz="3000" kern="1200">
          <a:solidFill>
            <a:schemeClr val="tx2"/>
          </a:solidFill>
          <a:latin typeface="+mn-lt"/>
          <a:ea typeface="+mn-ea"/>
          <a:cs typeface="+mn-cs"/>
        </a:defRPr>
      </a:lvl1pPr>
      <a:lvl2pPr marL="342900" indent="0" algn="l" defTabSz="1371600" rtl="0" eaLnBrk="1" latinLnBrk="0" hangingPunct="1">
        <a:lnSpc>
          <a:spcPct val="150000"/>
        </a:lnSpc>
        <a:spcBef>
          <a:spcPts val="750"/>
        </a:spcBef>
        <a:buClr>
          <a:schemeClr val="bg2">
            <a:lumMod val="75000"/>
          </a:schemeClr>
        </a:buClr>
        <a:buFontTx/>
        <a:buNone/>
        <a:defRPr sz="2700" kern="1200">
          <a:solidFill>
            <a:schemeClr val="tx2"/>
          </a:solidFill>
          <a:latin typeface="+mn-lt"/>
          <a:ea typeface="+mn-ea"/>
          <a:cs typeface="+mn-cs"/>
        </a:defRPr>
      </a:lvl2pPr>
      <a:lvl3pPr marL="822960" indent="-428625" algn="l" defTabSz="1371600" rtl="0" eaLnBrk="1" latinLnBrk="0" hangingPunct="1">
        <a:lnSpc>
          <a:spcPct val="150000"/>
        </a:lnSpc>
        <a:spcBef>
          <a:spcPts val="750"/>
        </a:spcBef>
        <a:buClr>
          <a:schemeClr val="bg2">
            <a:lumMod val="75000"/>
          </a:schemeClr>
        </a:buClr>
        <a:buFont typeface="Arial" panose="020B0604020202020204" pitchFamily="34" charset="0"/>
        <a:buChar char="•"/>
        <a:defRPr sz="2400" b="1" kern="1200">
          <a:solidFill>
            <a:schemeClr val="tx2"/>
          </a:solidFill>
          <a:latin typeface="+mn-lt"/>
          <a:ea typeface="+mn-ea"/>
          <a:cs typeface="+mn-cs"/>
        </a:defRPr>
      </a:lvl3pPr>
      <a:lvl4pPr marL="822960" indent="0" algn="l" defTabSz="1371600" rtl="0" eaLnBrk="1" latinLnBrk="0" hangingPunct="1">
        <a:lnSpc>
          <a:spcPct val="150000"/>
        </a:lnSpc>
        <a:spcBef>
          <a:spcPts val="750"/>
        </a:spcBef>
        <a:buClr>
          <a:schemeClr val="bg2">
            <a:lumMod val="75000"/>
          </a:schemeClr>
        </a:buClr>
        <a:buFontTx/>
        <a:buNone/>
        <a:defRPr sz="2100" kern="1200">
          <a:solidFill>
            <a:schemeClr val="tx2"/>
          </a:solidFill>
          <a:latin typeface="+mn-lt"/>
          <a:ea typeface="+mn-ea"/>
          <a:cs typeface="+mn-cs"/>
        </a:defRPr>
      </a:lvl4pPr>
      <a:lvl5pPr marL="1251585" indent="-428625" algn="l" defTabSz="1371600" rtl="0" eaLnBrk="1" latinLnBrk="0" hangingPunct="1">
        <a:lnSpc>
          <a:spcPct val="150000"/>
        </a:lnSpc>
        <a:spcBef>
          <a:spcPts val="750"/>
        </a:spcBef>
        <a:buClr>
          <a:schemeClr val="bg2">
            <a:lumMod val="75000"/>
          </a:schemeClr>
        </a:buClr>
        <a:buFont typeface="Arial" panose="020B0604020202020204" pitchFamily="34" charset="0"/>
        <a:buChar char="•"/>
        <a:defRPr sz="2100" kern="1200">
          <a:solidFill>
            <a:schemeClr val="tx2"/>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svg"/><Relationship Id="rId7" Type="http://schemas.openxmlformats.org/officeDocument/2006/relationships/image" Target="../media/image36.svg"/><Relationship Id="rId12" Type="http://schemas.openxmlformats.org/officeDocument/2006/relationships/image" Target="../media/image41.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image" Target="../media/image14.svg"/><Relationship Id="rId10"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s://quizizz.com/join/quiz/6686d0f3af59d01f579841d0/start?studentShare=true" TargetMode="External"/><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22.svg"/><Relationship Id="rId2" Type="http://schemas.openxmlformats.org/officeDocument/2006/relationships/notesSlide" Target="../notesSlides/notesSlide8.xml"/><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5" Type="http://schemas.openxmlformats.org/officeDocument/2006/relationships/image" Target="../media/image13.png"/><Relationship Id="rId15" Type="http://schemas.openxmlformats.org/officeDocument/2006/relationships/image" Target="../media/image43.png"/><Relationship Id="rId10" Type="http://schemas.openxmlformats.org/officeDocument/2006/relationships/image" Target="../media/image20.svg"/><Relationship Id="rId4" Type="http://schemas.openxmlformats.org/officeDocument/2006/relationships/image" Target="../media/image10.svg"/><Relationship Id="rId9" Type="http://schemas.openxmlformats.org/officeDocument/2006/relationships/image" Target="../media/image19.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8.sv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7.png"/><Relationship Id="rId2" Type="http://schemas.openxmlformats.org/officeDocument/2006/relationships/image" Target="../media/image1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0.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720090"/>
            <a:ext cx="516383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ext&#10;&#10;Description automatically generated with low confidence">
            <a:extLst>
              <a:ext uri="{FF2B5EF4-FFF2-40B4-BE49-F238E27FC236}">
                <a16:creationId xmlns:a16="http://schemas.microsoft.com/office/drawing/2014/main" id="{DBB54F35-05A5-A348-B801-A4BFA6DE1707}"/>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3334"/>
          <a:stretch/>
        </p:blipFill>
        <p:spPr>
          <a:xfrm>
            <a:off x="933823" y="1333500"/>
            <a:ext cx="4683215" cy="2790947"/>
          </a:xfrm>
          <a:prstGeom prst="rect">
            <a:avLst/>
          </a:prstGeom>
        </p:spPr>
      </p:pic>
      <p:sp>
        <p:nvSpPr>
          <p:cNvPr id="26" name="Rectangle 2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5405505"/>
            <a:ext cx="516383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8427" y="730635"/>
            <a:ext cx="5382256" cy="88468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03286" y="730635"/>
            <a:ext cx="5382261" cy="88468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9"/>
          <p:cNvGrpSpPr/>
          <p:nvPr/>
        </p:nvGrpSpPr>
        <p:grpSpPr>
          <a:xfrm>
            <a:off x="14387655" y="6729554"/>
            <a:ext cx="4592341" cy="4539857"/>
            <a:chOff x="177926" y="133286"/>
            <a:chExt cx="4667735" cy="4614391"/>
          </a:xfrm>
        </p:grpSpPr>
        <p:sp>
          <p:nvSpPr>
            <p:cNvPr id="10" name="Freeform 10"/>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1" name="Freeform 11"/>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dirty="0"/>
            </a:p>
          </p:txBody>
        </p:sp>
      </p:grpSp>
      <p:grpSp>
        <p:nvGrpSpPr>
          <p:cNvPr id="12" name="Group 12"/>
          <p:cNvGrpSpPr/>
          <p:nvPr/>
        </p:nvGrpSpPr>
        <p:grpSpPr>
          <a:xfrm rot="2301297">
            <a:off x="1333149" y="6925743"/>
            <a:ext cx="3489964" cy="3450079"/>
            <a:chOff x="177926" y="133286"/>
            <a:chExt cx="4667735" cy="4614391"/>
          </a:xfrm>
        </p:grpSpPr>
        <p:sp>
          <p:nvSpPr>
            <p:cNvPr id="13" name="Freeform 13"/>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4" name="Freeform 14"/>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dirty="0"/>
            </a:p>
          </p:txBody>
        </p:sp>
      </p:grpSp>
      <p:sp>
        <p:nvSpPr>
          <p:cNvPr id="19" name="TextBox 18">
            <a:extLst>
              <a:ext uri="{FF2B5EF4-FFF2-40B4-BE49-F238E27FC236}">
                <a16:creationId xmlns:a16="http://schemas.microsoft.com/office/drawing/2014/main" id="{C426070F-B32D-6C3D-4FCB-9706CC52A80C}"/>
              </a:ext>
            </a:extLst>
          </p:cNvPr>
          <p:cNvSpPr txBox="1"/>
          <p:nvPr/>
        </p:nvSpPr>
        <p:spPr>
          <a:xfrm>
            <a:off x="6526792" y="1418753"/>
            <a:ext cx="5047964" cy="8137612"/>
          </a:xfrm>
          <a:prstGeom prst="rect">
            <a:avLst/>
          </a:prstGeom>
          <a:noFill/>
        </p:spPr>
        <p:txBody>
          <a:bodyPr wrap="square">
            <a:spAutoFit/>
          </a:bodyPr>
          <a:lstStyle/>
          <a:p>
            <a:pPr indent="180340" algn="just">
              <a:lnSpc>
                <a:spcPct val="120000"/>
              </a:lnSpc>
              <a:spcAft>
                <a:spcPts val="600"/>
              </a:spcAft>
            </a:pPr>
            <a:r>
              <a:rPr lang="en-US" sz="2800" b="1" u="sng" dirty="0" err="1">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Luật</a:t>
            </a:r>
            <a:r>
              <a:rPr lang="en-US" sz="2800" b="1" u="sng" dirty="0">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b="1" u="sng" dirty="0" err="1">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chơi</a:t>
            </a:r>
            <a:r>
              <a:rPr lang="en-US" sz="2800" b="1" u="sng" dirty="0">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a:t>
            </a:r>
          </a:p>
          <a:p>
            <a:pPr indent="180340" algn="just">
              <a:lnSpc>
                <a:spcPct val="120000"/>
              </a:lnSpc>
              <a:spcAft>
                <a:spcPts val="600"/>
              </a:spcAft>
            </a:pP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b="1" dirty="0">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5</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câu</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hỏi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tương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ứng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với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b="1" dirty="0">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5</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chữ</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hàng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ngang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p>
          <a:p>
            <a:pPr indent="180340" algn="just">
              <a:lnSpc>
                <a:spcPct val="120000"/>
              </a:lnSpc>
              <a:spcAft>
                <a:spcPts val="600"/>
              </a:spcAft>
            </a:pP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Trả</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lời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đúng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câu</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hỏi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sẽ</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cho</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những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chữ</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cái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gợi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ý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của</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từ</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khóa</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p>
          <a:p>
            <a:pPr indent="180340" algn="just">
              <a:lnSpc>
                <a:spcPct val="120000"/>
              </a:lnSpc>
              <a:spcAft>
                <a:spcPts val="600"/>
              </a:spcAft>
            </a:pP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Trả</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lời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hết</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5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câu</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tất</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cả</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chữ</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cái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của</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từ</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khóa</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ra</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được</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sắp</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xếp</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ngẫu</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nhiên</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p>
          <a:p>
            <a:pPr indent="180340" algn="just">
              <a:lnSpc>
                <a:spcPct val="120000"/>
              </a:lnSpc>
              <a:spcAft>
                <a:spcPts val="600"/>
              </a:spcAft>
            </a:pP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Nhiệm</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vụ</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cuối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cùng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là</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sắp</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xếp</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chữ</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cái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đó</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từ</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khóa</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cần</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b="1" dirty="0" err="1">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Vua</a:t>
            </a:r>
            <a:r>
              <a:rPr lang="en-US" sz="2800" b="1" dirty="0">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b="1" dirty="0" err="1">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tiếng</a:t>
            </a:r>
            <a:r>
              <a:rPr lang="en-US" sz="2800" b="1" dirty="0">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b="1" dirty="0" err="1">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Việt</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28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Thời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gian</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cho</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1ô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chữ</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hàng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ngang</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là</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b="1" dirty="0">
                <a:solidFill>
                  <a:srgbClr val="F03A53"/>
                </a:solidFill>
                <a:effectLst/>
                <a:latin typeface="#9Slide03 Oswald Light" panose="00000400000000000000" pitchFamily="2" charset="0"/>
                <a:ea typeface="Cambria" panose="02040503050406030204" pitchFamily="18" charset="0"/>
                <a:cs typeface="Times New Roman" panose="02020603050405020304" pitchFamily="18" charset="0"/>
              </a:rPr>
              <a:t>30</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800" dirty="0" err="1">
                <a:effectLst/>
                <a:latin typeface="#9Slide03 Oswald Light" panose="00000400000000000000" pitchFamily="2" charset="0"/>
                <a:ea typeface="Cambria" panose="02040503050406030204" pitchFamily="18" charset="0"/>
                <a:cs typeface="Times New Roman" panose="02020603050405020304" pitchFamily="18" charset="0"/>
              </a:rPr>
              <a:t>giây</a:t>
            </a:r>
            <a:r>
              <a:rPr lang="en-US" sz="2800" dirty="0">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2800" dirty="0">
              <a:effectLst/>
              <a:latin typeface="#9Slide03 Oswald Light" panose="00000400000000000000" pitchFamily="2" charset="0"/>
              <a:ea typeface="Times New Roman" panose="02020603050405020304" pitchFamily="18" charset="0"/>
            </a:endParaRPr>
          </a:p>
          <a:p>
            <a:pPr indent="168275"/>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Thời</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gian</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sắp</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xếp</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đoán</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từ</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khóa</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là</a:t>
            </a:r>
            <a:r>
              <a:rPr lang="en-US" sz="2800" dirty="0">
                <a:effectLst/>
                <a:latin typeface="#9Slide03 Oswald Light" panose="00000400000000000000" pitchFamily="2" charset="0"/>
                <a:ea typeface="Cambria" panose="02040503050406030204" pitchFamily="18" charset="0"/>
              </a:rPr>
              <a:t> </a:t>
            </a:r>
            <a:r>
              <a:rPr lang="en-US" sz="2800" b="1" dirty="0">
                <a:solidFill>
                  <a:srgbClr val="F03A53"/>
                </a:solidFill>
                <a:effectLst/>
                <a:latin typeface="#9Slide03 Oswald Light" panose="00000400000000000000" pitchFamily="2" charset="0"/>
                <a:ea typeface="Cambria" panose="02040503050406030204" pitchFamily="18" charset="0"/>
              </a:rPr>
              <a:t>1</a:t>
            </a:r>
            <a:r>
              <a:rPr lang="en-US" sz="2800" dirty="0">
                <a:effectLst/>
                <a:latin typeface="#9Slide03 Oswald Light" panose="00000400000000000000" pitchFamily="2" charset="0"/>
                <a:ea typeface="Cambria" panose="02040503050406030204" pitchFamily="18" charset="0"/>
              </a:rPr>
              <a:t> </a:t>
            </a:r>
            <a:r>
              <a:rPr lang="en-US" sz="2800" dirty="0" err="1">
                <a:effectLst/>
                <a:latin typeface="#9Slide03 Oswald Light" panose="00000400000000000000" pitchFamily="2" charset="0"/>
                <a:ea typeface="Cambria" panose="02040503050406030204" pitchFamily="18" charset="0"/>
              </a:rPr>
              <a:t>phút</a:t>
            </a:r>
            <a:r>
              <a:rPr lang="en-US" sz="2800" dirty="0">
                <a:effectLst/>
                <a:latin typeface="#9Slide03 Oswald Light" panose="00000400000000000000" pitchFamily="2" charset="0"/>
                <a:ea typeface="Cambria" panose="02040503050406030204" pitchFamily="18" charset="0"/>
              </a:rPr>
              <a:t>.</a:t>
            </a:r>
            <a:endParaRPr lang="en-US" sz="2800" dirty="0">
              <a:latin typeface="#9Slide03 Oswald Light" panose="00000400000000000000" pitchFamily="2" charset="0"/>
            </a:endParaRPr>
          </a:p>
        </p:txBody>
      </p:sp>
      <p:sp>
        <p:nvSpPr>
          <p:cNvPr id="21" name="TextBox 20">
            <a:extLst>
              <a:ext uri="{FF2B5EF4-FFF2-40B4-BE49-F238E27FC236}">
                <a16:creationId xmlns:a16="http://schemas.microsoft.com/office/drawing/2014/main" id="{B027485A-45F4-6061-06FF-5E8FB6672242}"/>
              </a:ext>
            </a:extLst>
          </p:cNvPr>
          <p:cNvSpPr txBox="1"/>
          <p:nvPr/>
        </p:nvSpPr>
        <p:spPr>
          <a:xfrm>
            <a:off x="1216971" y="6729554"/>
            <a:ext cx="4533445" cy="1107996"/>
          </a:xfrm>
          <a:prstGeom prst="rect">
            <a:avLst/>
          </a:prstGeom>
          <a:noFill/>
        </p:spPr>
        <p:txBody>
          <a:bodyPr wrap="square">
            <a:spAutoFit/>
          </a:bodyPr>
          <a:lstStyle/>
          <a:p>
            <a:r>
              <a:rPr lang="en-US" sz="6600" dirty="0" err="1">
                <a:solidFill>
                  <a:srgbClr val="F03A53"/>
                </a:solidFill>
                <a:latin typeface="#9Slide07 IcielBC Cubano Normal" panose="00000500000000000000" pitchFamily="2" charset="0"/>
              </a:rPr>
              <a:t>Giải</a:t>
            </a:r>
            <a:r>
              <a:rPr lang="en-US" sz="6600" dirty="0">
                <a:solidFill>
                  <a:srgbClr val="F03A53"/>
                </a:solidFill>
                <a:latin typeface="#9Slide07 IcielBC Cubano Normal" panose="00000500000000000000" pitchFamily="2" charset="0"/>
              </a:rPr>
              <a:t> ô </a:t>
            </a:r>
            <a:r>
              <a:rPr lang="en-US" sz="6600" dirty="0" err="1">
                <a:solidFill>
                  <a:srgbClr val="F03A53"/>
                </a:solidFill>
                <a:latin typeface="#9Slide07 IcielBC Cubano Normal" panose="00000500000000000000" pitchFamily="2" charset="0"/>
              </a:rPr>
              <a:t>chữ</a:t>
            </a:r>
            <a:endParaRPr lang="en-US" sz="6600" dirty="0">
              <a:solidFill>
                <a:srgbClr val="F03A53"/>
              </a:solidFill>
              <a:latin typeface="#9Slide07 IcielBC Cubano Normal" panose="00000500000000000000" pitchFamily="2" charset="0"/>
            </a:endParaRPr>
          </a:p>
        </p:txBody>
      </p:sp>
      <p:pic>
        <p:nvPicPr>
          <p:cNvPr id="25" name="Picture 24">
            <a:extLst>
              <a:ext uri="{FF2B5EF4-FFF2-40B4-BE49-F238E27FC236}">
                <a16:creationId xmlns:a16="http://schemas.microsoft.com/office/drawing/2014/main" id="{6F2A1A17-B5E3-473F-341B-D3291F6C0509}"/>
              </a:ext>
            </a:extLst>
          </p:cNvPr>
          <p:cNvPicPr>
            <a:picLocks noChangeAspect="1"/>
          </p:cNvPicPr>
          <p:nvPr/>
        </p:nvPicPr>
        <p:blipFill>
          <a:blip r:embed="rId5"/>
          <a:stretch>
            <a:fillRect/>
          </a:stretch>
        </p:blipFill>
        <p:spPr>
          <a:xfrm>
            <a:off x="12513166" y="2342188"/>
            <a:ext cx="4762500" cy="2857500"/>
          </a:xfrm>
          <a:prstGeom prst="rect">
            <a:avLst/>
          </a:prstGeom>
        </p:spPr>
      </p:pic>
      <p:pic>
        <p:nvPicPr>
          <p:cNvPr id="27" name="Picture 26">
            <a:extLst>
              <a:ext uri="{FF2B5EF4-FFF2-40B4-BE49-F238E27FC236}">
                <a16:creationId xmlns:a16="http://schemas.microsoft.com/office/drawing/2014/main" id="{73CEFA6B-068F-8339-BD3E-1CC3D9343ED7}"/>
              </a:ext>
            </a:extLst>
          </p:cNvPr>
          <p:cNvPicPr>
            <a:picLocks noChangeAspect="1"/>
          </p:cNvPicPr>
          <p:nvPr/>
        </p:nvPicPr>
        <p:blipFill rotWithShape="1">
          <a:blip r:embed="rId6"/>
          <a:srcRect l="16377" t="9290" r="15458" b="10236"/>
          <a:stretch/>
        </p:blipFill>
        <p:spPr>
          <a:xfrm>
            <a:off x="12203284" y="730635"/>
            <a:ext cx="5382264" cy="8825730"/>
          </a:xfrm>
          <a:prstGeom prst="rect">
            <a:avLst/>
          </a:prstGeom>
        </p:spPr>
      </p:pic>
    </p:spTree>
    <p:extLst>
      <p:ext uri="{BB962C8B-B14F-4D97-AF65-F5344CB8AC3E}">
        <p14:creationId xmlns:p14="http://schemas.microsoft.com/office/powerpoint/2010/main" val="1087150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grpSp>
        <p:nvGrpSpPr>
          <p:cNvPr id="3" name="Group 3"/>
          <p:cNvGrpSpPr/>
          <p:nvPr/>
        </p:nvGrpSpPr>
        <p:grpSpPr>
          <a:xfrm>
            <a:off x="2322184" y="2596029"/>
            <a:ext cx="6169807" cy="2994419"/>
            <a:chOff x="0" y="-1270"/>
            <a:chExt cx="1042979" cy="808217"/>
          </a:xfrm>
        </p:grpSpPr>
        <p:sp>
          <p:nvSpPr>
            <p:cNvPr id="4" name="Freeform 4"/>
            <p:cNvSpPr/>
            <p:nvPr/>
          </p:nvSpPr>
          <p:spPr>
            <a:xfrm>
              <a:off x="0" y="-1270"/>
              <a:ext cx="1042979" cy="808217"/>
            </a:xfrm>
            <a:custGeom>
              <a:avLst/>
              <a:gdLst/>
              <a:ahLst/>
              <a:cxnLst/>
              <a:rect l="l" t="t" r="r" b="b"/>
              <a:pathLst>
                <a:path w="1042979" h="808217">
                  <a:moveTo>
                    <a:pt x="1031549" y="27940"/>
                  </a:moveTo>
                  <a:cubicBezTo>
                    <a:pt x="1022659" y="24130"/>
                    <a:pt x="1013769" y="21590"/>
                    <a:pt x="1004879" y="21590"/>
                  </a:cubicBezTo>
                  <a:cubicBezTo>
                    <a:pt x="978209" y="20320"/>
                    <a:pt x="962513" y="20320"/>
                    <a:pt x="947014" y="17780"/>
                  </a:cubicBezTo>
                  <a:cubicBezTo>
                    <a:pt x="911588" y="12700"/>
                    <a:pt x="876900" y="6350"/>
                    <a:pt x="841474" y="3810"/>
                  </a:cubicBezTo>
                  <a:cubicBezTo>
                    <a:pt x="812690" y="1270"/>
                    <a:pt x="784644" y="3810"/>
                    <a:pt x="755860" y="2540"/>
                  </a:cubicBezTo>
                  <a:cubicBezTo>
                    <a:pt x="743314" y="2540"/>
                    <a:pt x="730767" y="0"/>
                    <a:pt x="718220" y="2540"/>
                  </a:cubicBezTo>
                  <a:cubicBezTo>
                    <a:pt x="687960" y="10160"/>
                    <a:pt x="657700" y="11430"/>
                    <a:pt x="626702" y="8890"/>
                  </a:cubicBezTo>
                  <a:cubicBezTo>
                    <a:pt x="611203" y="7620"/>
                    <a:pt x="595704" y="7620"/>
                    <a:pt x="580205" y="7620"/>
                  </a:cubicBezTo>
                  <a:cubicBezTo>
                    <a:pt x="552160" y="7620"/>
                    <a:pt x="524114" y="7620"/>
                    <a:pt x="496068" y="6350"/>
                  </a:cubicBezTo>
                  <a:cubicBezTo>
                    <a:pt x="466546" y="5080"/>
                    <a:pt x="175756" y="2540"/>
                    <a:pt x="146972" y="1270"/>
                  </a:cubicBezTo>
                  <a:cubicBezTo>
                    <a:pt x="123355" y="0"/>
                    <a:pt x="100475" y="1270"/>
                    <a:pt x="76858" y="1270"/>
                  </a:cubicBezTo>
                  <a:cubicBezTo>
                    <a:pt x="60621" y="1270"/>
                    <a:pt x="33020" y="3810"/>
                    <a:pt x="5080" y="5080"/>
                  </a:cubicBezTo>
                  <a:cubicBezTo>
                    <a:pt x="3810" y="5080"/>
                    <a:pt x="2540" y="7620"/>
                    <a:pt x="0" y="8890"/>
                  </a:cubicBezTo>
                  <a:cubicBezTo>
                    <a:pt x="1270" y="21590"/>
                    <a:pt x="3810" y="34290"/>
                    <a:pt x="5080" y="46990"/>
                  </a:cubicBezTo>
                  <a:cubicBezTo>
                    <a:pt x="15240" y="88351"/>
                    <a:pt x="16510" y="119482"/>
                    <a:pt x="17780" y="150066"/>
                  </a:cubicBezTo>
                  <a:cubicBezTo>
                    <a:pt x="19050" y="181197"/>
                    <a:pt x="17780" y="212328"/>
                    <a:pt x="16510" y="244005"/>
                  </a:cubicBezTo>
                  <a:cubicBezTo>
                    <a:pt x="15240" y="276228"/>
                    <a:pt x="2540" y="614298"/>
                    <a:pt x="2540" y="646521"/>
                  </a:cubicBezTo>
                  <a:cubicBezTo>
                    <a:pt x="2540" y="678198"/>
                    <a:pt x="1270" y="709875"/>
                    <a:pt x="0" y="741552"/>
                  </a:cubicBezTo>
                  <a:cubicBezTo>
                    <a:pt x="0" y="753607"/>
                    <a:pt x="3810" y="763767"/>
                    <a:pt x="15240" y="768847"/>
                  </a:cubicBezTo>
                  <a:cubicBezTo>
                    <a:pt x="22860" y="772657"/>
                    <a:pt x="31750" y="775197"/>
                    <a:pt x="40640" y="776467"/>
                  </a:cubicBezTo>
                  <a:cubicBezTo>
                    <a:pt x="76120" y="781547"/>
                    <a:pt x="104166" y="785357"/>
                    <a:pt x="132211" y="790437"/>
                  </a:cubicBezTo>
                  <a:cubicBezTo>
                    <a:pt x="147710" y="792977"/>
                    <a:pt x="163209" y="798057"/>
                    <a:pt x="178708" y="799327"/>
                  </a:cubicBezTo>
                  <a:cubicBezTo>
                    <a:pt x="204540" y="801867"/>
                    <a:pt x="492378" y="803137"/>
                    <a:pt x="518210" y="804407"/>
                  </a:cubicBezTo>
                  <a:cubicBezTo>
                    <a:pt x="521900" y="804407"/>
                    <a:pt x="525590" y="804407"/>
                    <a:pt x="529280" y="804407"/>
                  </a:cubicBezTo>
                  <a:cubicBezTo>
                    <a:pt x="546993" y="804407"/>
                    <a:pt x="565445" y="803137"/>
                    <a:pt x="583158" y="803137"/>
                  </a:cubicBezTo>
                  <a:cubicBezTo>
                    <a:pt x="603823" y="803137"/>
                    <a:pt x="623750" y="804407"/>
                    <a:pt x="644415" y="804407"/>
                  </a:cubicBezTo>
                  <a:cubicBezTo>
                    <a:pt x="674675" y="804407"/>
                    <a:pt x="705673" y="804407"/>
                    <a:pt x="735933" y="804407"/>
                  </a:cubicBezTo>
                  <a:cubicBezTo>
                    <a:pt x="763979" y="804407"/>
                    <a:pt x="792025" y="805677"/>
                    <a:pt x="820070" y="806947"/>
                  </a:cubicBezTo>
                  <a:cubicBezTo>
                    <a:pt x="832617" y="806947"/>
                    <a:pt x="845902" y="808217"/>
                    <a:pt x="858449" y="808217"/>
                  </a:cubicBezTo>
                  <a:cubicBezTo>
                    <a:pt x="899041" y="806947"/>
                    <a:pt x="938896" y="800597"/>
                    <a:pt x="982019" y="800597"/>
                  </a:cubicBezTo>
                  <a:cubicBezTo>
                    <a:pt x="985829" y="800597"/>
                    <a:pt x="990909" y="798057"/>
                    <a:pt x="994719" y="795517"/>
                  </a:cubicBezTo>
                  <a:cubicBezTo>
                    <a:pt x="999799" y="791707"/>
                    <a:pt x="1002339" y="785357"/>
                    <a:pt x="1004879" y="782817"/>
                  </a:cubicBezTo>
                  <a:cubicBezTo>
                    <a:pt x="1006149" y="737729"/>
                    <a:pt x="1007419" y="714790"/>
                    <a:pt x="1008689" y="691852"/>
                  </a:cubicBezTo>
                  <a:cubicBezTo>
                    <a:pt x="1009959" y="656352"/>
                    <a:pt x="1020119" y="315551"/>
                    <a:pt x="1021389" y="280051"/>
                  </a:cubicBezTo>
                  <a:cubicBezTo>
                    <a:pt x="1021389" y="258751"/>
                    <a:pt x="1022659" y="237451"/>
                    <a:pt x="1023929" y="216151"/>
                  </a:cubicBezTo>
                  <a:cubicBezTo>
                    <a:pt x="1025199" y="193212"/>
                    <a:pt x="1026469" y="170274"/>
                    <a:pt x="1029009" y="147335"/>
                  </a:cubicBezTo>
                  <a:cubicBezTo>
                    <a:pt x="1030279" y="133682"/>
                    <a:pt x="1030279" y="119482"/>
                    <a:pt x="1035359" y="105828"/>
                  </a:cubicBezTo>
                  <a:cubicBezTo>
                    <a:pt x="1040439" y="89443"/>
                    <a:pt x="1042979" y="73605"/>
                    <a:pt x="1041709" y="44450"/>
                  </a:cubicBezTo>
                  <a:cubicBezTo>
                    <a:pt x="1041709" y="38100"/>
                    <a:pt x="1037899" y="30480"/>
                    <a:pt x="1031549" y="27940"/>
                  </a:cubicBezTo>
                  <a:close/>
                </a:path>
              </a:pathLst>
            </a:custGeom>
            <a:solidFill>
              <a:srgbClr val="425957"/>
            </a:solidFill>
          </p:spPr>
          <p:txBody>
            <a:bodyPr anchor="ctr"/>
            <a:lstStyle/>
            <a:p>
              <a:pPr algn="ctr"/>
              <a:r>
                <a:rPr lang="vi-VN" sz="3200" b="1" dirty="0">
                  <a:solidFill>
                    <a:srgbClr val="FFFF00"/>
                  </a:solidFill>
                  <a:latin typeface="#9Slide03 Oswald Light" panose="00000400000000000000" pitchFamily="2" charset="0"/>
                </a:rPr>
                <a:t>Bước 1: </a:t>
              </a:r>
              <a:r>
                <a:rPr lang="vi-VN" sz="3200" dirty="0">
                  <a:solidFill>
                    <a:schemeClr val="bg1"/>
                  </a:solidFill>
                  <a:latin typeface="#9Slide03 Oswald Light" panose="00000400000000000000" pitchFamily="2" charset="0"/>
                </a:rPr>
                <a:t>Các nhóm thu thập tư liệu qua </a:t>
              </a:r>
              <a:r>
                <a:rPr lang="vi-VN" sz="3200" dirty="0" err="1">
                  <a:solidFill>
                    <a:schemeClr val="bg1"/>
                  </a:solidFill>
                  <a:latin typeface="#9Slide03 Oswald Light" panose="00000400000000000000" pitchFamily="2" charset="0"/>
                </a:rPr>
                <a:t>internet</a:t>
              </a:r>
              <a:r>
                <a:rPr lang="vi-VN" sz="3200" dirty="0">
                  <a:solidFill>
                    <a:schemeClr val="bg1"/>
                  </a:solidFill>
                  <a:latin typeface="#9Slide03 Oswald Light" panose="00000400000000000000" pitchFamily="2" charset="0"/>
                </a:rPr>
                <a:t>, sách,... để tìm hiểu thông tin về chủ đề đã chọn.</a:t>
              </a:r>
            </a:p>
          </p:txBody>
        </p:sp>
      </p:grpSp>
      <p:grpSp>
        <p:nvGrpSpPr>
          <p:cNvPr id="11" name="Group 11"/>
          <p:cNvGrpSpPr/>
          <p:nvPr/>
        </p:nvGrpSpPr>
        <p:grpSpPr>
          <a:xfrm>
            <a:off x="2322184" y="6167295"/>
            <a:ext cx="6162294" cy="3047981"/>
            <a:chOff x="0" y="0"/>
            <a:chExt cx="1041709" cy="809487"/>
          </a:xfrm>
        </p:grpSpPr>
        <p:sp>
          <p:nvSpPr>
            <p:cNvPr id="12" name="Freeform 12"/>
            <p:cNvSpPr/>
            <p:nvPr/>
          </p:nvSpPr>
          <p:spPr>
            <a:xfrm>
              <a:off x="0" y="-1270"/>
              <a:ext cx="1042979" cy="808217"/>
            </a:xfrm>
            <a:custGeom>
              <a:avLst/>
              <a:gdLst/>
              <a:ahLst/>
              <a:cxnLst/>
              <a:rect l="l" t="t" r="r" b="b"/>
              <a:pathLst>
                <a:path w="1042979" h="808217">
                  <a:moveTo>
                    <a:pt x="1031549" y="27940"/>
                  </a:moveTo>
                  <a:cubicBezTo>
                    <a:pt x="1022659" y="24130"/>
                    <a:pt x="1013769" y="21590"/>
                    <a:pt x="1004879" y="21590"/>
                  </a:cubicBezTo>
                  <a:cubicBezTo>
                    <a:pt x="978209" y="20320"/>
                    <a:pt x="962513" y="20320"/>
                    <a:pt x="947014" y="17780"/>
                  </a:cubicBezTo>
                  <a:cubicBezTo>
                    <a:pt x="911588" y="12700"/>
                    <a:pt x="876900" y="6350"/>
                    <a:pt x="841474" y="3810"/>
                  </a:cubicBezTo>
                  <a:cubicBezTo>
                    <a:pt x="812690" y="1270"/>
                    <a:pt x="784644" y="3810"/>
                    <a:pt x="755860" y="2540"/>
                  </a:cubicBezTo>
                  <a:cubicBezTo>
                    <a:pt x="743314" y="2540"/>
                    <a:pt x="730767" y="0"/>
                    <a:pt x="718220" y="2540"/>
                  </a:cubicBezTo>
                  <a:cubicBezTo>
                    <a:pt x="687960" y="10160"/>
                    <a:pt x="657700" y="11430"/>
                    <a:pt x="626702" y="8890"/>
                  </a:cubicBezTo>
                  <a:cubicBezTo>
                    <a:pt x="611203" y="7620"/>
                    <a:pt x="595704" y="7620"/>
                    <a:pt x="580205" y="7620"/>
                  </a:cubicBezTo>
                  <a:cubicBezTo>
                    <a:pt x="552160" y="7620"/>
                    <a:pt x="524114" y="7620"/>
                    <a:pt x="496068" y="6350"/>
                  </a:cubicBezTo>
                  <a:cubicBezTo>
                    <a:pt x="466546" y="5080"/>
                    <a:pt x="175756" y="2540"/>
                    <a:pt x="146972" y="1270"/>
                  </a:cubicBezTo>
                  <a:cubicBezTo>
                    <a:pt x="123355" y="0"/>
                    <a:pt x="100475" y="1270"/>
                    <a:pt x="76858" y="1270"/>
                  </a:cubicBezTo>
                  <a:cubicBezTo>
                    <a:pt x="60621" y="1270"/>
                    <a:pt x="33020" y="3810"/>
                    <a:pt x="5080" y="5080"/>
                  </a:cubicBezTo>
                  <a:cubicBezTo>
                    <a:pt x="3810" y="5080"/>
                    <a:pt x="2540" y="7620"/>
                    <a:pt x="0" y="8890"/>
                  </a:cubicBezTo>
                  <a:cubicBezTo>
                    <a:pt x="1270" y="21590"/>
                    <a:pt x="3810" y="34290"/>
                    <a:pt x="5080" y="46990"/>
                  </a:cubicBezTo>
                  <a:cubicBezTo>
                    <a:pt x="15240" y="88351"/>
                    <a:pt x="16510" y="119482"/>
                    <a:pt x="17780" y="150066"/>
                  </a:cubicBezTo>
                  <a:cubicBezTo>
                    <a:pt x="19050" y="181197"/>
                    <a:pt x="17780" y="212328"/>
                    <a:pt x="16510" y="244005"/>
                  </a:cubicBezTo>
                  <a:cubicBezTo>
                    <a:pt x="15240" y="276228"/>
                    <a:pt x="2540" y="614298"/>
                    <a:pt x="2540" y="646521"/>
                  </a:cubicBezTo>
                  <a:cubicBezTo>
                    <a:pt x="2540" y="678198"/>
                    <a:pt x="1270" y="709875"/>
                    <a:pt x="0" y="741552"/>
                  </a:cubicBezTo>
                  <a:cubicBezTo>
                    <a:pt x="0" y="753607"/>
                    <a:pt x="3810" y="763767"/>
                    <a:pt x="15240" y="768847"/>
                  </a:cubicBezTo>
                  <a:cubicBezTo>
                    <a:pt x="22860" y="772657"/>
                    <a:pt x="31750" y="775197"/>
                    <a:pt x="40640" y="776467"/>
                  </a:cubicBezTo>
                  <a:cubicBezTo>
                    <a:pt x="76120" y="781547"/>
                    <a:pt x="104166" y="785357"/>
                    <a:pt x="132211" y="790437"/>
                  </a:cubicBezTo>
                  <a:cubicBezTo>
                    <a:pt x="147710" y="792977"/>
                    <a:pt x="163209" y="798057"/>
                    <a:pt x="178708" y="799327"/>
                  </a:cubicBezTo>
                  <a:cubicBezTo>
                    <a:pt x="204540" y="801867"/>
                    <a:pt x="492378" y="803137"/>
                    <a:pt x="518210" y="804407"/>
                  </a:cubicBezTo>
                  <a:cubicBezTo>
                    <a:pt x="521900" y="804407"/>
                    <a:pt x="525590" y="804407"/>
                    <a:pt x="529280" y="804407"/>
                  </a:cubicBezTo>
                  <a:cubicBezTo>
                    <a:pt x="546993" y="804407"/>
                    <a:pt x="565445" y="803137"/>
                    <a:pt x="583158" y="803137"/>
                  </a:cubicBezTo>
                  <a:cubicBezTo>
                    <a:pt x="603823" y="803137"/>
                    <a:pt x="623750" y="804407"/>
                    <a:pt x="644415" y="804407"/>
                  </a:cubicBezTo>
                  <a:cubicBezTo>
                    <a:pt x="674675" y="804407"/>
                    <a:pt x="705673" y="804407"/>
                    <a:pt x="735933" y="804407"/>
                  </a:cubicBezTo>
                  <a:cubicBezTo>
                    <a:pt x="763979" y="804407"/>
                    <a:pt x="792025" y="805677"/>
                    <a:pt x="820070" y="806947"/>
                  </a:cubicBezTo>
                  <a:cubicBezTo>
                    <a:pt x="832617" y="806947"/>
                    <a:pt x="845902" y="808217"/>
                    <a:pt x="858449" y="808217"/>
                  </a:cubicBezTo>
                  <a:cubicBezTo>
                    <a:pt x="899041" y="806947"/>
                    <a:pt x="938896" y="800597"/>
                    <a:pt x="982019" y="800597"/>
                  </a:cubicBezTo>
                  <a:cubicBezTo>
                    <a:pt x="985829" y="800597"/>
                    <a:pt x="990909" y="798057"/>
                    <a:pt x="994719" y="795517"/>
                  </a:cubicBezTo>
                  <a:cubicBezTo>
                    <a:pt x="999799" y="791707"/>
                    <a:pt x="1002339" y="785357"/>
                    <a:pt x="1004879" y="782817"/>
                  </a:cubicBezTo>
                  <a:cubicBezTo>
                    <a:pt x="1006149" y="737729"/>
                    <a:pt x="1007419" y="714790"/>
                    <a:pt x="1008689" y="691852"/>
                  </a:cubicBezTo>
                  <a:cubicBezTo>
                    <a:pt x="1009959" y="656352"/>
                    <a:pt x="1020119" y="315551"/>
                    <a:pt x="1021389" y="280051"/>
                  </a:cubicBezTo>
                  <a:cubicBezTo>
                    <a:pt x="1021389" y="258751"/>
                    <a:pt x="1022659" y="237451"/>
                    <a:pt x="1023929" y="216151"/>
                  </a:cubicBezTo>
                  <a:cubicBezTo>
                    <a:pt x="1025199" y="193212"/>
                    <a:pt x="1026469" y="170274"/>
                    <a:pt x="1029009" y="147335"/>
                  </a:cubicBezTo>
                  <a:cubicBezTo>
                    <a:pt x="1030279" y="133682"/>
                    <a:pt x="1030279" y="119482"/>
                    <a:pt x="1035359" y="105828"/>
                  </a:cubicBezTo>
                  <a:cubicBezTo>
                    <a:pt x="1040439" y="89443"/>
                    <a:pt x="1042979" y="73605"/>
                    <a:pt x="1041709" y="44450"/>
                  </a:cubicBezTo>
                  <a:cubicBezTo>
                    <a:pt x="1041709" y="38100"/>
                    <a:pt x="1037899" y="30480"/>
                    <a:pt x="1031549" y="27940"/>
                  </a:cubicBezTo>
                  <a:close/>
                </a:path>
              </a:pathLst>
            </a:custGeom>
            <a:solidFill>
              <a:srgbClr val="425957"/>
            </a:solidFill>
          </p:spPr>
          <p:txBody>
            <a:bodyPr anchor="ctr"/>
            <a:lstStyle/>
            <a:p>
              <a:pPr algn="ctr"/>
              <a:r>
                <a:rPr kumimoji="0" lang="vi-VN" sz="3200" b="1" i="0" u="none" strike="noStrike" kern="1200" cap="none" spc="0" normalizeH="0" baseline="0" noProof="0" dirty="0">
                  <a:ln>
                    <a:noFill/>
                  </a:ln>
                  <a:solidFill>
                    <a:srgbClr val="FFFF00"/>
                  </a:solidFill>
                  <a:effectLst/>
                  <a:uLnTx/>
                  <a:uFillTx/>
                  <a:latin typeface="#9Slide03 Oswald Light" panose="00000400000000000000" pitchFamily="2" charset="0"/>
                  <a:ea typeface="+mn-ea"/>
                  <a:cs typeface="+mn-cs"/>
                </a:rPr>
                <a:t>Bước 2: </a:t>
              </a:r>
              <a:r>
                <a:rPr kumimoji="0" lang="vi-VN" sz="32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Xây dựng đề cương báo cáo bao gồm phần mở đầu, phần nội dung (giải quyết những vấn đề đặt ra trong phần mở đầu với các dữ liệu cụ thể, số liệu, bảng biểu... và phần kết luận.</a:t>
              </a:r>
              <a:endParaRPr lang="en-US" sz="3200" dirty="0"/>
            </a:p>
          </p:txBody>
        </p:sp>
      </p:grpSp>
      <p:grpSp>
        <p:nvGrpSpPr>
          <p:cNvPr id="19" name="Group 19"/>
          <p:cNvGrpSpPr/>
          <p:nvPr/>
        </p:nvGrpSpPr>
        <p:grpSpPr>
          <a:xfrm>
            <a:off x="-646573" y="-344396"/>
            <a:ext cx="3719595" cy="3718959"/>
            <a:chOff x="0" y="0"/>
            <a:chExt cx="4959460" cy="4958613"/>
          </a:xfrm>
        </p:grpSpPr>
        <p:sp>
          <p:nvSpPr>
            <p:cNvPr id="20" name="Freeform 20"/>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sp>
          <p:nvSpPr>
            <p:cNvPr id="21" name="Freeform 21"/>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grpSp>
      <p:grpSp>
        <p:nvGrpSpPr>
          <p:cNvPr id="22" name="Group 22"/>
          <p:cNvGrpSpPr/>
          <p:nvPr/>
        </p:nvGrpSpPr>
        <p:grpSpPr>
          <a:xfrm rot="-9232054">
            <a:off x="14830001" y="7949522"/>
            <a:ext cx="3719595" cy="3718959"/>
            <a:chOff x="0" y="0"/>
            <a:chExt cx="4959460" cy="4958613"/>
          </a:xfrm>
        </p:grpSpPr>
        <p:sp>
          <p:nvSpPr>
            <p:cNvPr id="23" name="Freeform 23"/>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sp>
          <p:nvSpPr>
            <p:cNvPr id="24" name="Freeform 24"/>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grpSp>
      <p:sp>
        <p:nvSpPr>
          <p:cNvPr id="25" name="Freeform 25"/>
          <p:cNvSpPr/>
          <p:nvPr/>
        </p:nvSpPr>
        <p:spPr>
          <a:xfrm>
            <a:off x="1076404" y="8007773"/>
            <a:ext cx="1164994" cy="1160758"/>
          </a:xfrm>
          <a:custGeom>
            <a:avLst/>
            <a:gdLst/>
            <a:ahLst/>
            <a:cxnLst/>
            <a:rect l="l" t="t" r="r" b="b"/>
            <a:pathLst>
              <a:path w="1164994" h="1160758">
                <a:moveTo>
                  <a:pt x="0" y="0"/>
                </a:moveTo>
                <a:lnTo>
                  <a:pt x="1164994" y="0"/>
                </a:lnTo>
                <a:lnTo>
                  <a:pt x="1164994" y="1160757"/>
                </a:lnTo>
                <a:lnTo>
                  <a:pt x="0" y="1160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6" name="Freeform 26"/>
          <p:cNvSpPr/>
          <p:nvPr/>
        </p:nvSpPr>
        <p:spPr>
          <a:xfrm>
            <a:off x="15629865" y="5143500"/>
            <a:ext cx="909012" cy="645979"/>
          </a:xfrm>
          <a:custGeom>
            <a:avLst/>
            <a:gdLst/>
            <a:ahLst/>
            <a:cxnLst/>
            <a:rect l="l" t="t" r="r" b="b"/>
            <a:pathLst>
              <a:path w="909012" h="645979">
                <a:moveTo>
                  <a:pt x="0" y="0"/>
                </a:moveTo>
                <a:lnTo>
                  <a:pt x="909012" y="0"/>
                </a:lnTo>
                <a:lnTo>
                  <a:pt x="909012" y="645979"/>
                </a:lnTo>
                <a:lnTo>
                  <a:pt x="0" y="6459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0" name="Group 69">
            <a:extLst>
              <a:ext uri="{FF2B5EF4-FFF2-40B4-BE49-F238E27FC236}">
                <a16:creationId xmlns:a16="http://schemas.microsoft.com/office/drawing/2014/main" id="{1808C6A0-7F84-B2BA-FA18-617F81D4EA24}"/>
              </a:ext>
            </a:extLst>
          </p:cNvPr>
          <p:cNvGrpSpPr/>
          <p:nvPr/>
        </p:nvGrpSpPr>
        <p:grpSpPr>
          <a:xfrm>
            <a:off x="10134598" y="6163495"/>
            <a:ext cx="6230943" cy="2999123"/>
            <a:chOff x="10134598" y="6163495"/>
            <a:chExt cx="6230943" cy="2999123"/>
          </a:xfrm>
        </p:grpSpPr>
        <p:grpSp>
          <p:nvGrpSpPr>
            <p:cNvPr id="17" name="Group 17"/>
            <p:cNvGrpSpPr/>
            <p:nvPr/>
          </p:nvGrpSpPr>
          <p:grpSpPr>
            <a:xfrm rot="-10800000">
              <a:off x="10134598" y="6163495"/>
              <a:ext cx="6230943" cy="2999123"/>
              <a:chOff x="0" y="0"/>
              <a:chExt cx="1041709" cy="809487"/>
            </a:xfrm>
          </p:grpSpPr>
          <p:sp>
            <p:nvSpPr>
              <p:cNvPr id="18" name="Freeform 18"/>
              <p:cNvSpPr/>
              <p:nvPr/>
            </p:nvSpPr>
            <p:spPr>
              <a:xfrm>
                <a:off x="0" y="-1270"/>
                <a:ext cx="1042979" cy="808217"/>
              </a:xfrm>
              <a:custGeom>
                <a:avLst/>
                <a:gdLst/>
                <a:ahLst/>
                <a:cxnLst/>
                <a:rect l="l" t="t" r="r" b="b"/>
                <a:pathLst>
                  <a:path w="1042979" h="808217">
                    <a:moveTo>
                      <a:pt x="1031549" y="27940"/>
                    </a:moveTo>
                    <a:cubicBezTo>
                      <a:pt x="1022659" y="24130"/>
                      <a:pt x="1013769" y="21590"/>
                      <a:pt x="1004879" y="21590"/>
                    </a:cubicBezTo>
                    <a:cubicBezTo>
                      <a:pt x="978209" y="20320"/>
                      <a:pt x="962513" y="20320"/>
                      <a:pt x="947014" y="17780"/>
                    </a:cubicBezTo>
                    <a:cubicBezTo>
                      <a:pt x="911588" y="12700"/>
                      <a:pt x="876900" y="6350"/>
                      <a:pt x="841474" y="3810"/>
                    </a:cubicBezTo>
                    <a:cubicBezTo>
                      <a:pt x="812690" y="1270"/>
                      <a:pt x="784644" y="3810"/>
                      <a:pt x="755860" y="2540"/>
                    </a:cubicBezTo>
                    <a:cubicBezTo>
                      <a:pt x="743314" y="2540"/>
                      <a:pt x="730767" y="0"/>
                      <a:pt x="718220" y="2540"/>
                    </a:cubicBezTo>
                    <a:cubicBezTo>
                      <a:pt x="687960" y="10160"/>
                      <a:pt x="657700" y="11430"/>
                      <a:pt x="626702" y="8890"/>
                    </a:cubicBezTo>
                    <a:cubicBezTo>
                      <a:pt x="611203" y="7620"/>
                      <a:pt x="595704" y="7620"/>
                      <a:pt x="580205" y="7620"/>
                    </a:cubicBezTo>
                    <a:cubicBezTo>
                      <a:pt x="552160" y="7620"/>
                      <a:pt x="524114" y="7620"/>
                      <a:pt x="496068" y="6350"/>
                    </a:cubicBezTo>
                    <a:cubicBezTo>
                      <a:pt x="466546" y="5080"/>
                      <a:pt x="175756" y="2540"/>
                      <a:pt x="146972" y="1270"/>
                    </a:cubicBezTo>
                    <a:cubicBezTo>
                      <a:pt x="123355" y="0"/>
                      <a:pt x="100475" y="1270"/>
                      <a:pt x="76858" y="1270"/>
                    </a:cubicBezTo>
                    <a:cubicBezTo>
                      <a:pt x="60621" y="1270"/>
                      <a:pt x="33020" y="3810"/>
                      <a:pt x="5080" y="5080"/>
                    </a:cubicBezTo>
                    <a:cubicBezTo>
                      <a:pt x="3810" y="5080"/>
                      <a:pt x="2540" y="7620"/>
                      <a:pt x="0" y="8890"/>
                    </a:cubicBezTo>
                    <a:cubicBezTo>
                      <a:pt x="1270" y="21590"/>
                      <a:pt x="3810" y="34290"/>
                      <a:pt x="5080" y="46990"/>
                    </a:cubicBezTo>
                    <a:cubicBezTo>
                      <a:pt x="15240" y="88351"/>
                      <a:pt x="16510" y="119482"/>
                      <a:pt x="17780" y="150066"/>
                    </a:cubicBezTo>
                    <a:cubicBezTo>
                      <a:pt x="19050" y="181197"/>
                      <a:pt x="17780" y="212328"/>
                      <a:pt x="16510" y="244005"/>
                    </a:cubicBezTo>
                    <a:cubicBezTo>
                      <a:pt x="15240" y="276228"/>
                      <a:pt x="2540" y="614298"/>
                      <a:pt x="2540" y="646521"/>
                    </a:cubicBezTo>
                    <a:cubicBezTo>
                      <a:pt x="2540" y="678198"/>
                      <a:pt x="1270" y="709875"/>
                      <a:pt x="0" y="741552"/>
                    </a:cubicBezTo>
                    <a:cubicBezTo>
                      <a:pt x="0" y="753607"/>
                      <a:pt x="3810" y="763767"/>
                      <a:pt x="15240" y="768847"/>
                    </a:cubicBezTo>
                    <a:cubicBezTo>
                      <a:pt x="22860" y="772657"/>
                      <a:pt x="31750" y="775197"/>
                      <a:pt x="40640" y="776467"/>
                    </a:cubicBezTo>
                    <a:cubicBezTo>
                      <a:pt x="76120" y="781547"/>
                      <a:pt x="104166" y="785357"/>
                      <a:pt x="132211" y="790437"/>
                    </a:cubicBezTo>
                    <a:cubicBezTo>
                      <a:pt x="147710" y="792977"/>
                      <a:pt x="163209" y="798057"/>
                      <a:pt x="178708" y="799327"/>
                    </a:cubicBezTo>
                    <a:cubicBezTo>
                      <a:pt x="204540" y="801867"/>
                      <a:pt x="492378" y="803137"/>
                      <a:pt x="518210" y="804407"/>
                    </a:cubicBezTo>
                    <a:cubicBezTo>
                      <a:pt x="521900" y="804407"/>
                      <a:pt x="525590" y="804407"/>
                      <a:pt x="529280" y="804407"/>
                    </a:cubicBezTo>
                    <a:cubicBezTo>
                      <a:pt x="546993" y="804407"/>
                      <a:pt x="565445" y="803137"/>
                      <a:pt x="583158" y="803137"/>
                    </a:cubicBezTo>
                    <a:cubicBezTo>
                      <a:pt x="603823" y="803137"/>
                      <a:pt x="623750" y="804407"/>
                      <a:pt x="644415" y="804407"/>
                    </a:cubicBezTo>
                    <a:cubicBezTo>
                      <a:pt x="674675" y="804407"/>
                      <a:pt x="705673" y="804407"/>
                      <a:pt x="735933" y="804407"/>
                    </a:cubicBezTo>
                    <a:cubicBezTo>
                      <a:pt x="763979" y="804407"/>
                      <a:pt x="792025" y="805677"/>
                      <a:pt x="820070" y="806947"/>
                    </a:cubicBezTo>
                    <a:cubicBezTo>
                      <a:pt x="832617" y="806947"/>
                      <a:pt x="845902" y="808217"/>
                      <a:pt x="858449" y="808217"/>
                    </a:cubicBezTo>
                    <a:cubicBezTo>
                      <a:pt x="899041" y="806947"/>
                      <a:pt x="938896" y="800597"/>
                      <a:pt x="982019" y="800597"/>
                    </a:cubicBezTo>
                    <a:cubicBezTo>
                      <a:pt x="985829" y="800597"/>
                      <a:pt x="990909" y="798057"/>
                      <a:pt x="994719" y="795517"/>
                    </a:cubicBezTo>
                    <a:cubicBezTo>
                      <a:pt x="999799" y="791707"/>
                      <a:pt x="1002339" y="785357"/>
                      <a:pt x="1004879" y="782817"/>
                    </a:cubicBezTo>
                    <a:cubicBezTo>
                      <a:pt x="1006149" y="737729"/>
                      <a:pt x="1007419" y="714790"/>
                      <a:pt x="1008689" y="691852"/>
                    </a:cubicBezTo>
                    <a:cubicBezTo>
                      <a:pt x="1009959" y="656352"/>
                      <a:pt x="1020119" y="315551"/>
                      <a:pt x="1021389" y="280051"/>
                    </a:cubicBezTo>
                    <a:cubicBezTo>
                      <a:pt x="1021389" y="258751"/>
                      <a:pt x="1022659" y="237451"/>
                      <a:pt x="1023929" y="216151"/>
                    </a:cubicBezTo>
                    <a:cubicBezTo>
                      <a:pt x="1025199" y="193212"/>
                      <a:pt x="1026469" y="170274"/>
                      <a:pt x="1029009" y="147335"/>
                    </a:cubicBezTo>
                    <a:cubicBezTo>
                      <a:pt x="1030279" y="133682"/>
                      <a:pt x="1030279" y="119482"/>
                      <a:pt x="1035359" y="105828"/>
                    </a:cubicBezTo>
                    <a:cubicBezTo>
                      <a:pt x="1040439" y="89443"/>
                      <a:pt x="1042979" y="73605"/>
                      <a:pt x="1041709" y="44450"/>
                    </a:cubicBezTo>
                    <a:cubicBezTo>
                      <a:pt x="1041709" y="38100"/>
                      <a:pt x="1037899" y="30480"/>
                      <a:pt x="1031549" y="27940"/>
                    </a:cubicBezTo>
                    <a:close/>
                  </a:path>
                </a:pathLst>
              </a:custGeom>
              <a:solidFill>
                <a:srgbClr val="425957"/>
              </a:solidFill>
            </p:spPr>
            <p:txBody>
              <a:bodyPr/>
              <a:lstStyle/>
              <a:p>
                <a:endParaRPr lang="en-US" dirty="0"/>
              </a:p>
            </p:txBody>
          </p:sp>
        </p:grpSp>
        <p:sp>
          <p:nvSpPr>
            <p:cNvPr id="36" name="TextBox 35">
              <a:extLst>
                <a:ext uri="{FF2B5EF4-FFF2-40B4-BE49-F238E27FC236}">
                  <a16:creationId xmlns:a16="http://schemas.microsoft.com/office/drawing/2014/main" id="{C8D6BE59-9A43-466B-6201-DB5DB95545A3}"/>
                </a:ext>
              </a:extLst>
            </p:cNvPr>
            <p:cNvSpPr txBox="1"/>
            <p:nvPr/>
          </p:nvSpPr>
          <p:spPr>
            <a:xfrm>
              <a:off x="11021144" y="7024165"/>
              <a:ext cx="4679134" cy="584775"/>
            </a:xfrm>
            <a:prstGeom prst="rect">
              <a:avLst/>
            </a:prstGeom>
            <a:noFill/>
          </p:spPr>
          <p:txBody>
            <a:bodyPr wrap="square">
              <a:spAutoFit/>
            </a:bodyPr>
            <a:lstStyle/>
            <a:p>
              <a:r>
                <a:rPr lang="vi-VN" sz="3200" dirty="0">
                  <a:solidFill>
                    <a:schemeClr val="bg1"/>
                  </a:solidFill>
                  <a:latin typeface="#9Slide03 Oswald Light" panose="00000400000000000000" pitchFamily="2" charset="0"/>
                </a:rPr>
                <a:t> </a:t>
              </a:r>
              <a:r>
                <a:rPr lang="vi-VN" sz="3200" b="1" dirty="0">
                  <a:solidFill>
                    <a:srgbClr val="FFFF00"/>
                  </a:solidFill>
                  <a:latin typeface="#9Slide03 Oswald Light" panose="00000400000000000000" pitchFamily="2" charset="0"/>
                </a:rPr>
                <a:t>Bước 4: </a:t>
              </a:r>
              <a:r>
                <a:rPr lang="vi-VN" sz="3200" dirty="0">
                  <a:solidFill>
                    <a:schemeClr val="bg1"/>
                  </a:solidFill>
                  <a:latin typeface="#9Slide03 Oswald Light" panose="00000400000000000000" pitchFamily="2" charset="0"/>
                </a:rPr>
                <a:t>Tiến hành viết báo cáo</a:t>
              </a:r>
            </a:p>
          </p:txBody>
        </p:sp>
      </p:grpSp>
      <p:grpSp>
        <p:nvGrpSpPr>
          <p:cNvPr id="69" name="Group 68">
            <a:extLst>
              <a:ext uri="{FF2B5EF4-FFF2-40B4-BE49-F238E27FC236}">
                <a16:creationId xmlns:a16="http://schemas.microsoft.com/office/drawing/2014/main" id="{45BA4060-A408-6726-9942-A204F5C10A9F}"/>
              </a:ext>
            </a:extLst>
          </p:cNvPr>
          <p:cNvGrpSpPr/>
          <p:nvPr/>
        </p:nvGrpSpPr>
        <p:grpSpPr>
          <a:xfrm>
            <a:off x="10355881" y="2604531"/>
            <a:ext cx="6009661" cy="2999123"/>
            <a:chOff x="10355881" y="2604531"/>
            <a:chExt cx="6009661" cy="2999123"/>
          </a:xfrm>
        </p:grpSpPr>
        <p:grpSp>
          <p:nvGrpSpPr>
            <p:cNvPr id="9" name="Group 9"/>
            <p:cNvGrpSpPr/>
            <p:nvPr/>
          </p:nvGrpSpPr>
          <p:grpSpPr>
            <a:xfrm rot="-10800000">
              <a:off x="10355881" y="2604531"/>
              <a:ext cx="6009661" cy="2999123"/>
              <a:chOff x="0" y="-1270"/>
              <a:chExt cx="1042979" cy="808217"/>
            </a:xfrm>
          </p:grpSpPr>
          <p:sp>
            <p:nvSpPr>
              <p:cNvPr id="10" name="Freeform 10"/>
              <p:cNvSpPr/>
              <p:nvPr/>
            </p:nvSpPr>
            <p:spPr>
              <a:xfrm>
                <a:off x="0" y="-1270"/>
                <a:ext cx="1042979" cy="808217"/>
              </a:xfrm>
              <a:custGeom>
                <a:avLst/>
                <a:gdLst/>
                <a:ahLst/>
                <a:cxnLst/>
                <a:rect l="l" t="t" r="r" b="b"/>
                <a:pathLst>
                  <a:path w="1042979" h="808217">
                    <a:moveTo>
                      <a:pt x="1031549" y="27940"/>
                    </a:moveTo>
                    <a:cubicBezTo>
                      <a:pt x="1022659" y="24130"/>
                      <a:pt x="1013769" y="21590"/>
                      <a:pt x="1004879" y="21590"/>
                    </a:cubicBezTo>
                    <a:cubicBezTo>
                      <a:pt x="978209" y="20320"/>
                      <a:pt x="962513" y="20320"/>
                      <a:pt x="947014" y="17780"/>
                    </a:cubicBezTo>
                    <a:cubicBezTo>
                      <a:pt x="911588" y="12700"/>
                      <a:pt x="876900" y="6350"/>
                      <a:pt x="841474" y="3810"/>
                    </a:cubicBezTo>
                    <a:cubicBezTo>
                      <a:pt x="812690" y="1270"/>
                      <a:pt x="784644" y="3810"/>
                      <a:pt x="755860" y="2540"/>
                    </a:cubicBezTo>
                    <a:cubicBezTo>
                      <a:pt x="743314" y="2540"/>
                      <a:pt x="730767" y="0"/>
                      <a:pt x="718220" y="2540"/>
                    </a:cubicBezTo>
                    <a:cubicBezTo>
                      <a:pt x="687960" y="10160"/>
                      <a:pt x="657700" y="11430"/>
                      <a:pt x="626702" y="8890"/>
                    </a:cubicBezTo>
                    <a:cubicBezTo>
                      <a:pt x="611203" y="7620"/>
                      <a:pt x="595704" y="7620"/>
                      <a:pt x="580205" y="7620"/>
                    </a:cubicBezTo>
                    <a:cubicBezTo>
                      <a:pt x="552160" y="7620"/>
                      <a:pt x="524114" y="7620"/>
                      <a:pt x="496068" y="6350"/>
                    </a:cubicBezTo>
                    <a:cubicBezTo>
                      <a:pt x="466546" y="5080"/>
                      <a:pt x="175756" y="2540"/>
                      <a:pt x="146972" y="1270"/>
                    </a:cubicBezTo>
                    <a:cubicBezTo>
                      <a:pt x="123355" y="0"/>
                      <a:pt x="100475" y="1270"/>
                      <a:pt x="76858" y="1270"/>
                    </a:cubicBezTo>
                    <a:cubicBezTo>
                      <a:pt x="60621" y="1270"/>
                      <a:pt x="33020" y="3810"/>
                      <a:pt x="5080" y="5080"/>
                    </a:cubicBezTo>
                    <a:cubicBezTo>
                      <a:pt x="3810" y="5080"/>
                      <a:pt x="2540" y="7620"/>
                      <a:pt x="0" y="8890"/>
                    </a:cubicBezTo>
                    <a:cubicBezTo>
                      <a:pt x="1270" y="21590"/>
                      <a:pt x="3810" y="34290"/>
                      <a:pt x="5080" y="46990"/>
                    </a:cubicBezTo>
                    <a:cubicBezTo>
                      <a:pt x="15240" y="88351"/>
                      <a:pt x="16510" y="119482"/>
                      <a:pt x="17780" y="150066"/>
                    </a:cubicBezTo>
                    <a:cubicBezTo>
                      <a:pt x="19050" y="181197"/>
                      <a:pt x="17780" y="212328"/>
                      <a:pt x="16510" y="244005"/>
                    </a:cubicBezTo>
                    <a:cubicBezTo>
                      <a:pt x="15240" y="276228"/>
                      <a:pt x="2540" y="614298"/>
                      <a:pt x="2540" y="646521"/>
                    </a:cubicBezTo>
                    <a:cubicBezTo>
                      <a:pt x="2540" y="678198"/>
                      <a:pt x="1270" y="709875"/>
                      <a:pt x="0" y="741552"/>
                    </a:cubicBezTo>
                    <a:cubicBezTo>
                      <a:pt x="0" y="753607"/>
                      <a:pt x="3810" y="763767"/>
                      <a:pt x="15240" y="768847"/>
                    </a:cubicBezTo>
                    <a:cubicBezTo>
                      <a:pt x="22860" y="772657"/>
                      <a:pt x="31750" y="775197"/>
                      <a:pt x="40640" y="776467"/>
                    </a:cubicBezTo>
                    <a:cubicBezTo>
                      <a:pt x="76120" y="781547"/>
                      <a:pt x="104166" y="785357"/>
                      <a:pt x="132211" y="790437"/>
                    </a:cubicBezTo>
                    <a:cubicBezTo>
                      <a:pt x="147710" y="792977"/>
                      <a:pt x="163209" y="798057"/>
                      <a:pt x="178708" y="799327"/>
                    </a:cubicBezTo>
                    <a:cubicBezTo>
                      <a:pt x="204540" y="801867"/>
                      <a:pt x="492378" y="803137"/>
                      <a:pt x="518210" y="804407"/>
                    </a:cubicBezTo>
                    <a:cubicBezTo>
                      <a:pt x="521900" y="804407"/>
                      <a:pt x="525590" y="804407"/>
                      <a:pt x="529280" y="804407"/>
                    </a:cubicBezTo>
                    <a:cubicBezTo>
                      <a:pt x="546993" y="804407"/>
                      <a:pt x="565445" y="803137"/>
                      <a:pt x="583158" y="803137"/>
                    </a:cubicBezTo>
                    <a:cubicBezTo>
                      <a:pt x="603823" y="803137"/>
                      <a:pt x="623750" y="804407"/>
                      <a:pt x="644415" y="804407"/>
                    </a:cubicBezTo>
                    <a:cubicBezTo>
                      <a:pt x="674675" y="804407"/>
                      <a:pt x="705673" y="804407"/>
                      <a:pt x="735933" y="804407"/>
                    </a:cubicBezTo>
                    <a:cubicBezTo>
                      <a:pt x="763979" y="804407"/>
                      <a:pt x="792025" y="805677"/>
                      <a:pt x="820070" y="806947"/>
                    </a:cubicBezTo>
                    <a:cubicBezTo>
                      <a:pt x="832617" y="806947"/>
                      <a:pt x="845902" y="808217"/>
                      <a:pt x="858449" y="808217"/>
                    </a:cubicBezTo>
                    <a:cubicBezTo>
                      <a:pt x="899041" y="806947"/>
                      <a:pt x="938896" y="800597"/>
                      <a:pt x="982019" y="800597"/>
                    </a:cubicBezTo>
                    <a:cubicBezTo>
                      <a:pt x="985829" y="800597"/>
                      <a:pt x="990909" y="798057"/>
                      <a:pt x="994719" y="795517"/>
                    </a:cubicBezTo>
                    <a:cubicBezTo>
                      <a:pt x="999799" y="791707"/>
                      <a:pt x="1002339" y="785357"/>
                      <a:pt x="1004879" y="782817"/>
                    </a:cubicBezTo>
                    <a:cubicBezTo>
                      <a:pt x="1006149" y="737729"/>
                      <a:pt x="1007419" y="714790"/>
                      <a:pt x="1008689" y="691852"/>
                    </a:cubicBezTo>
                    <a:cubicBezTo>
                      <a:pt x="1009959" y="656352"/>
                      <a:pt x="1020119" y="315551"/>
                      <a:pt x="1021389" y="280051"/>
                    </a:cubicBezTo>
                    <a:cubicBezTo>
                      <a:pt x="1021389" y="258751"/>
                      <a:pt x="1022659" y="237451"/>
                      <a:pt x="1023929" y="216151"/>
                    </a:cubicBezTo>
                    <a:cubicBezTo>
                      <a:pt x="1025199" y="193212"/>
                      <a:pt x="1026469" y="170274"/>
                      <a:pt x="1029009" y="147335"/>
                    </a:cubicBezTo>
                    <a:cubicBezTo>
                      <a:pt x="1030279" y="133682"/>
                      <a:pt x="1030279" y="119482"/>
                      <a:pt x="1035359" y="105828"/>
                    </a:cubicBezTo>
                    <a:cubicBezTo>
                      <a:pt x="1040439" y="89443"/>
                      <a:pt x="1042979" y="73605"/>
                      <a:pt x="1041709" y="44450"/>
                    </a:cubicBezTo>
                    <a:cubicBezTo>
                      <a:pt x="1041709" y="38100"/>
                      <a:pt x="1037899" y="30480"/>
                      <a:pt x="1031549" y="27940"/>
                    </a:cubicBezTo>
                    <a:close/>
                  </a:path>
                </a:pathLst>
              </a:custGeom>
              <a:solidFill>
                <a:srgbClr val="425957"/>
              </a:solidFill>
            </p:spPr>
            <p:txBody>
              <a:bodyPr/>
              <a:lstStyle/>
              <a:p>
                <a:endParaRPr lang="en-US" dirty="0"/>
              </a:p>
            </p:txBody>
          </p:sp>
        </p:grpSp>
        <p:sp>
          <p:nvSpPr>
            <p:cNvPr id="60" name="TextBox 59">
              <a:extLst>
                <a:ext uri="{FF2B5EF4-FFF2-40B4-BE49-F238E27FC236}">
                  <a16:creationId xmlns:a16="http://schemas.microsoft.com/office/drawing/2014/main" id="{4C416D86-4BA5-D98E-E51E-74AB488F6724}"/>
                </a:ext>
              </a:extLst>
            </p:cNvPr>
            <p:cNvSpPr txBox="1"/>
            <p:nvPr/>
          </p:nvSpPr>
          <p:spPr>
            <a:xfrm>
              <a:off x="10565667" y="3519317"/>
              <a:ext cx="566638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9Slide03 Oswald Light" panose="00000400000000000000" pitchFamily="2" charset="0"/>
                  <a:ea typeface="+mn-ea"/>
                  <a:cs typeface="+mn-cs"/>
                </a:rPr>
                <a:t>Bước 3</a:t>
              </a:r>
              <a:r>
                <a:rPr kumimoji="0" lang="vi-VN" sz="32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Thu thập, chọn lọc, xử lí số liệu.</a:t>
              </a:r>
            </a:p>
          </p:txBody>
        </p:sp>
      </p:grpSp>
      <p:sp>
        <p:nvSpPr>
          <p:cNvPr id="66" name="TextBox 8">
            <a:extLst>
              <a:ext uri="{FF2B5EF4-FFF2-40B4-BE49-F238E27FC236}">
                <a16:creationId xmlns:a16="http://schemas.microsoft.com/office/drawing/2014/main" id="{C6A7F781-F164-E34B-EA12-CDFE0C676E93}"/>
              </a:ext>
            </a:extLst>
          </p:cNvPr>
          <p:cNvSpPr txBox="1"/>
          <p:nvPr/>
        </p:nvSpPr>
        <p:spPr>
          <a:xfrm>
            <a:off x="6659901" y="629100"/>
            <a:ext cx="6934200" cy="1449115"/>
          </a:xfrm>
          <a:prstGeom prst="rect">
            <a:avLst/>
          </a:prstGeom>
        </p:spPr>
        <p:txBody>
          <a:bodyPr wrap="square" lIns="0" tIns="0" rIns="0" bIns="0" rtlCol="0" anchor="t">
            <a:spAutoFit/>
          </a:bodyPr>
          <a:lstStyle/>
          <a:p>
            <a:pPr>
              <a:lnSpc>
                <a:spcPts val="11304"/>
              </a:lnSpc>
            </a:pPr>
            <a:r>
              <a:rPr lang="en-US" sz="9499" spc="-47" dirty="0" err="1">
                <a:solidFill>
                  <a:srgbClr val="FFFF00"/>
                </a:solidFill>
                <a:latin typeface="#9Slide05 Motion Picture" panose="02000000000000000000" pitchFamily="2" charset="0"/>
              </a:rPr>
              <a:t>Bắt</a:t>
            </a:r>
            <a:r>
              <a:rPr lang="en-US" sz="9499" spc="-47" dirty="0">
                <a:solidFill>
                  <a:srgbClr val="FFFF00"/>
                </a:solidFill>
                <a:latin typeface="#9Slide05 Motion Picture" panose="02000000000000000000" pitchFamily="2" charset="0"/>
              </a:rPr>
              <a:t> </a:t>
            </a:r>
            <a:r>
              <a:rPr lang="en-US" sz="9499" spc="-47" dirty="0" err="1">
                <a:solidFill>
                  <a:srgbClr val="FFFF00"/>
                </a:solidFill>
                <a:latin typeface="#9Slide05 Motion Picture" panose="02000000000000000000" pitchFamily="2" charset="0"/>
              </a:rPr>
              <a:t>đầu</a:t>
            </a:r>
            <a:r>
              <a:rPr lang="en-US" sz="9499" spc="-47" dirty="0">
                <a:solidFill>
                  <a:srgbClr val="FFFF00"/>
                </a:solidFill>
                <a:latin typeface="#9Slide05 Motion Picture" panose="02000000000000000000" pitchFamily="2" charset="0"/>
              </a:rPr>
              <a:t> </a:t>
            </a:r>
            <a:r>
              <a:rPr lang="en-US" sz="9499" spc="-47" dirty="0" err="1">
                <a:solidFill>
                  <a:srgbClr val="FFFF00"/>
                </a:solidFill>
                <a:latin typeface="#9Slide05 Motion Picture" panose="02000000000000000000" pitchFamily="2" charset="0"/>
              </a:rPr>
              <a:t>từ</a:t>
            </a:r>
            <a:r>
              <a:rPr lang="en-US" sz="9499" spc="-47" dirty="0">
                <a:solidFill>
                  <a:srgbClr val="FFFF00"/>
                </a:solidFill>
                <a:latin typeface="#9Slide05 Motion Picture" panose="02000000000000000000" pitchFamily="2" charset="0"/>
              </a:rPr>
              <a:t> </a:t>
            </a:r>
            <a:r>
              <a:rPr lang="en-US" sz="9499" spc="-47" dirty="0" err="1">
                <a:solidFill>
                  <a:srgbClr val="FFFF00"/>
                </a:solidFill>
                <a:latin typeface="#9Slide05 Motion Picture" panose="02000000000000000000" pitchFamily="2" charset="0"/>
              </a:rPr>
              <a:t>đâu</a:t>
            </a:r>
            <a:r>
              <a:rPr lang="en-US" sz="9499" spc="-47" dirty="0">
                <a:solidFill>
                  <a:srgbClr val="FFFF00"/>
                </a:solidFill>
                <a:latin typeface="#9Slide05 Motion Picture" panose="02000000000000000000" pitchFamily="2" charset="0"/>
              </a:rPr>
              <a:t>?</a:t>
            </a:r>
          </a:p>
        </p:txBody>
      </p:sp>
      <p:pic>
        <p:nvPicPr>
          <p:cNvPr id="68" name="Picture 67" descr="A cartoon pencil with a smiling face&#10;&#10;Description automatically generated">
            <a:extLst>
              <a:ext uri="{FF2B5EF4-FFF2-40B4-BE49-F238E27FC236}">
                <a16:creationId xmlns:a16="http://schemas.microsoft.com/office/drawing/2014/main" id="{4CAA3E53-D748-7F18-97B9-23EBA8EE59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7527" y="4782835"/>
            <a:ext cx="2826545" cy="3858764"/>
          </a:xfrm>
          <a:prstGeom prst="rect">
            <a:avLst/>
          </a:prstGeom>
          <a:ln>
            <a:noFill/>
          </a:ln>
          <a:effectLst>
            <a:outerShdw blurRad="292100" dist="139700" dir="2700000" algn="tl" rotWithShape="0">
              <a:srgbClr val="333333">
                <a:alpha val="65000"/>
              </a:srgbClr>
            </a:outerShdw>
          </a:effectLst>
        </p:spPr>
      </p:pic>
      <p:pic>
        <p:nvPicPr>
          <p:cNvPr id="72" name="Picture 71" descr="A paper with a graph on it&#10;&#10;Description automatically generated">
            <a:extLst>
              <a:ext uri="{FF2B5EF4-FFF2-40B4-BE49-F238E27FC236}">
                <a16:creationId xmlns:a16="http://schemas.microsoft.com/office/drawing/2014/main" id="{06D1451F-A374-F4D5-8881-69B0F78970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978" y="7313727"/>
            <a:ext cx="2282631" cy="2548850"/>
          </a:xfrm>
          <a:prstGeom prst="rect">
            <a:avLst/>
          </a:prstGeom>
        </p:spPr>
      </p:pic>
      <p:pic>
        <p:nvPicPr>
          <p:cNvPr id="74" name="Picture 73" descr="A hand holding a magnifying glass over a paper with graph and calculator&#10;&#10;Description automatically generated">
            <a:extLst>
              <a:ext uri="{FF2B5EF4-FFF2-40B4-BE49-F238E27FC236}">
                <a16:creationId xmlns:a16="http://schemas.microsoft.com/office/drawing/2014/main" id="{C72BFD02-48D3-574B-B1BC-4E08B08B8D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59000" y="4130536"/>
            <a:ext cx="2045190" cy="1834404"/>
          </a:xfrm>
          <a:prstGeom prst="rect">
            <a:avLst/>
          </a:prstGeom>
        </p:spPr>
      </p:pic>
      <p:pic>
        <p:nvPicPr>
          <p:cNvPr id="78" name="Picture 77" descr="A cartoon pencil with a smiling face&#10;&#10;Description automatically generated">
            <a:extLst>
              <a:ext uri="{FF2B5EF4-FFF2-40B4-BE49-F238E27FC236}">
                <a16:creationId xmlns:a16="http://schemas.microsoft.com/office/drawing/2014/main" id="{53EAB0AC-432C-9EBB-3712-A346077030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28062" y="6616618"/>
            <a:ext cx="2994418" cy="2994418"/>
          </a:xfrm>
          <a:prstGeom prst="rect">
            <a:avLst/>
          </a:prstGeom>
        </p:spPr>
      </p:pic>
      <p:pic>
        <p:nvPicPr>
          <p:cNvPr id="80" name="Picture 79" descr="A yellow wifi symbol on a black background&#10;&#10;Description automatically generated">
            <a:extLst>
              <a:ext uri="{FF2B5EF4-FFF2-40B4-BE49-F238E27FC236}">
                <a16:creationId xmlns:a16="http://schemas.microsoft.com/office/drawing/2014/main" id="{B7B4A257-BD95-6F26-45E6-88C31FB7C2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2458" y="925287"/>
            <a:ext cx="2647438" cy="26474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2000" fill="hold"/>
                                        <p:tgtEl>
                                          <p:spTgt spid="80"/>
                                        </p:tgtEl>
                                        <p:attrNameLst>
                                          <p:attrName>ppt_w</p:attrName>
                                        </p:attrNameLst>
                                      </p:cBhvr>
                                      <p:tavLst>
                                        <p:tav tm="0">
                                          <p:val>
                                            <p:fltVal val="0"/>
                                          </p:val>
                                        </p:tav>
                                        <p:tav tm="100000">
                                          <p:val>
                                            <p:strVal val="#ppt_w"/>
                                          </p:val>
                                        </p:tav>
                                      </p:tavLst>
                                    </p:anim>
                                    <p:anim calcmode="lin" valueType="num">
                                      <p:cBhvr>
                                        <p:cTn id="13" dur="2000" fill="hold"/>
                                        <p:tgtEl>
                                          <p:spTgt spid="80"/>
                                        </p:tgtEl>
                                        <p:attrNameLst>
                                          <p:attrName>ppt_h</p:attrName>
                                        </p:attrNameLst>
                                      </p:cBhvr>
                                      <p:tavLst>
                                        <p:tav tm="0">
                                          <p:val>
                                            <p:fltVal val="0"/>
                                          </p:val>
                                        </p:tav>
                                        <p:tav tm="100000">
                                          <p:val>
                                            <p:strVal val="#ppt_h"/>
                                          </p:val>
                                        </p:tav>
                                      </p:tavLst>
                                    </p:anim>
                                    <p:animEffect transition="in" filter="fade">
                                      <p:cBhvr>
                                        <p:cTn id="14" dur="2000"/>
                                        <p:tgtEl>
                                          <p:spTgt spid="8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 fill="hold"/>
                                        <p:tgtEl>
                                          <p:spTgt spid="11"/>
                                        </p:tgtEl>
                                        <p:attrNameLst>
                                          <p:attrName>ppt_w</p:attrName>
                                        </p:attrNameLst>
                                      </p:cBhvr>
                                      <p:tavLst>
                                        <p:tav tm="0">
                                          <p:val>
                                            <p:fltVal val="0"/>
                                          </p:val>
                                        </p:tav>
                                        <p:tav tm="100000">
                                          <p:val>
                                            <p:strVal val="#ppt_w"/>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animEffect transition="in" filter="fade">
                                      <p:cBhvr>
                                        <p:cTn id="21" dur="20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2000" fill="hold"/>
                                        <p:tgtEl>
                                          <p:spTgt spid="25"/>
                                        </p:tgtEl>
                                        <p:attrNameLst>
                                          <p:attrName>ppt_w</p:attrName>
                                        </p:attrNameLst>
                                      </p:cBhvr>
                                      <p:tavLst>
                                        <p:tav tm="0">
                                          <p:val>
                                            <p:fltVal val="0"/>
                                          </p:val>
                                        </p:tav>
                                        <p:tav tm="100000">
                                          <p:val>
                                            <p:strVal val="#ppt_w"/>
                                          </p:val>
                                        </p:tav>
                                      </p:tavLst>
                                    </p:anim>
                                    <p:anim calcmode="lin" valueType="num">
                                      <p:cBhvr>
                                        <p:cTn id="25" dur="2000" fill="hold"/>
                                        <p:tgtEl>
                                          <p:spTgt spid="25"/>
                                        </p:tgtEl>
                                        <p:attrNameLst>
                                          <p:attrName>ppt_h</p:attrName>
                                        </p:attrNameLst>
                                      </p:cBhvr>
                                      <p:tavLst>
                                        <p:tav tm="0">
                                          <p:val>
                                            <p:fltVal val="0"/>
                                          </p:val>
                                        </p:tav>
                                        <p:tav tm="100000">
                                          <p:val>
                                            <p:strVal val="#ppt_h"/>
                                          </p:val>
                                        </p:tav>
                                      </p:tavLst>
                                    </p:anim>
                                    <p:animEffect transition="in" filter="fade">
                                      <p:cBhvr>
                                        <p:cTn id="26" dur="2000"/>
                                        <p:tgtEl>
                                          <p:spTgt spid="25"/>
                                        </p:tgtEl>
                                      </p:cBhvr>
                                    </p:animEffect>
                                  </p:childTnLst>
                                </p:cTn>
                              </p:par>
                              <p:par>
                                <p:cTn id="27" presetID="53" presetClass="entr" presetSubtype="16"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p:cTn id="29" dur="2000" fill="hold"/>
                                        <p:tgtEl>
                                          <p:spTgt spid="72"/>
                                        </p:tgtEl>
                                        <p:attrNameLst>
                                          <p:attrName>ppt_w</p:attrName>
                                        </p:attrNameLst>
                                      </p:cBhvr>
                                      <p:tavLst>
                                        <p:tav tm="0">
                                          <p:val>
                                            <p:fltVal val="0"/>
                                          </p:val>
                                        </p:tav>
                                        <p:tav tm="100000">
                                          <p:val>
                                            <p:strVal val="#ppt_w"/>
                                          </p:val>
                                        </p:tav>
                                      </p:tavLst>
                                    </p:anim>
                                    <p:anim calcmode="lin" valueType="num">
                                      <p:cBhvr>
                                        <p:cTn id="30" dur="2000" fill="hold"/>
                                        <p:tgtEl>
                                          <p:spTgt spid="72"/>
                                        </p:tgtEl>
                                        <p:attrNameLst>
                                          <p:attrName>ppt_h</p:attrName>
                                        </p:attrNameLst>
                                      </p:cBhvr>
                                      <p:tavLst>
                                        <p:tav tm="0">
                                          <p:val>
                                            <p:fltVal val="0"/>
                                          </p:val>
                                        </p:tav>
                                        <p:tav tm="100000">
                                          <p:val>
                                            <p:strVal val="#ppt_h"/>
                                          </p:val>
                                        </p:tav>
                                      </p:tavLst>
                                    </p:anim>
                                    <p:animEffect transition="in" filter="fade">
                                      <p:cBhvr>
                                        <p:cTn id="31" dur="200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2000" fill="hold"/>
                                        <p:tgtEl>
                                          <p:spTgt spid="26"/>
                                        </p:tgtEl>
                                        <p:attrNameLst>
                                          <p:attrName>ppt_w</p:attrName>
                                        </p:attrNameLst>
                                      </p:cBhvr>
                                      <p:tavLst>
                                        <p:tav tm="0">
                                          <p:val>
                                            <p:fltVal val="0"/>
                                          </p:val>
                                        </p:tav>
                                        <p:tav tm="100000">
                                          <p:val>
                                            <p:strVal val="#ppt_w"/>
                                          </p:val>
                                        </p:tav>
                                      </p:tavLst>
                                    </p:anim>
                                    <p:anim calcmode="lin" valueType="num">
                                      <p:cBhvr>
                                        <p:cTn id="37" dur="2000" fill="hold"/>
                                        <p:tgtEl>
                                          <p:spTgt spid="26"/>
                                        </p:tgtEl>
                                        <p:attrNameLst>
                                          <p:attrName>ppt_h</p:attrName>
                                        </p:attrNameLst>
                                      </p:cBhvr>
                                      <p:tavLst>
                                        <p:tav tm="0">
                                          <p:val>
                                            <p:fltVal val="0"/>
                                          </p:val>
                                        </p:tav>
                                        <p:tav tm="100000">
                                          <p:val>
                                            <p:strVal val="#ppt_h"/>
                                          </p:val>
                                        </p:tav>
                                      </p:tavLst>
                                    </p:anim>
                                    <p:animEffect transition="in" filter="fade">
                                      <p:cBhvr>
                                        <p:cTn id="38" dur="20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anim calcmode="lin" valueType="num">
                                      <p:cBhvr>
                                        <p:cTn id="41" dur="2000" fill="hold"/>
                                        <p:tgtEl>
                                          <p:spTgt spid="69"/>
                                        </p:tgtEl>
                                        <p:attrNameLst>
                                          <p:attrName>ppt_w</p:attrName>
                                        </p:attrNameLst>
                                      </p:cBhvr>
                                      <p:tavLst>
                                        <p:tav tm="0">
                                          <p:val>
                                            <p:fltVal val="0"/>
                                          </p:val>
                                        </p:tav>
                                        <p:tav tm="100000">
                                          <p:val>
                                            <p:strVal val="#ppt_w"/>
                                          </p:val>
                                        </p:tav>
                                      </p:tavLst>
                                    </p:anim>
                                    <p:anim calcmode="lin" valueType="num">
                                      <p:cBhvr>
                                        <p:cTn id="42" dur="2000" fill="hold"/>
                                        <p:tgtEl>
                                          <p:spTgt spid="69"/>
                                        </p:tgtEl>
                                        <p:attrNameLst>
                                          <p:attrName>ppt_h</p:attrName>
                                        </p:attrNameLst>
                                      </p:cBhvr>
                                      <p:tavLst>
                                        <p:tav tm="0">
                                          <p:val>
                                            <p:fltVal val="0"/>
                                          </p:val>
                                        </p:tav>
                                        <p:tav tm="100000">
                                          <p:val>
                                            <p:strVal val="#ppt_h"/>
                                          </p:val>
                                        </p:tav>
                                      </p:tavLst>
                                    </p:anim>
                                    <p:animEffect transition="in" filter="fade">
                                      <p:cBhvr>
                                        <p:cTn id="43" dur="2000"/>
                                        <p:tgtEl>
                                          <p:spTgt spid="69"/>
                                        </p:tgtEl>
                                      </p:cBhvr>
                                    </p:animEffect>
                                  </p:childTnLst>
                                </p:cTn>
                              </p:par>
                              <p:par>
                                <p:cTn id="44" presetID="53" presetClass="entr" presetSubtype="16"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anim calcmode="lin" valueType="num">
                                      <p:cBhvr>
                                        <p:cTn id="46" dur="2000" fill="hold"/>
                                        <p:tgtEl>
                                          <p:spTgt spid="74"/>
                                        </p:tgtEl>
                                        <p:attrNameLst>
                                          <p:attrName>ppt_w</p:attrName>
                                        </p:attrNameLst>
                                      </p:cBhvr>
                                      <p:tavLst>
                                        <p:tav tm="0">
                                          <p:val>
                                            <p:fltVal val="0"/>
                                          </p:val>
                                        </p:tav>
                                        <p:tav tm="100000">
                                          <p:val>
                                            <p:strVal val="#ppt_w"/>
                                          </p:val>
                                        </p:tav>
                                      </p:tavLst>
                                    </p:anim>
                                    <p:anim calcmode="lin" valueType="num">
                                      <p:cBhvr>
                                        <p:cTn id="47" dur="2000" fill="hold"/>
                                        <p:tgtEl>
                                          <p:spTgt spid="74"/>
                                        </p:tgtEl>
                                        <p:attrNameLst>
                                          <p:attrName>ppt_h</p:attrName>
                                        </p:attrNameLst>
                                      </p:cBhvr>
                                      <p:tavLst>
                                        <p:tav tm="0">
                                          <p:val>
                                            <p:fltVal val="0"/>
                                          </p:val>
                                        </p:tav>
                                        <p:tav tm="100000">
                                          <p:val>
                                            <p:strVal val="#ppt_h"/>
                                          </p:val>
                                        </p:tav>
                                      </p:tavLst>
                                    </p:anim>
                                    <p:animEffect transition="in" filter="fade">
                                      <p:cBhvr>
                                        <p:cTn id="48" dur="2000"/>
                                        <p:tgtEl>
                                          <p:spTgt spid="7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p:cTn id="53" dur="2000" fill="hold"/>
                                        <p:tgtEl>
                                          <p:spTgt spid="70"/>
                                        </p:tgtEl>
                                        <p:attrNameLst>
                                          <p:attrName>ppt_w</p:attrName>
                                        </p:attrNameLst>
                                      </p:cBhvr>
                                      <p:tavLst>
                                        <p:tav tm="0">
                                          <p:val>
                                            <p:fltVal val="0"/>
                                          </p:val>
                                        </p:tav>
                                        <p:tav tm="100000">
                                          <p:val>
                                            <p:strVal val="#ppt_w"/>
                                          </p:val>
                                        </p:tav>
                                      </p:tavLst>
                                    </p:anim>
                                    <p:anim calcmode="lin" valueType="num">
                                      <p:cBhvr>
                                        <p:cTn id="54" dur="2000" fill="hold"/>
                                        <p:tgtEl>
                                          <p:spTgt spid="70"/>
                                        </p:tgtEl>
                                        <p:attrNameLst>
                                          <p:attrName>ppt_h</p:attrName>
                                        </p:attrNameLst>
                                      </p:cBhvr>
                                      <p:tavLst>
                                        <p:tav tm="0">
                                          <p:val>
                                            <p:fltVal val="0"/>
                                          </p:val>
                                        </p:tav>
                                        <p:tav tm="100000">
                                          <p:val>
                                            <p:strVal val="#ppt_h"/>
                                          </p:val>
                                        </p:tav>
                                      </p:tavLst>
                                    </p:anim>
                                    <p:animEffect transition="in" filter="fade">
                                      <p:cBhvr>
                                        <p:cTn id="55" dur="2000"/>
                                        <p:tgtEl>
                                          <p:spTgt spid="70"/>
                                        </p:tgtEl>
                                      </p:cBhvr>
                                    </p:animEffect>
                                  </p:childTnLst>
                                </p:cTn>
                              </p:par>
                              <p:par>
                                <p:cTn id="56" presetID="53" presetClass="entr" presetSubtype="16"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 calcmode="lin" valueType="num">
                                      <p:cBhvr>
                                        <p:cTn id="58" dur="2000" fill="hold"/>
                                        <p:tgtEl>
                                          <p:spTgt spid="78"/>
                                        </p:tgtEl>
                                        <p:attrNameLst>
                                          <p:attrName>ppt_w</p:attrName>
                                        </p:attrNameLst>
                                      </p:cBhvr>
                                      <p:tavLst>
                                        <p:tav tm="0">
                                          <p:val>
                                            <p:fltVal val="0"/>
                                          </p:val>
                                        </p:tav>
                                        <p:tav tm="100000">
                                          <p:val>
                                            <p:strVal val="#ppt_w"/>
                                          </p:val>
                                        </p:tav>
                                      </p:tavLst>
                                    </p:anim>
                                    <p:anim calcmode="lin" valueType="num">
                                      <p:cBhvr>
                                        <p:cTn id="59" dur="2000" fill="hold"/>
                                        <p:tgtEl>
                                          <p:spTgt spid="78"/>
                                        </p:tgtEl>
                                        <p:attrNameLst>
                                          <p:attrName>ppt_h</p:attrName>
                                        </p:attrNameLst>
                                      </p:cBhvr>
                                      <p:tavLst>
                                        <p:tav tm="0">
                                          <p:val>
                                            <p:fltVal val="0"/>
                                          </p:val>
                                        </p:tav>
                                        <p:tav tm="100000">
                                          <p:val>
                                            <p:strVal val="#ppt_h"/>
                                          </p:val>
                                        </p:tav>
                                      </p:tavLst>
                                    </p:anim>
                                    <p:animEffect transition="in" filter="fade">
                                      <p:cBhvr>
                                        <p:cTn id="60"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grpSp>
        <p:nvGrpSpPr>
          <p:cNvPr id="14" name="Group 14"/>
          <p:cNvGrpSpPr/>
          <p:nvPr/>
        </p:nvGrpSpPr>
        <p:grpSpPr>
          <a:xfrm rot="-9232054">
            <a:off x="14830001" y="7949522"/>
            <a:ext cx="3719595" cy="3718959"/>
            <a:chOff x="0" y="0"/>
            <a:chExt cx="4959460" cy="4958613"/>
          </a:xfrm>
        </p:grpSpPr>
        <p:sp>
          <p:nvSpPr>
            <p:cNvPr id="15" name="Freeform 15"/>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95583" y="8726661"/>
            <a:ext cx="3567715" cy="2451863"/>
            <a:chOff x="0" y="0"/>
            <a:chExt cx="4756953" cy="3269151"/>
          </a:xfrm>
        </p:grpSpPr>
        <p:sp>
          <p:nvSpPr>
            <p:cNvPr id="18" name="Freeform 18"/>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3">
                <a:extLst>
                  <a:ext uri="{96DAC541-7B7A-43D3-8B79-37D633B846F1}">
                    <asvg:svgBlip xmlns:asvg="http://schemas.microsoft.com/office/drawing/2016/SVG/main" r:embed="rId4"/>
                  </a:ext>
                </a:extLst>
              </a:blip>
              <a:stretch>
                <a:fillRect l="-243600" t="-96718" r="-203342" b="-1301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084950" y="-889744"/>
            <a:ext cx="6656863" cy="4200763"/>
            <a:chOff x="0" y="0"/>
            <a:chExt cx="8875818" cy="5601017"/>
          </a:xfrm>
        </p:grpSpPr>
        <p:sp>
          <p:nvSpPr>
            <p:cNvPr id="21" name="Freeform 21"/>
            <p:cNvSpPr/>
            <p:nvPr/>
          </p:nvSpPr>
          <p:spPr>
            <a:xfrm rot="799940">
              <a:off x="3131399" y="1681083"/>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9750106">
              <a:off x="6123527" y="323702"/>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99940">
              <a:off x="215360" y="3185242"/>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rot="-7778244">
            <a:off x="14905941" y="-197232"/>
            <a:ext cx="3567715" cy="2451863"/>
            <a:chOff x="0" y="0"/>
            <a:chExt cx="4756953" cy="3269151"/>
          </a:xfrm>
        </p:grpSpPr>
        <p:sp>
          <p:nvSpPr>
            <p:cNvPr id="25" name="Freeform 25"/>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3">
                <a:extLst>
                  <a:ext uri="{96DAC541-7B7A-43D3-8B79-37D633B846F1}">
                    <asvg:svgBlip xmlns:asvg="http://schemas.microsoft.com/office/drawing/2016/SVG/main" r:embed="rId4"/>
                  </a:ext>
                </a:extLst>
              </a:blip>
              <a:stretch>
                <a:fillRect l="-243600" t="-96718" r="-203342" b="-1301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Cartoon of a person with many hands&#10;&#10;Description automatically generated">
            <a:extLst>
              <a:ext uri="{FF2B5EF4-FFF2-40B4-BE49-F238E27FC236}">
                <a16:creationId xmlns:a16="http://schemas.microsoft.com/office/drawing/2014/main" id="{6A7C1E48-B6A4-7BAB-9DE0-9B7F57C7F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383" y="7665112"/>
            <a:ext cx="2577417" cy="2577417"/>
          </a:xfrm>
          <a:prstGeom prst="rect">
            <a:avLst/>
          </a:prstGeom>
        </p:spPr>
      </p:pic>
      <p:pic>
        <p:nvPicPr>
          <p:cNvPr id="37" name="Picture 36" descr="A circular road with buildings around it&#10;&#10;Description automatically generated">
            <a:extLst>
              <a:ext uri="{FF2B5EF4-FFF2-40B4-BE49-F238E27FC236}">
                <a16:creationId xmlns:a16="http://schemas.microsoft.com/office/drawing/2014/main" id="{56EE3E7F-5D6F-5300-0800-BB9364283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6870" y="7641441"/>
            <a:ext cx="2981806" cy="2529485"/>
          </a:xfrm>
          <a:prstGeom prst="rect">
            <a:avLst/>
          </a:prstGeom>
        </p:spPr>
      </p:pic>
      <p:pic>
        <p:nvPicPr>
          <p:cNvPr id="40" name="Picture 39" descr="A group of people with question marks&#10;&#10;Description automatically generated">
            <a:extLst>
              <a:ext uri="{FF2B5EF4-FFF2-40B4-BE49-F238E27FC236}">
                <a16:creationId xmlns:a16="http://schemas.microsoft.com/office/drawing/2014/main" id="{CDE6EEC1-661F-57B2-0F91-0C70FC3F8C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590" y="7987492"/>
            <a:ext cx="2299166" cy="2299166"/>
          </a:xfrm>
          <a:prstGeom prst="rect">
            <a:avLst/>
          </a:prstGeom>
        </p:spPr>
      </p:pic>
      <p:graphicFrame>
        <p:nvGraphicFramePr>
          <p:cNvPr id="4" name="Table 3">
            <a:extLst>
              <a:ext uri="{FF2B5EF4-FFF2-40B4-BE49-F238E27FC236}">
                <a16:creationId xmlns:a16="http://schemas.microsoft.com/office/drawing/2014/main" id="{0910A40D-92AD-748A-2E57-8F55E8A02E36}"/>
              </a:ext>
            </a:extLst>
          </p:cNvPr>
          <p:cNvGraphicFramePr>
            <a:graphicFrameLocks noGrp="1"/>
          </p:cNvGraphicFramePr>
          <p:nvPr/>
        </p:nvGraphicFramePr>
        <p:xfrm>
          <a:off x="3846195" y="3021760"/>
          <a:ext cx="10595610" cy="4572002"/>
        </p:xfrm>
        <a:graphic>
          <a:graphicData uri="http://schemas.openxmlformats.org/drawingml/2006/table">
            <a:tbl>
              <a:tblPr firstRow="1" firstCol="1" bandRow="1"/>
              <a:tblGrid>
                <a:gridCol w="996511">
                  <a:extLst>
                    <a:ext uri="{9D8B030D-6E8A-4147-A177-3AD203B41FA5}">
                      <a16:colId xmlns:a16="http://schemas.microsoft.com/office/drawing/2014/main" val="1591171715"/>
                    </a:ext>
                  </a:extLst>
                </a:gridCol>
                <a:gridCol w="7138545">
                  <a:extLst>
                    <a:ext uri="{9D8B030D-6E8A-4147-A177-3AD203B41FA5}">
                      <a16:colId xmlns:a16="http://schemas.microsoft.com/office/drawing/2014/main" val="512978208"/>
                    </a:ext>
                  </a:extLst>
                </a:gridCol>
                <a:gridCol w="2460554">
                  <a:extLst>
                    <a:ext uri="{9D8B030D-6E8A-4147-A177-3AD203B41FA5}">
                      <a16:colId xmlns:a16="http://schemas.microsoft.com/office/drawing/2014/main" val="2522144530"/>
                    </a:ext>
                  </a:extLst>
                </a:gridCol>
              </a:tblGrid>
              <a:tr h="1621118">
                <a:tc>
                  <a:txBody>
                    <a:bodyPr/>
                    <a:lstStyle/>
                    <a:p>
                      <a:pPr marL="0" indent="0" algn="ctr">
                        <a:lnSpc>
                          <a:spcPct val="107000"/>
                        </a:lnSpc>
                        <a:spcAft>
                          <a:spcPts val="600"/>
                        </a:spcAft>
                      </a:pPr>
                      <a:r>
                        <a:rPr lang="en-US" sz="32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3200" b="1" dirty="0">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STT</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60000"/>
                        <a:lumOff val="40000"/>
                      </a:schemeClr>
                    </a:solidFill>
                  </a:tcPr>
                </a:tc>
                <a:tc>
                  <a:txBody>
                    <a:bodyPr/>
                    <a:lstStyle/>
                    <a:p>
                      <a:pPr indent="180340" algn="ctr">
                        <a:lnSpc>
                          <a:spcPct val="107000"/>
                        </a:lnSpc>
                        <a:spcAft>
                          <a:spcPts val="600"/>
                        </a:spcAft>
                      </a:pP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Tiêu</a:t>
                      </a: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chí</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p>
                      <a:pPr indent="180340" algn="ctr">
                        <a:lnSpc>
                          <a:spcPct val="107000"/>
                        </a:lnSpc>
                        <a:spcAft>
                          <a:spcPts val="600"/>
                        </a:spcAft>
                      </a:pP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điểm</a:t>
                      </a: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đánh</a:t>
                      </a: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giá</a:t>
                      </a: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trên</a:t>
                      </a: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thang </a:t>
                      </a:r>
                      <a:r>
                        <a:rPr lang="en-US" sz="32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điểm</a:t>
                      </a:r>
                      <a:r>
                        <a:rPr lang="en-US" sz="32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5)</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60000"/>
                        <a:lumOff val="40000"/>
                      </a:schemeClr>
                    </a:solidFill>
                  </a:tcPr>
                </a:tc>
                <a:tc>
                  <a:txBody>
                    <a:bodyPr/>
                    <a:lstStyle/>
                    <a:p>
                      <a:pPr indent="180340" algn="ctr">
                        <a:lnSpc>
                          <a:spcPct val="107000"/>
                        </a:lnSpc>
                        <a:spcAft>
                          <a:spcPts val="600"/>
                        </a:spcAft>
                      </a:pPr>
                      <a:r>
                        <a:rPr lang="en-US" sz="3200" b="1" dirty="0" err="1">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Nhóm</a:t>
                      </a:r>
                      <a:r>
                        <a:rPr lang="en-US" sz="3200" dirty="0">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60000"/>
                        <a:lumOff val="40000"/>
                      </a:schemeClr>
                    </a:solidFill>
                  </a:tcPr>
                </a:tc>
                <a:extLst>
                  <a:ext uri="{0D108BD9-81ED-4DB2-BD59-A6C34878D82A}">
                    <a16:rowId xmlns:a16="http://schemas.microsoft.com/office/drawing/2014/main" val="3705401916"/>
                  </a:ext>
                </a:extLst>
              </a:tr>
              <a:tr h="737721">
                <a:tc>
                  <a:txBody>
                    <a:bodyPr/>
                    <a:lstStyle/>
                    <a:p>
                      <a:pPr marL="0" indent="0" algn="ctr">
                        <a:lnSpc>
                          <a:spcPct val="107000"/>
                        </a:lnSpc>
                        <a:spcAft>
                          <a:spcPts val="600"/>
                        </a:spcAft>
                      </a:pP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1</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Nội</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dung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đầy</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đủ</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rõ</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ràng</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súc</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tích</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en-US" sz="32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32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extLst>
                  <a:ext uri="{0D108BD9-81ED-4DB2-BD59-A6C34878D82A}">
                    <a16:rowId xmlns:a16="http://schemas.microsoft.com/office/drawing/2014/main" val="2011763849"/>
                  </a:ext>
                </a:extLst>
              </a:tr>
              <a:tr h="737721">
                <a:tc>
                  <a:txBody>
                    <a:bodyPr/>
                    <a:lstStyle/>
                    <a:p>
                      <a:pPr marL="0" indent="0" algn="ctr">
                        <a:lnSpc>
                          <a:spcPct val="107000"/>
                        </a:lnSpc>
                        <a:spcAft>
                          <a:spcPts val="600"/>
                        </a:spcAft>
                      </a:pP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2</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en-US" sz="3200" dirty="0" err="1">
                          <a:effectLst/>
                          <a:latin typeface="#9Slide03 Oswald Light" panose="00000400000000000000" pitchFamily="2" charset="0"/>
                          <a:ea typeface="Calibri" panose="020F0502020204030204" pitchFamily="34" charset="0"/>
                          <a:cs typeface="Times New Roman" panose="02020603050405020304" pitchFamily="18" charset="0"/>
                        </a:rPr>
                        <a:t>Tính</a:t>
                      </a:r>
                      <a:r>
                        <a:rPr lang="en-US" sz="3200" dirty="0">
                          <a:effectLst/>
                          <a:latin typeface="#9Slide03 Oswald Light" panose="00000400000000000000" pitchFamily="2" charset="0"/>
                          <a:ea typeface="Calibri" panose="020F0502020204030204" pitchFamily="34" charset="0"/>
                          <a:cs typeface="Times New Roman" panose="02020603050405020304" pitchFamily="18" charset="0"/>
                        </a:rPr>
                        <a:t> </a:t>
                      </a:r>
                      <a:r>
                        <a:rPr lang="en-US" sz="3200" dirty="0" err="1">
                          <a:effectLst/>
                          <a:latin typeface="#9Slide03 Oswald Light" panose="00000400000000000000" pitchFamily="2" charset="0"/>
                          <a:ea typeface="Calibri" panose="020F0502020204030204" pitchFamily="34" charset="0"/>
                          <a:cs typeface="Times New Roman" panose="02020603050405020304" pitchFamily="18" charset="0"/>
                        </a:rPr>
                        <a:t>thuyết</a:t>
                      </a:r>
                      <a:r>
                        <a:rPr lang="en-US" sz="3200" dirty="0">
                          <a:effectLst/>
                          <a:latin typeface="#9Slide03 Oswald Light" panose="00000400000000000000" pitchFamily="2" charset="0"/>
                          <a:ea typeface="Calibri" panose="020F0502020204030204" pitchFamily="34" charset="0"/>
                          <a:cs typeface="Times New Roman" panose="02020603050405020304" pitchFamily="18" charset="0"/>
                        </a:rPr>
                        <a:t> </a:t>
                      </a:r>
                      <a:r>
                        <a:rPr lang="en-US" sz="3200" dirty="0" err="1">
                          <a:effectLst/>
                          <a:latin typeface="#9Slide03 Oswald Light" panose="00000400000000000000" pitchFamily="2" charset="0"/>
                          <a:ea typeface="Calibri" panose="020F0502020204030204" pitchFamily="34" charset="0"/>
                          <a:cs typeface="Times New Roman" panose="02020603050405020304" pitchFamily="18" charset="0"/>
                        </a:rPr>
                        <a:t>phục</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en-US" sz="32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32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extLst>
                  <a:ext uri="{0D108BD9-81ED-4DB2-BD59-A6C34878D82A}">
                    <a16:rowId xmlns:a16="http://schemas.microsoft.com/office/drawing/2014/main" val="3107437798"/>
                  </a:ext>
                </a:extLst>
              </a:tr>
              <a:tr h="737721">
                <a:tc>
                  <a:txBody>
                    <a:bodyPr/>
                    <a:lstStyle/>
                    <a:p>
                      <a:pPr marL="0" indent="0" algn="ctr">
                        <a:lnSpc>
                          <a:spcPct val="107000"/>
                        </a:lnSpc>
                        <a:spcAft>
                          <a:spcPts val="600"/>
                        </a:spcAft>
                      </a:pP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3</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vi-VN"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Trình bày lưu loát, đúng thời gian</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en-US" sz="32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32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extLst>
                  <a:ext uri="{0D108BD9-81ED-4DB2-BD59-A6C34878D82A}">
                    <a16:rowId xmlns:a16="http://schemas.microsoft.com/office/drawing/2014/main" val="2007326914"/>
                  </a:ext>
                </a:extLst>
              </a:tr>
              <a:tr h="737721">
                <a:tc>
                  <a:txBody>
                    <a:bodyPr/>
                    <a:lstStyle/>
                    <a:p>
                      <a:pPr marL="0" indent="0" algn="ctr">
                        <a:lnSpc>
                          <a:spcPct val="107000"/>
                        </a:lnSpc>
                        <a:spcAft>
                          <a:spcPts val="600"/>
                        </a:spcAft>
                      </a:pP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4</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Có</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sự</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phối</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hợp</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các</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thành</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3200"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viên</a:t>
                      </a:r>
                      <a:r>
                        <a:rPr lang="en-US" sz="32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tc>
                  <a:txBody>
                    <a:bodyPr/>
                    <a:lstStyle/>
                    <a:p>
                      <a:pPr indent="180340" algn="l">
                        <a:lnSpc>
                          <a:spcPct val="107000"/>
                        </a:lnSpc>
                        <a:spcAft>
                          <a:spcPts val="600"/>
                        </a:spcAft>
                      </a:pPr>
                      <a:r>
                        <a:rPr lang="en-US" sz="3200" dirty="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32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solidFill>
                      <a:schemeClr val="accent5">
                        <a:lumMod val="20000"/>
                        <a:lumOff val="80000"/>
                      </a:schemeClr>
                    </a:solidFill>
                  </a:tcPr>
                </a:tc>
                <a:extLst>
                  <a:ext uri="{0D108BD9-81ED-4DB2-BD59-A6C34878D82A}">
                    <a16:rowId xmlns:a16="http://schemas.microsoft.com/office/drawing/2014/main" val="67728180"/>
                  </a:ext>
                </a:extLst>
              </a:tr>
            </a:tbl>
          </a:graphicData>
        </a:graphic>
      </p:graphicFrame>
      <p:sp>
        <p:nvSpPr>
          <p:cNvPr id="10" name="TextBox 9">
            <a:extLst>
              <a:ext uri="{FF2B5EF4-FFF2-40B4-BE49-F238E27FC236}">
                <a16:creationId xmlns:a16="http://schemas.microsoft.com/office/drawing/2014/main" id="{EE548C0A-1E65-1B44-04C5-9617EEE5C78C}"/>
              </a:ext>
            </a:extLst>
          </p:cNvPr>
          <p:cNvSpPr txBox="1"/>
          <p:nvPr/>
        </p:nvSpPr>
        <p:spPr>
          <a:xfrm>
            <a:off x="6324600" y="2182899"/>
            <a:ext cx="6781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TIÊU CHÍ ĐÁNH GIÁ LÀM VIỆC NHÓM</a:t>
            </a:r>
          </a:p>
        </p:txBody>
      </p:sp>
      <p:sp>
        <p:nvSpPr>
          <p:cNvPr id="2" name="Rectangle 1">
            <a:extLst>
              <a:ext uri="{FF2B5EF4-FFF2-40B4-BE49-F238E27FC236}">
                <a16:creationId xmlns:a16="http://schemas.microsoft.com/office/drawing/2014/main" id="{270C0A5E-3D57-73A4-BB3F-11C4CC3A5C53}"/>
              </a:ext>
            </a:extLst>
          </p:cNvPr>
          <p:cNvSpPr/>
          <p:nvPr/>
        </p:nvSpPr>
        <p:spPr>
          <a:xfrm>
            <a:off x="2322657" y="654817"/>
            <a:ext cx="13624243" cy="1200329"/>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rgbClr val="F03A53"/>
                </a:solidFill>
                <a:effectLst>
                  <a:outerShdw blurRad="38100" dist="38100" dir="2700000" algn="tl">
                    <a:srgbClr val="000000">
                      <a:alpha val="43137"/>
                    </a:srgbClr>
                  </a:outerShdw>
                </a:effectLst>
                <a:latin typeface="#9Slide07 IcielBC Cubano Normal" panose="00000500000000000000" pitchFamily="2" charset="0"/>
              </a:rPr>
              <a:t>BÀI 9. THỰC HÀNH: VIẾT BÁO CÁO</a:t>
            </a:r>
          </a:p>
        </p:txBody>
      </p:sp>
    </p:spTree>
    <p:extLst>
      <p:ext uri="{BB962C8B-B14F-4D97-AF65-F5344CB8AC3E}">
        <p14:creationId xmlns:p14="http://schemas.microsoft.com/office/powerpoint/2010/main" val="1853807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289256" y="3146978"/>
            <a:ext cx="13867865" cy="5845286"/>
            <a:chOff x="0" y="0"/>
            <a:chExt cx="4648714" cy="1959426"/>
          </a:xfrm>
        </p:grpSpPr>
        <p:sp>
          <p:nvSpPr>
            <p:cNvPr id="3" name="Freeform 3"/>
            <p:cNvSpPr/>
            <p:nvPr/>
          </p:nvSpPr>
          <p:spPr>
            <a:xfrm>
              <a:off x="0" y="-1270"/>
              <a:ext cx="4649984" cy="1958156"/>
            </a:xfrm>
            <a:custGeom>
              <a:avLst/>
              <a:gdLst/>
              <a:ahLst/>
              <a:cxnLst/>
              <a:rect l="l" t="t" r="r" b="b"/>
              <a:pathLst>
                <a:path w="4649984" h="1958156">
                  <a:moveTo>
                    <a:pt x="4638554" y="27940"/>
                  </a:moveTo>
                  <a:cubicBezTo>
                    <a:pt x="4629664" y="24130"/>
                    <a:pt x="4620774" y="21590"/>
                    <a:pt x="4611884" y="21590"/>
                  </a:cubicBezTo>
                  <a:cubicBezTo>
                    <a:pt x="4585214" y="20320"/>
                    <a:pt x="4516593" y="20320"/>
                    <a:pt x="4440169" y="17780"/>
                  </a:cubicBezTo>
                  <a:cubicBezTo>
                    <a:pt x="4265483" y="12700"/>
                    <a:pt x="4094437" y="6350"/>
                    <a:pt x="3919752" y="3810"/>
                  </a:cubicBezTo>
                  <a:cubicBezTo>
                    <a:pt x="3777820" y="1270"/>
                    <a:pt x="3639527" y="3810"/>
                    <a:pt x="3497596" y="2540"/>
                  </a:cubicBezTo>
                  <a:cubicBezTo>
                    <a:pt x="3435728" y="2540"/>
                    <a:pt x="3373860" y="0"/>
                    <a:pt x="3311992" y="2540"/>
                  </a:cubicBezTo>
                  <a:cubicBezTo>
                    <a:pt x="3162782" y="10160"/>
                    <a:pt x="3013572" y="11430"/>
                    <a:pt x="2860722" y="8890"/>
                  </a:cubicBezTo>
                  <a:cubicBezTo>
                    <a:pt x="2784297" y="7620"/>
                    <a:pt x="2707873" y="7620"/>
                    <a:pt x="2631448" y="7620"/>
                  </a:cubicBezTo>
                  <a:cubicBezTo>
                    <a:pt x="2493155" y="7620"/>
                    <a:pt x="2354863" y="7620"/>
                    <a:pt x="2216570" y="6350"/>
                  </a:cubicBezTo>
                  <a:cubicBezTo>
                    <a:pt x="2070999" y="5080"/>
                    <a:pt x="637124" y="2540"/>
                    <a:pt x="495192" y="1270"/>
                  </a:cubicBezTo>
                  <a:cubicBezTo>
                    <a:pt x="378735" y="0"/>
                    <a:pt x="265918" y="1270"/>
                    <a:pt x="149461" y="1270"/>
                  </a:cubicBezTo>
                  <a:cubicBezTo>
                    <a:pt x="69397" y="1270"/>
                    <a:pt x="33020" y="3810"/>
                    <a:pt x="5080" y="5080"/>
                  </a:cubicBezTo>
                  <a:cubicBezTo>
                    <a:pt x="3810" y="5080"/>
                    <a:pt x="2540" y="7620"/>
                    <a:pt x="0" y="8890"/>
                  </a:cubicBezTo>
                  <a:cubicBezTo>
                    <a:pt x="1270" y="21590"/>
                    <a:pt x="3810" y="34290"/>
                    <a:pt x="5080" y="46990"/>
                  </a:cubicBezTo>
                  <a:cubicBezTo>
                    <a:pt x="15240" y="126377"/>
                    <a:pt x="16510" y="210229"/>
                    <a:pt x="17780" y="292610"/>
                  </a:cubicBezTo>
                  <a:cubicBezTo>
                    <a:pt x="19050" y="376462"/>
                    <a:pt x="17780" y="460314"/>
                    <a:pt x="16510" y="545637"/>
                  </a:cubicBezTo>
                  <a:cubicBezTo>
                    <a:pt x="15240" y="632432"/>
                    <a:pt x="2540" y="1543035"/>
                    <a:pt x="2540" y="1629830"/>
                  </a:cubicBezTo>
                  <a:cubicBezTo>
                    <a:pt x="2540" y="1715153"/>
                    <a:pt x="1270" y="1800476"/>
                    <a:pt x="0" y="1885799"/>
                  </a:cubicBezTo>
                  <a:cubicBezTo>
                    <a:pt x="0" y="1903546"/>
                    <a:pt x="3810" y="1913706"/>
                    <a:pt x="15240" y="1918786"/>
                  </a:cubicBezTo>
                  <a:cubicBezTo>
                    <a:pt x="22860" y="1922596"/>
                    <a:pt x="31750" y="1925136"/>
                    <a:pt x="40640" y="1926406"/>
                  </a:cubicBezTo>
                  <a:cubicBezTo>
                    <a:pt x="145822" y="1931486"/>
                    <a:pt x="284114" y="1935296"/>
                    <a:pt x="422407" y="1940376"/>
                  </a:cubicBezTo>
                  <a:cubicBezTo>
                    <a:pt x="498831" y="1942916"/>
                    <a:pt x="575256" y="1947996"/>
                    <a:pt x="651681" y="1949266"/>
                  </a:cubicBezTo>
                  <a:cubicBezTo>
                    <a:pt x="779056" y="1951806"/>
                    <a:pt x="2198374" y="1953076"/>
                    <a:pt x="2325749" y="1954346"/>
                  </a:cubicBezTo>
                  <a:cubicBezTo>
                    <a:pt x="2343945" y="1954346"/>
                    <a:pt x="2362141" y="1954346"/>
                    <a:pt x="2380338" y="1954346"/>
                  </a:cubicBezTo>
                  <a:cubicBezTo>
                    <a:pt x="2467680" y="1954346"/>
                    <a:pt x="2558662" y="1953076"/>
                    <a:pt x="2646005" y="1953076"/>
                  </a:cubicBezTo>
                  <a:cubicBezTo>
                    <a:pt x="2747905" y="1953076"/>
                    <a:pt x="2846165" y="1954346"/>
                    <a:pt x="2948065" y="1954346"/>
                  </a:cubicBezTo>
                  <a:cubicBezTo>
                    <a:pt x="3097275" y="1954346"/>
                    <a:pt x="3250125" y="1954346"/>
                    <a:pt x="3399335" y="1954346"/>
                  </a:cubicBezTo>
                  <a:cubicBezTo>
                    <a:pt x="3537627" y="1954346"/>
                    <a:pt x="3675920" y="1955616"/>
                    <a:pt x="3814213" y="1956886"/>
                  </a:cubicBezTo>
                  <a:cubicBezTo>
                    <a:pt x="3876080" y="1956886"/>
                    <a:pt x="3941587" y="1958156"/>
                    <a:pt x="4003455" y="1958156"/>
                  </a:cubicBezTo>
                  <a:cubicBezTo>
                    <a:pt x="4203615" y="1956886"/>
                    <a:pt x="4400136" y="1950536"/>
                    <a:pt x="4589024" y="1950536"/>
                  </a:cubicBezTo>
                  <a:cubicBezTo>
                    <a:pt x="4592834" y="1950536"/>
                    <a:pt x="4597914" y="1947996"/>
                    <a:pt x="4601724" y="1945456"/>
                  </a:cubicBezTo>
                  <a:cubicBezTo>
                    <a:pt x="4606804" y="1941646"/>
                    <a:pt x="4609344" y="1935296"/>
                    <a:pt x="4611884" y="1932756"/>
                  </a:cubicBezTo>
                  <a:cubicBezTo>
                    <a:pt x="4613154" y="1875501"/>
                    <a:pt x="4614424" y="1813715"/>
                    <a:pt x="4615694" y="1751930"/>
                  </a:cubicBezTo>
                  <a:cubicBezTo>
                    <a:pt x="4616964" y="1656309"/>
                    <a:pt x="4627124" y="738350"/>
                    <a:pt x="4628394" y="642729"/>
                  </a:cubicBezTo>
                  <a:cubicBezTo>
                    <a:pt x="4628394" y="585357"/>
                    <a:pt x="4629664" y="527984"/>
                    <a:pt x="4630934" y="470612"/>
                  </a:cubicBezTo>
                  <a:cubicBezTo>
                    <a:pt x="4632204" y="408826"/>
                    <a:pt x="4633474" y="347040"/>
                    <a:pt x="4636014" y="285255"/>
                  </a:cubicBezTo>
                  <a:cubicBezTo>
                    <a:pt x="4637284" y="248478"/>
                    <a:pt x="4637284" y="210229"/>
                    <a:pt x="4642364" y="173452"/>
                  </a:cubicBezTo>
                  <a:cubicBezTo>
                    <a:pt x="4647444" y="129319"/>
                    <a:pt x="4649984" y="86658"/>
                    <a:pt x="4648714" y="44450"/>
                  </a:cubicBezTo>
                  <a:cubicBezTo>
                    <a:pt x="4648714" y="38100"/>
                    <a:pt x="4644904" y="30480"/>
                    <a:pt x="4638554" y="27940"/>
                  </a:cubicBezTo>
                  <a:close/>
                </a:path>
              </a:pathLst>
            </a:custGeom>
            <a:solidFill>
              <a:srgbClr val="425957"/>
            </a:solidFill>
          </p:spPr>
          <p:txBody>
            <a:bodyPr/>
            <a:lstStyle/>
            <a:p>
              <a:endParaRPr lang="en-US" dirty="0"/>
            </a:p>
          </p:txBody>
        </p:sp>
      </p:grpSp>
      <p:grpSp>
        <p:nvGrpSpPr>
          <p:cNvPr id="5" name="Group 5"/>
          <p:cNvGrpSpPr/>
          <p:nvPr/>
        </p:nvGrpSpPr>
        <p:grpSpPr>
          <a:xfrm>
            <a:off x="682350" y="-1474300"/>
            <a:ext cx="3719595" cy="3718959"/>
            <a:chOff x="0" y="0"/>
            <a:chExt cx="4959460" cy="4958613"/>
          </a:xfrm>
        </p:grpSpPr>
        <p:sp>
          <p:nvSpPr>
            <p:cNvPr id="6" name="Freeform 6"/>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7" name="Freeform 7"/>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grpSp>
        <p:nvGrpSpPr>
          <p:cNvPr id="8" name="Group 8"/>
          <p:cNvGrpSpPr/>
          <p:nvPr/>
        </p:nvGrpSpPr>
        <p:grpSpPr>
          <a:xfrm rot="-9232054">
            <a:off x="14830001" y="7949522"/>
            <a:ext cx="3719595" cy="3718959"/>
            <a:chOff x="0" y="0"/>
            <a:chExt cx="4959460" cy="4958613"/>
          </a:xfrm>
        </p:grpSpPr>
        <p:sp>
          <p:nvSpPr>
            <p:cNvPr id="9" name="Freeform 9"/>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0" name="Freeform 10"/>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sp>
        <p:nvSpPr>
          <p:cNvPr id="11" name="Freeform 11"/>
          <p:cNvSpPr/>
          <p:nvPr/>
        </p:nvSpPr>
        <p:spPr>
          <a:xfrm>
            <a:off x="1593091" y="7825360"/>
            <a:ext cx="1438170" cy="1432940"/>
          </a:xfrm>
          <a:custGeom>
            <a:avLst/>
            <a:gdLst/>
            <a:ahLst/>
            <a:cxnLst/>
            <a:rect l="l" t="t" r="r" b="b"/>
            <a:pathLst>
              <a:path w="1438170" h="1432940">
                <a:moveTo>
                  <a:pt x="0" y="0"/>
                </a:moveTo>
                <a:lnTo>
                  <a:pt x="1438170" y="0"/>
                </a:lnTo>
                <a:lnTo>
                  <a:pt x="1438170" y="1432940"/>
                </a:lnTo>
                <a:lnTo>
                  <a:pt x="0" y="14329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5326894" y="8450949"/>
            <a:ext cx="1136093" cy="807351"/>
          </a:xfrm>
          <a:custGeom>
            <a:avLst/>
            <a:gdLst/>
            <a:ahLst/>
            <a:cxnLst/>
            <a:rect l="l" t="t" r="r" b="b"/>
            <a:pathLst>
              <a:path w="1136093" h="807351">
                <a:moveTo>
                  <a:pt x="0" y="0"/>
                </a:moveTo>
                <a:lnTo>
                  <a:pt x="1136093" y="0"/>
                </a:lnTo>
                <a:lnTo>
                  <a:pt x="1136093" y="807351"/>
                </a:lnTo>
                <a:lnTo>
                  <a:pt x="0" y="8073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5123820">
            <a:off x="15243461" y="-4191765"/>
            <a:ext cx="6848016" cy="6924028"/>
          </a:xfrm>
          <a:custGeom>
            <a:avLst/>
            <a:gdLst/>
            <a:ahLst/>
            <a:cxnLst/>
            <a:rect l="l" t="t" r="r" b="b"/>
            <a:pathLst>
              <a:path w="6848016" h="6924028">
                <a:moveTo>
                  <a:pt x="0" y="0"/>
                </a:moveTo>
                <a:lnTo>
                  <a:pt x="6848015" y="0"/>
                </a:lnTo>
                <a:lnTo>
                  <a:pt x="6848015" y="6924028"/>
                </a:lnTo>
                <a:lnTo>
                  <a:pt x="0" y="69240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3579167">
            <a:off x="-4001318" y="443608"/>
            <a:ext cx="5034872" cy="5034872"/>
          </a:xfrm>
          <a:custGeom>
            <a:avLst/>
            <a:gdLst/>
            <a:ahLst/>
            <a:cxnLst/>
            <a:rect l="l" t="t" r="r" b="b"/>
            <a:pathLst>
              <a:path w="5034872" h="5034872">
                <a:moveTo>
                  <a:pt x="0" y="0"/>
                </a:moveTo>
                <a:lnTo>
                  <a:pt x="5034873" y="0"/>
                </a:lnTo>
                <a:lnTo>
                  <a:pt x="5034873" y="5034872"/>
                </a:lnTo>
                <a:lnTo>
                  <a:pt x="0" y="50348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rot="-4587341">
            <a:off x="1255044" y="1300023"/>
            <a:ext cx="676096" cy="998204"/>
          </a:xfrm>
          <a:custGeom>
            <a:avLst/>
            <a:gdLst/>
            <a:ahLst/>
            <a:cxnLst/>
            <a:rect l="l" t="t" r="r" b="b"/>
            <a:pathLst>
              <a:path w="676096" h="998204">
                <a:moveTo>
                  <a:pt x="0" y="0"/>
                </a:moveTo>
                <a:lnTo>
                  <a:pt x="676095" y="0"/>
                </a:lnTo>
                <a:lnTo>
                  <a:pt x="676095" y="998204"/>
                </a:lnTo>
                <a:lnTo>
                  <a:pt x="0" y="998204"/>
                </a:lnTo>
                <a:lnTo>
                  <a:pt x="0" y="0"/>
                </a:lnTo>
                <a:close/>
              </a:path>
            </a:pathLst>
          </a:custGeom>
          <a:blipFill>
            <a:blip r:embed="rId9">
              <a:extLst>
                <a:ext uri="{96DAC541-7B7A-43D3-8B79-37D633B846F1}">
                  <asvg:svgBlip xmlns:asvg="http://schemas.microsoft.com/office/drawing/2016/SVG/main" r:embed="rId10"/>
                </a:ext>
              </a:extLst>
            </a:blip>
            <a:stretch>
              <a:fillRect l="-895135" t="-225003" b="-356495"/>
            </a:stretch>
          </a:blipFill>
        </p:spPr>
        <p:txBody>
          <a:bodyPr/>
          <a:lstStyle/>
          <a:p>
            <a:endParaRPr lang="en-US"/>
          </a:p>
        </p:txBody>
      </p:sp>
      <p:grpSp>
        <p:nvGrpSpPr>
          <p:cNvPr id="16" name="Group 16"/>
          <p:cNvGrpSpPr/>
          <p:nvPr/>
        </p:nvGrpSpPr>
        <p:grpSpPr>
          <a:xfrm>
            <a:off x="4812935" y="9008082"/>
            <a:ext cx="3567715" cy="2451863"/>
            <a:chOff x="0" y="0"/>
            <a:chExt cx="4756953" cy="3269151"/>
          </a:xfrm>
        </p:grpSpPr>
        <p:sp>
          <p:nvSpPr>
            <p:cNvPr id="17" name="Freeform 17"/>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8" name="Freeform 18"/>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3">
                <a:extLst>
                  <a:ext uri="{96DAC541-7B7A-43D3-8B79-37D633B846F1}">
                    <asvg:svgBlip xmlns:asvg="http://schemas.microsoft.com/office/drawing/2016/SVG/main" r:embed="rId4"/>
                  </a:ext>
                </a:extLst>
              </a:blip>
              <a:stretch>
                <a:fillRect l="-243600" t="-96718" r="-203342" b="-130147"/>
              </a:stretch>
            </a:blipFill>
          </p:spPr>
          <p:txBody>
            <a:bodyPr/>
            <a:lstStyle/>
            <a:p>
              <a:endParaRPr lang="en-US"/>
            </a:p>
          </p:txBody>
        </p:sp>
      </p:grpSp>
      <p:sp>
        <p:nvSpPr>
          <p:cNvPr id="19" name="Freeform 19"/>
          <p:cNvSpPr/>
          <p:nvPr/>
        </p:nvSpPr>
        <p:spPr>
          <a:xfrm rot="-3579167">
            <a:off x="24712" y="-4269518"/>
            <a:ext cx="5034872" cy="5034872"/>
          </a:xfrm>
          <a:custGeom>
            <a:avLst/>
            <a:gdLst/>
            <a:ahLst/>
            <a:cxnLst/>
            <a:rect l="l" t="t" r="r" b="b"/>
            <a:pathLst>
              <a:path w="5034872" h="5034872">
                <a:moveTo>
                  <a:pt x="0" y="0"/>
                </a:moveTo>
                <a:lnTo>
                  <a:pt x="5034872" y="0"/>
                </a:lnTo>
                <a:lnTo>
                  <a:pt x="5034872" y="5034872"/>
                </a:lnTo>
                <a:lnTo>
                  <a:pt x="0" y="50348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20"/>
          <p:cNvSpPr txBox="1"/>
          <p:nvPr/>
        </p:nvSpPr>
        <p:spPr>
          <a:xfrm>
            <a:off x="3399153" y="1744115"/>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grpSp>
        <p:nvGrpSpPr>
          <p:cNvPr id="21" name="Group 21"/>
          <p:cNvGrpSpPr/>
          <p:nvPr/>
        </p:nvGrpSpPr>
        <p:grpSpPr>
          <a:xfrm rot="-10266151">
            <a:off x="9095251" y="-1020694"/>
            <a:ext cx="3567715" cy="2451863"/>
            <a:chOff x="0" y="0"/>
            <a:chExt cx="4756953" cy="3269151"/>
          </a:xfrm>
        </p:grpSpPr>
        <p:sp>
          <p:nvSpPr>
            <p:cNvPr id="22" name="Freeform 22"/>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23" name="Freeform 23"/>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3">
                <a:extLst>
                  <a:ext uri="{96DAC541-7B7A-43D3-8B79-37D633B846F1}">
                    <asvg:svgBlip xmlns:asvg="http://schemas.microsoft.com/office/drawing/2016/SVG/main" r:embed="rId4"/>
                  </a:ext>
                </a:extLst>
              </a:blip>
              <a:stretch>
                <a:fillRect l="-243600" t="-96718" r="-203342" b="-130147"/>
              </a:stretch>
            </a:blipFill>
          </p:spPr>
          <p:txBody>
            <a:bodyPr/>
            <a:lstStyle/>
            <a:p>
              <a:endParaRPr lang="en-US"/>
            </a:p>
          </p:txBody>
        </p:sp>
      </p:grpSp>
      <p:sp>
        <p:nvSpPr>
          <p:cNvPr id="25" name="TextBox 24">
            <a:extLst>
              <a:ext uri="{FF2B5EF4-FFF2-40B4-BE49-F238E27FC236}">
                <a16:creationId xmlns:a16="http://schemas.microsoft.com/office/drawing/2014/main" id="{5FD88A0A-280F-DA1C-ADF4-25D081F6055F}"/>
              </a:ext>
            </a:extLst>
          </p:cNvPr>
          <p:cNvSpPr txBox="1"/>
          <p:nvPr/>
        </p:nvSpPr>
        <p:spPr>
          <a:xfrm>
            <a:off x="3810000" y="8261169"/>
            <a:ext cx="11211028" cy="523220"/>
          </a:xfrm>
          <a:prstGeom prst="rect">
            <a:avLst/>
          </a:prstGeom>
          <a:noFill/>
        </p:spPr>
        <p:txBody>
          <a:bodyPr wrap="square">
            <a:spAutoFit/>
          </a:bodyPr>
          <a:lstStyle/>
          <a:p>
            <a:r>
              <a:rPr lang="en-US" sz="2800" dirty="0">
                <a:solidFill>
                  <a:srgbClr val="FFFF00"/>
                </a:solidFill>
                <a:latin typeface="#9Slide03 Oswald Light" panose="00000400000000000000" pitchFamily="2" charset="0"/>
                <a:hlinkClick r:id="rId13">
                  <a:extLst>
                    <a:ext uri="{A12FA001-AC4F-418D-AE19-62706E023703}">
                      <ahyp:hlinkClr xmlns:ahyp="http://schemas.microsoft.com/office/drawing/2018/hyperlinkcolor" val="tx"/>
                    </a:ext>
                  </a:extLst>
                </a:hlinkClick>
              </a:rPr>
              <a:t>https://quizizz.com/join/quiz/6686d0f3af59d01f579841d0/start?studentShare=true</a:t>
            </a:r>
            <a:endParaRPr lang="en-US" sz="2800" dirty="0">
              <a:solidFill>
                <a:srgbClr val="FFFF00"/>
              </a:solidFill>
              <a:latin typeface="#9Slide03 Oswald Light" panose="00000400000000000000" pitchFamily="2" charset="0"/>
            </a:endParaRPr>
          </a:p>
        </p:txBody>
      </p:sp>
      <p:pic>
        <p:nvPicPr>
          <p:cNvPr id="26" name="Picture 25">
            <a:extLst>
              <a:ext uri="{FF2B5EF4-FFF2-40B4-BE49-F238E27FC236}">
                <a16:creationId xmlns:a16="http://schemas.microsoft.com/office/drawing/2014/main" id="{CA68B16C-066A-2476-C450-B3198E286F9A}"/>
              </a:ext>
            </a:extLst>
          </p:cNvPr>
          <p:cNvPicPr>
            <a:picLocks noChangeAspect="1"/>
          </p:cNvPicPr>
          <p:nvPr/>
        </p:nvPicPr>
        <p:blipFill>
          <a:blip r:embed="rId14"/>
          <a:stretch>
            <a:fillRect/>
          </a:stretch>
        </p:blipFill>
        <p:spPr>
          <a:xfrm>
            <a:off x="4879114" y="3238115"/>
            <a:ext cx="8572500" cy="4819650"/>
          </a:xfrm>
          <a:prstGeom prst="rect">
            <a:avLst/>
          </a:prstGeom>
          <a:ln>
            <a:noFill/>
          </a:ln>
          <a:effectLst>
            <a:outerShdw blurRad="292100" dist="139700" dir="2700000" algn="tl" rotWithShape="0">
              <a:srgbClr val="333333">
                <a:alpha val="65000"/>
              </a:srgbClr>
            </a:outerShdw>
          </a:effectLst>
        </p:spPr>
      </p:pic>
      <p:pic>
        <p:nvPicPr>
          <p:cNvPr id="32" name="Graphic 31" descr="Right pointing backhand index with solid fill">
            <a:extLst>
              <a:ext uri="{FF2B5EF4-FFF2-40B4-BE49-F238E27FC236}">
                <a16:creationId xmlns:a16="http://schemas.microsoft.com/office/drawing/2014/main" id="{6D45AA18-F981-4AEC-565D-9B9FA7B04F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31261" y="8124855"/>
            <a:ext cx="825092" cy="82509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9Slide03 Oswald Light" panose="00000400000000000000" pitchFamily="2" charset="0"/>
              </a:rPr>
              <a:t>A</a:t>
            </a:r>
            <a:r>
              <a:rPr lang="vi-VN" sz="3600" dirty="0">
                <a:latin typeface="#9Slide03 Oswald Light" panose="00000400000000000000" pitchFamily="2" charset="0"/>
              </a:rPr>
              <a:t>. Đồng bằng sông Cửu Long.</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9Slide03 Oswald Light" panose="00000400000000000000" pitchFamily="2" charset="0"/>
              </a:rPr>
              <a:t>B</a:t>
            </a:r>
            <a:r>
              <a:rPr lang="vi-VN" sz="3600" dirty="0">
                <a:latin typeface="#9Slide03 Oswald Light" panose="00000400000000000000" pitchFamily="2" charset="0"/>
              </a:rPr>
              <a:t>. Duyên hải Nam Trung Bộ.</a:t>
            </a:r>
            <a:endParaRPr lang="en-US" sz="3600" dirty="0"/>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9192940"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9Slide03 Oswald Light" panose="00000400000000000000" pitchFamily="2" charset="0"/>
              </a:rPr>
              <a:t>C</a:t>
            </a:r>
            <a:r>
              <a:rPr lang="vi-VN" sz="3600" dirty="0">
                <a:latin typeface="#9Slide03 Oswald Light" panose="00000400000000000000" pitchFamily="2" charset="0"/>
              </a:rPr>
              <a:t>. Đồng bằng sông Hồng.</a:t>
            </a:r>
            <a:endParaRPr lang="en-US" sz="3600" dirty="0"/>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Đông Nam Bộ.</a:t>
            </a: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1: Vùng nào sau đây có mật độ dân số cao nhất nước ta?</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12725400"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9144000"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a:t>
            </a:r>
            <a:r>
              <a:rPr lang="vi-VN" sz="3600" dirty="0" err="1">
                <a:latin typeface="#9Slide03 Oswald Light" panose="00000400000000000000" pitchFamily="2" charset="0"/>
              </a:rPr>
              <a:t>Inđônêxia</a:t>
            </a:r>
            <a:r>
              <a:rPr lang="vi-VN" sz="3600" dirty="0">
                <a:latin typeface="#9Slide03 Oswald Light" panose="00000400000000000000" pitchFamily="2" charset="0"/>
              </a:rPr>
              <a:t> và Thái Lan.</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a:t>
            </a:r>
            <a:r>
              <a:rPr lang="vi-VN" sz="3600" dirty="0" err="1">
                <a:latin typeface="#9Slide03 Oswald Light" panose="00000400000000000000" pitchFamily="2" charset="0"/>
              </a:rPr>
              <a:t>Inđônêxia</a:t>
            </a:r>
            <a:r>
              <a:rPr lang="vi-VN" sz="3600" dirty="0">
                <a:latin typeface="#9Slide03 Oswald Light" panose="00000400000000000000" pitchFamily="2" charset="0"/>
              </a:rPr>
              <a:t> và </a:t>
            </a:r>
            <a:r>
              <a:rPr lang="vi-VN" sz="3600" dirty="0" err="1">
                <a:latin typeface="#9Slide03 Oswald Light" panose="00000400000000000000" pitchFamily="2" charset="0"/>
              </a:rPr>
              <a:t>Malaixia</a:t>
            </a:r>
            <a:r>
              <a:rPr lang="vi-VN" sz="3600" dirty="0">
                <a:latin typeface="#9Slide03 Oswald Light" panose="00000400000000000000" pitchFamily="2" charset="0"/>
              </a:rPr>
              <a:t>.</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225811" y="6286500"/>
            <a:ext cx="4346189" cy="3733800"/>
          </a:xfrm>
          <a:prstGeom prst="roundRect">
            <a:avLst/>
          </a:prstGeom>
          <a:solidFill>
            <a:srgbClr val="00206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a:t>
            </a:r>
            <a:r>
              <a:rPr lang="vi-VN" sz="3600" dirty="0" err="1">
                <a:latin typeface="#9Slide03 Oswald Light" panose="00000400000000000000" pitchFamily="2" charset="0"/>
              </a:rPr>
              <a:t>Inđônêxia</a:t>
            </a:r>
            <a:r>
              <a:rPr lang="vi-VN" sz="3600" dirty="0">
                <a:latin typeface="#9Slide03 Oswald Light" panose="00000400000000000000" pitchFamily="2" charset="0"/>
              </a:rPr>
              <a:t> và </a:t>
            </a:r>
            <a:r>
              <a:rPr lang="vi-VN" sz="3600" dirty="0" err="1">
                <a:latin typeface="#9Slide03 Oswald Light" panose="00000400000000000000" pitchFamily="2" charset="0"/>
              </a:rPr>
              <a:t>Philippin</a:t>
            </a:r>
            <a:r>
              <a:rPr lang="vi-VN" sz="3600" dirty="0">
                <a:latin typeface="#9Slide03 Oswald Light" panose="00000400000000000000" pitchFamily="2" charset="0"/>
              </a:rPr>
              <a:t>.</a:t>
            </a:r>
            <a:endParaRPr lang="en-US" sz="3600" dirty="0"/>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a:t>
            </a:r>
            <a:r>
              <a:rPr lang="vi-VN" sz="3600" dirty="0" err="1">
                <a:latin typeface="#9Slide03 Oswald Light" panose="00000400000000000000" pitchFamily="2" charset="0"/>
              </a:rPr>
              <a:t>Inđônêxia</a:t>
            </a:r>
            <a:r>
              <a:rPr lang="vi-VN" sz="3600" dirty="0">
                <a:latin typeface="#9Slide03 Oswald Light" panose="00000400000000000000" pitchFamily="2" charset="0"/>
              </a:rPr>
              <a:t> và </a:t>
            </a:r>
            <a:r>
              <a:rPr lang="vi-VN" sz="3600" dirty="0" err="1">
                <a:latin typeface="#9Slide03 Oswald Light" panose="00000400000000000000" pitchFamily="2" charset="0"/>
              </a:rPr>
              <a:t>Mianma</a:t>
            </a:r>
            <a:r>
              <a:rPr lang="vi-VN" sz="3600" dirty="0">
                <a:latin typeface="#9Slide03 Oswald Light" panose="00000400000000000000" pitchFamily="2" charset="0"/>
              </a:rPr>
              <a:t>.</a:t>
            </a: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2: Dân số Việt Nam đứng thứ ba Đông Nam Á sau các quốc gia nào sau đây?</a:t>
            </a:r>
          </a:p>
          <a:p>
            <a:pPr algn="ctr"/>
            <a:r>
              <a:rPr lang="vi-VN" sz="4000" dirty="0">
                <a:latin typeface="#9Slide03 Oswald Light" panose="00000400000000000000" pitchFamily="2" charset="0"/>
              </a:rPr>
              <a:t>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3758271"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126590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280756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Đẩy nhanh quá trình hội nhập khu vực và quốc tế.</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Quá trình đô thị hóa diễn ra nhanh.</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Gây sức ép đến kinh tế, xã hội và môi trường.</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9217411"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Nguồn lao động đông, tăng nhanh.</a:t>
            </a: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3: Dân số nước ta tăng nhanh gây hệ quả nào sau đây?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17245671"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2707387" y="6405176"/>
            <a:ext cx="798025" cy="755527"/>
          </a:xfrm>
          <a:prstGeom prst="rect">
            <a:avLst/>
          </a:prstGeom>
        </p:spPr>
      </p:pic>
    </p:spTree>
    <p:extLst>
      <p:ext uri="{BB962C8B-B14F-4D97-AF65-F5344CB8AC3E}">
        <p14:creationId xmlns:p14="http://schemas.microsoft.com/office/powerpoint/2010/main" val="132648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9192940"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chuyển quỹ đất nông nghiệp thành đất thổ cư và chuyên dùng.</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hạn chế việc di dân tự do từ vùng đồng bằng lên vùng đồi núi.</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225811" y="6286500"/>
            <a:ext cx="4346189" cy="3733800"/>
          </a:xfrm>
          <a:prstGeom prst="roundRect">
            <a:avLst/>
          </a:prstGeom>
          <a:solidFill>
            <a:srgbClr val="00206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9Slide03 Oswald Light" panose="00000400000000000000" pitchFamily="2" charset="0"/>
              </a:rPr>
              <a:t>A</a:t>
            </a:r>
            <a:r>
              <a:rPr lang="vi-VN" sz="3600" dirty="0">
                <a:latin typeface="#9Slide03 Oswald Light" panose="00000400000000000000" pitchFamily="2" charset="0"/>
              </a:rPr>
              <a:t>. khai thác hiệu quả nguồn tài nguyên và sử dụng tối đa lao động.</a:t>
            </a:r>
          </a:p>
          <a:p>
            <a:pPr algn="ctr"/>
            <a:endParaRPr lang="vi-VN" sz="3600" dirty="0">
              <a:latin typeface="#9Slide03 Oswald Light" panose="00000400000000000000" pitchFamily="2" charset="0"/>
            </a:endParaRP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hình thành các đô thị, tăng tỉ lệ dân thành thị trong tổng số dân.</a:t>
            </a: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4: Việc đẩy mạnh phát triển công nghiệp ở nông thôn nước ta nhằm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3758271"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1270802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1233157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các vùng nông thôn, thành thị và hải đảo.</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9180705"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các vùng đồng bằng, nông thôn và trung du.</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464820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các vùng nông thôn, miền núi, hải đảo.</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các vùng đồng bằng, trung du và miền núi</a:t>
            </a:r>
            <a:r>
              <a:rPr lang="en-US" sz="3600" dirty="0">
                <a:latin typeface="#9Slide03 Oswald Light" panose="00000400000000000000" pitchFamily="2" charset="0"/>
              </a:rPr>
              <a:t>.</a:t>
            </a:r>
            <a:endParaRPr lang="vi-VN" sz="3600" dirty="0">
              <a:latin typeface="#9Slide03 Oswald Light" panose="00000400000000000000" pitchFamily="2" charset="0"/>
            </a:endParaRP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5: Để thực hiện tốt công tác dân số kế hoạch hóa gia đình cần quan tâm trước hết đến</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12629770"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8180660"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3989618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công nghiệp.	</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thương mại.	</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13664270"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nông nghiệp..</a:t>
            </a:r>
          </a:p>
          <a:p>
            <a:pPr algn="ctr"/>
            <a:endParaRPr lang="vi-VN" sz="3600" dirty="0">
              <a:latin typeface="#9Slide03 Oswald Light" panose="00000400000000000000" pitchFamily="2" charset="0"/>
            </a:endParaRP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9144000" y="6311255"/>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du lịch.	</a:t>
            </a: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6: Người lao động nước ta có nhiều kinh nghiệm sản xuất nhất trong lĩnh </a:t>
            </a:r>
            <a:r>
              <a:rPr lang="vi-VN" sz="4000" dirty="0" err="1">
                <a:latin typeface="#9Slide03 Oswald Light" panose="00000400000000000000" pitchFamily="2" charset="0"/>
              </a:rPr>
              <a:t>vự</a:t>
            </a:r>
            <a:r>
              <a:rPr lang="vi-VN" sz="4000" dirty="0">
                <a:latin typeface="#9Slide03 Oswald Light" panose="00000400000000000000" pitchFamily="2" charset="0"/>
              </a:rPr>
              <a:t>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17196730"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2633976" y="6429931"/>
            <a:ext cx="798025" cy="755527"/>
          </a:xfrm>
          <a:prstGeom prst="rect">
            <a:avLst/>
          </a:prstGeom>
        </p:spPr>
      </p:pic>
    </p:spTree>
    <p:extLst>
      <p:ext uri="{BB962C8B-B14F-4D97-AF65-F5344CB8AC3E}">
        <p14:creationId xmlns:p14="http://schemas.microsoft.com/office/powerpoint/2010/main" val="146712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đại học và trên đại học. 	</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	B. cao đẳng.	</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9192940"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công nhân kĩ thuật.</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trung cấp.</a:t>
            </a:r>
          </a:p>
          <a:p>
            <a:pPr algn="ctr"/>
            <a:endParaRPr lang="vi-VN" sz="3600" dirty="0">
              <a:latin typeface="#9Slide03 Oswald Light" panose="00000400000000000000" pitchFamily="2" charset="0"/>
            </a:endParaRP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7: Trong những năm tiếp theo chúng ta nên ưu tiên đào tạo lao động có trình độ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12725400"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3864779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EB2AC"/>
            </a:gs>
            <a:gs pos="74000">
              <a:schemeClr val="accent1">
                <a:lumMod val="45000"/>
                <a:lumOff val="55000"/>
              </a:schemeClr>
            </a:gs>
            <a:gs pos="83000">
              <a:schemeClr val="accent6">
                <a:lumMod val="75000"/>
              </a:schemeClr>
            </a:gs>
            <a:gs pos="100000">
              <a:srgbClr val="006600"/>
            </a:gs>
          </a:gsLst>
          <a:lin ang="5400000" scaled="1"/>
        </a:gradFill>
        <a:effectLst/>
      </p:bgPr>
    </p:bg>
    <p:spTree>
      <p:nvGrpSpPr>
        <p:cNvPr id="1" name="">
          <a:extLst>
            <a:ext uri="{FF2B5EF4-FFF2-40B4-BE49-F238E27FC236}">
              <a16:creationId xmlns:a16="http://schemas.microsoft.com/office/drawing/2014/main" id="{2FB1A125-BA85-C4D7-409E-11B11467286D}"/>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E219B3-5805-02F5-0513-B5BDAFC17738}"/>
              </a:ext>
            </a:extLst>
          </p:cNvPr>
          <p:cNvGraphicFramePr>
            <a:graphicFrameLocks noGrp="1"/>
          </p:cNvGraphicFramePr>
          <p:nvPr>
            <p:extLst>
              <p:ext uri="{D42A27DB-BD31-4B8C-83A1-F6EECF244321}">
                <p14:modId xmlns:p14="http://schemas.microsoft.com/office/powerpoint/2010/main" val="2250490767"/>
              </p:ext>
            </p:extLst>
          </p:nvPr>
        </p:nvGraphicFramePr>
        <p:xfrm>
          <a:off x="2386098" y="165131"/>
          <a:ext cx="13578840" cy="6720840"/>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55955095"/>
                    </a:ext>
                  </a:extLst>
                </a:gridCol>
                <a:gridCol w="1357884">
                  <a:extLst>
                    <a:ext uri="{9D8B030D-6E8A-4147-A177-3AD203B41FA5}">
                      <a16:colId xmlns:a16="http://schemas.microsoft.com/office/drawing/2014/main" val="3099739866"/>
                    </a:ext>
                  </a:extLst>
                </a:gridCol>
                <a:gridCol w="1357884">
                  <a:extLst>
                    <a:ext uri="{9D8B030D-6E8A-4147-A177-3AD203B41FA5}">
                      <a16:colId xmlns:a16="http://schemas.microsoft.com/office/drawing/2014/main" val="789814503"/>
                    </a:ext>
                  </a:extLst>
                </a:gridCol>
                <a:gridCol w="1357884">
                  <a:extLst>
                    <a:ext uri="{9D8B030D-6E8A-4147-A177-3AD203B41FA5}">
                      <a16:colId xmlns:a16="http://schemas.microsoft.com/office/drawing/2014/main" val="1648608020"/>
                    </a:ext>
                  </a:extLst>
                </a:gridCol>
                <a:gridCol w="1357884">
                  <a:extLst>
                    <a:ext uri="{9D8B030D-6E8A-4147-A177-3AD203B41FA5}">
                      <a16:colId xmlns:a16="http://schemas.microsoft.com/office/drawing/2014/main" val="4242341774"/>
                    </a:ext>
                  </a:extLst>
                </a:gridCol>
                <a:gridCol w="1357884">
                  <a:extLst>
                    <a:ext uri="{9D8B030D-6E8A-4147-A177-3AD203B41FA5}">
                      <a16:colId xmlns:a16="http://schemas.microsoft.com/office/drawing/2014/main" val="3074254327"/>
                    </a:ext>
                  </a:extLst>
                </a:gridCol>
                <a:gridCol w="1357884">
                  <a:extLst>
                    <a:ext uri="{9D8B030D-6E8A-4147-A177-3AD203B41FA5}">
                      <a16:colId xmlns:a16="http://schemas.microsoft.com/office/drawing/2014/main" val="809881633"/>
                    </a:ext>
                  </a:extLst>
                </a:gridCol>
                <a:gridCol w="1357884">
                  <a:extLst>
                    <a:ext uri="{9D8B030D-6E8A-4147-A177-3AD203B41FA5}">
                      <a16:colId xmlns:a16="http://schemas.microsoft.com/office/drawing/2014/main" val="948131371"/>
                    </a:ext>
                  </a:extLst>
                </a:gridCol>
                <a:gridCol w="1357884">
                  <a:extLst>
                    <a:ext uri="{9D8B030D-6E8A-4147-A177-3AD203B41FA5}">
                      <a16:colId xmlns:a16="http://schemas.microsoft.com/office/drawing/2014/main" val="1877125152"/>
                    </a:ext>
                  </a:extLst>
                </a:gridCol>
                <a:gridCol w="1357884">
                  <a:extLst>
                    <a:ext uri="{9D8B030D-6E8A-4147-A177-3AD203B41FA5}">
                      <a16:colId xmlns:a16="http://schemas.microsoft.com/office/drawing/2014/main" val="1827549924"/>
                    </a:ext>
                  </a:extLst>
                </a:gridCol>
              </a:tblGrid>
              <a:tr h="1344168">
                <a:tc>
                  <a:txBody>
                    <a:bodyPr/>
                    <a:lstStyle/>
                    <a:p>
                      <a:pPr algn="ctr"/>
                      <a:r>
                        <a:rPr lang="en-US" sz="7200" dirty="0">
                          <a:solidFill>
                            <a:schemeClr val="bg1"/>
                          </a:solidFill>
                          <a:latin typeface="#9Slide07 IcielBC Cubano Normal" panose="00000500000000000000" pitchFamily="2" charset="0"/>
                        </a:rPr>
                        <a:t>D</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Â</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N</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S</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Ố</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V</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À</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N</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G</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941025486"/>
                  </a:ext>
                </a:extLst>
              </a:tr>
              <a:tr h="1344168">
                <a:tc>
                  <a:txBody>
                    <a:bodyPr/>
                    <a:lstStyle/>
                    <a:p>
                      <a:pPr algn="ctr"/>
                      <a:r>
                        <a:rPr lang="en-US" sz="7200" dirty="0">
                          <a:solidFill>
                            <a:schemeClr val="bg1"/>
                          </a:solidFill>
                          <a:latin typeface="#9Slide07 IcielBC Cubano Normal" panose="00000500000000000000" pitchFamily="2" charset="0"/>
                        </a:rPr>
                        <a:t>M</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Ậ</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T</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Đ</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Ộ</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D</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Â</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N</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S</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Ố</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3412116926"/>
                  </a:ext>
                </a:extLst>
              </a:tr>
              <a:tr h="1344168">
                <a:tc>
                  <a:txBody>
                    <a:bodyPr/>
                    <a:lstStyle/>
                    <a:p>
                      <a:pPr algn="ctr"/>
                      <a:r>
                        <a:rPr lang="en-US" sz="7200" dirty="0">
                          <a:solidFill>
                            <a:schemeClr val="bg1"/>
                          </a:solidFill>
                          <a:latin typeface="#9Slide07 IcielBC Cubano Normal" panose="00000500000000000000" pitchFamily="2" charset="0"/>
                        </a:rPr>
                        <a:t>T</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H</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Ấ</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T</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N</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G</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H</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I</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Ệ</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P</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3722018258"/>
                  </a:ext>
                </a:extLst>
              </a:tr>
              <a:tr h="1344168">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G</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I</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À</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H</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Ó</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A</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a:solidFill>
                          <a:schemeClr val="bg1"/>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a:solidFill>
                          <a:schemeClr val="bg1"/>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2000332981"/>
                  </a:ext>
                </a:extLst>
              </a:tr>
              <a:tr h="1344168">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Đ</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Ô</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N</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G</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N</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A</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rgbClr val="FFFF00"/>
                          </a:solidFill>
                          <a:latin typeface="#9Slide07 IcielBC Cubano Normal" panose="00000500000000000000" pitchFamily="2" charset="0"/>
                        </a:rPr>
                        <a:t>M</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B</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r>
                        <a:rPr lang="en-US" sz="7200" dirty="0">
                          <a:solidFill>
                            <a:schemeClr val="bg1"/>
                          </a:solidFill>
                          <a:latin typeface="#9Slide07 IcielBC Cubano Normal" panose="00000500000000000000" pitchFamily="2" charset="0"/>
                        </a:rPr>
                        <a:t>Ộ</a:t>
                      </a: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2431761475"/>
                  </a:ext>
                </a:extLst>
              </a:tr>
            </a:tbl>
          </a:graphicData>
        </a:graphic>
      </p:graphicFrame>
      <p:sp>
        <p:nvSpPr>
          <p:cNvPr id="26" name="Rectangle 25">
            <a:extLst>
              <a:ext uri="{FF2B5EF4-FFF2-40B4-BE49-F238E27FC236}">
                <a16:creationId xmlns:a16="http://schemas.microsoft.com/office/drawing/2014/main" id="{DEEA8F65-D512-DAD8-AEFF-7B5D9D701E05}"/>
              </a:ext>
            </a:extLst>
          </p:cNvPr>
          <p:cNvSpPr/>
          <p:nvPr/>
        </p:nvSpPr>
        <p:spPr>
          <a:xfrm>
            <a:off x="16615411" y="73877"/>
            <a:ext cx="68255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1</a:t>
            </a:r>
          </a:p>
        </p:txBody>
      </p:sp>
      <p:sp>
        <p:nvSpPr>
          <p:cNvPr id="28" name="Rectangle 27">
            <a:extLst>
              <a:ext uri="{FF2B5EF4-FFF2-40B4-BE49-F238E27FC236}">
                <a16:creationId xmlns:a16="http://schemas.microsoft.com/office/drawing/2014/main" id="{72999F2F-9FC6-43BF-BCFE-86347464981C}"/>
              </a:ext>
            </a:extLst>
          </p:cNvPr>
          <p:cNvSpPr/>
          <p:nvPr/>
        </p:nvSpPr>
        <p:spPr>
          <a:xfrm>
            <a:off x="16615411" y="1434383"/>
            <a:ext cx="87972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2</a:t>
            </a:r>
          </a:p>
        </p:txBody>
      </p:sp>
      <p:sp>
        <p:nvSpPr>
          <p:cNvPr id="29" name="Rectangle 28">
            <a:extLst>
              <a:ext uri="{FF2B5EF4-FFF2-40B4-BE49-F238E27FC236}">
                <a16:creationId xmlns:a16="http://schemas.microsoft.com/office/drawing/2014/main" id="{75662630-8388-71F3-59AF-FDB45BD40119}"/>
              </a:ext>
            </a:extLst>
          </p:cNvPr>
          <p:cNvSpPr/>
          <p:nvPr/>
        </p:nvSpPr>
        <p:spPr>
          <a:xfrm>
            <a:off x="16614610" y="2794889"/>
            <a:ext cx="90056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3</a:t>
            </a:r>
          </a:p>
        </p:txBody>
      </p:sp>
      <p:sp>
        <p:nvSpPr>
          <p:cNvPr id="30" name="Rectangle 29">
            <a:extLst>
              <a:ext uri="{FF2B5EF4-FFF2-40B4-BE49-F238E27FC236}">
                <a16:creationId xmlns:a16="http://schemas.microsoft.com/office/drawing/2014/main" id="{7BE6FB2B-DD2D-1554-98E4-49E8B4EA0E72}"/>
              </a:ext>
            </a:extLst>
          </p:cNvPr>
          <p:cNvSpPr/>
          <p:nvPr/>
        </p:nvSpPr>
        <p:spPr>
          <a:xfrm>
            <a:off x="16615814" y="4155395"/>
            <a:ext cx="910186"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4</a:t>
            </a:r>
          </a:p>
        </p:txBody>
      </p:sp>
      <p:sp>
        <p:nvSpPr>
          <p:cNvPr id="31" name="Rectangle 30">
            <a:extLst>
              <a:ext uri="{FF2B5EF4-FFF2-40B4-BE49-F238E27FC236}">
                <a16:creationId xmlns:a16="http://schemas.microsoft.com/office/drawing/2014/main" id="{BDF24C38-2221-EBF8-6ADD-8232742BAEF6}"/>
              </a:ext>
            </a:extLst>
          </p:cNvPr>
          <p:cNvSpPr/>
          <p:nvPr/>
        </p:nvSpPr>
        <p:spPr>
          <a:xfrm>
            <a:off x="16614610" y="5515904"/>
            <a:ext cx="90056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5</a:t>
            </a:r>
          </a:p>
        </p:txBody>
      </p:sp>
      <p:sp>
        <p:nvSpPr>
          <p:cNvPr id="32" name="Scroll: Horizontal 31">
            <a:extLst>
              <a:ext uri="{FF2B5EF4-FFF2-40B4-BE49-F238E27FC236}">
                <a16:creationId xmlns:a16="http://schemas.microsoft.com/office/drawing/2014/main" id="{02A79BE7-BA03-84F2-956F-5513C60E1CE7}"/>
              </a:ext>
            </a:extLst>
          </p:cNvPr>
          <p:cNvSpPr/>
          <p:nvPr/>
        </p:nvSpPr>
        <p:spPr>
          <a:xfrm>
            <a:off x="2322329" y="7505700"/>
            <a:ext cx="13678938" cy="2443656"/>
          </a:xfrm>
          <a:prstGeom prst="horizontalScroll">
            <a:avLst/>
          </a:prstGeom>
          <a:solidFill>
            <a:schemeClr val="bg1">
              <a:lumMod val="95000"/>
            </a:schemeClr>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600" b="1" dirty="0" err="1">
                <a:solidFill>
                  <a:srgbClr val="FF0000"/>
                </a:solidFill>
                <a:latin typeface="#9Slide03 Oswald Light" panose="00000400000000000000" pitchFamily="2" charset="0"/>
              </a:rPr>
              <a:t>Câu</a:t>
            </a:r>
            <a:r>
              <a:rPr lang="en-US" sz="3600" b="1" dirty="0">
                <a:solidFill>
                  <a:srgbClr val="FF0000"/>
                </a:solidFill>
                <a:latin typeface="#9Slide03 Oswald Light" panose="00000400000000000000" pitchFamily="2" charset="0"/>
              </a:rPr>
              <a:t> 1. </a:t>
            </a:r>
            <a:r>
              <a:rPr lang="en-US" sz="3600" b="1" dirty="0" err="1">
                <a:solidFill>
                  <a:srgbClr val="FF0000"/>
                </a:solidFill>
                <a:latin typeface="#9Slide03 Oswald Light" panose="00000400000000000000" pitchFamily="2" charset="0"/>
              </a:rPr>
              <a:t>Có</a:t>
            </a:r>
            <a:r>
              <a:rPr lang="en-US" sz="3600" b="1" dirty="0">
                <a:solidFill>
                  <a:srgbClr val="FF0000"/>
                </a:solidFill>
                <a:latin typeface="#9Slide03 Oswald Light" panose="00000400000000000000" pitchFamily="2" charset="0"/>
              </a:rPr>
              <a:t>  9 </a:t>
            </a:r>
            <a:r>
              <a:rPr lang="en-US" sz="3600" b="1" dirty="0" err="1">
                <a:solidFill>
                  <a:srgbClr val="FF0000"/>
                </a:solidFill>
                <a:latin typeface="#9Slide03 Oswald Light" panose="00000400000000000000" pitchFamily="2" charset="0"/>
              </a:rPr>
              <a:t>chữ</a:t>
            </a:r>
            <a:r>
              <a:rPr lang="en-US" sz="3600" b="1" dirty="0">
                <a:solidFill>
                  <a:srgbClr val="FF0000"/>
                </a:solidFill>
                <a:latin typeface="#9Slide03 Oswald Light" panose="00000400000000000000" pitchFamily="2" charset="0"/>
              </a:rPr>
              <a:t> </a:t>
            </a:r>
            <a:r>
              <a:rPr lang="en-US" sz="3600" b="1" dirty="0" err="1">
                <a:solidFill>
                  <a:srgbClr val="FF0000"/>
                </a:solidFill>
                <a:latin typeface="#9Slide03 Oswald Light" panose="00000400000000000000" pitchFamily="2" charset="0"/>
              </a:rPr>
              <a:t>cái</a:t>
            </a:r>
            <a:r>
              <a:rPr lang="en-US" sz="3600" b="1" dirty="0">
                <a:solidFill>
                  <a:srgbClr val="FF0000"/>
                </a:solidFill>
                <a:latin typeface="#9Slide03 Oswald Light" panose="00000400000000000000" pitchFamily="2" charset="0"/>
              </a:rPr>
              <a:t>. </a:t>
            </a:r>
          </a:p>
          <a:p>
            <a:pPr algn="just" defTabSz="1371600"/>
            <a:r>
              <a:rPr lang="en-US" sz="3600" b="1" dirty="0" err="1">
                <a:solidFill>
                  <a:srgbClr val="304543"/>
                </a:solidFill>
                <a:latin typeface="#9Slide03 Oswald Light" panose="00000400000000000000" pitchFamily="2" charset="0"/>
              </a:rPr>
              <a:t>Cơ</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cấu</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dân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số</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có</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số</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người</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trong</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độ</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tuổi</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lao</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động</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bằng</a:t>
            </a:r>
            <a:r>
              <a:rPr lang="en-US" sz="3600" b="1" dirty="0">
                <a:solidFill>
                  <a:srgbClr val="304543"/>
                </a:solidFill>
                <a:latin typeface="#9Slide03 Oswald Light" panose="00000400000000000000" pitchFamily="2" charset="0"/>
              </a:rPr>
              <a:t> 2 </a:t>
            </a:r>
            <a:r>
              <a:rPr lang="en-US" sz="3600" b="1" dirty="0" err="1">
                <a:solidFill>
                  <a:srgbClr val="304543"/>
                </a:solidFill>
                <a:latin typeface="#9Slide03 Oswald Light" panose="00000400000000000000" pitchFamily="2" charset="0"/>
              </a:rPr>
              <a:t>lần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dân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số</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phụ</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thuộc</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được</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gọi</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là</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cơ</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cấu</a:t>
            </a:r>
            <a:r>
              <a:rPr lang="en-US" sz="3600" b="1" dirty="0">
                <a:solidFill>
                  <a:srgbClr val="304543"/>
                </a:solidFill>
                <a:latin typeface="#9Slide03 Oswald Light" panose="00000400000000000000" pitchFamily="2" charset="0"/>
              </a:rPr>
              <a:t> …………………………………</a:t>
            </a:r>
          </a:p>
        </p:txBody>
      </p:sp>
      <p:sp>
        <p:nvSpPr>
          <p:cNvPr id="33" name="Scroll: Horizontal 32">
            <a:extLst>
              <a:ext uri="{FF2B5EF4-FFF2-40B4-BE49-F238E27FC236}">
                <a16:creationId xmlns:a16="http://schemas.microsoft.com/office/drawing/2014/main" id="{F8D4ACB3-8F9C-1DA3-005E-AACCAA1265CA}"/>
              </a:ext>
            </a:extLst>
          </p:cNvPr>
          <p:cNvSpPr/>
          <p:nvPr/>
        </p:nvSpPr>
        <p:spPr>
          <a:xfrm>
            <a:off x="2322329" y="7505700"/>
            <a:ext cx="13637178" cy="2443656"/>
          </a:xfrm>
          <a:prstGeom prst="horizontalScroll">
            <a:avLst/>
          </a:prstGeom>
          <a:solidFill>
            <a:schemeClr val="bg1">
              <a:lumMod val="95000"/>
            </a:schemeClr>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600" b="1" dirty="0" err="1">
                <a:solidFill>
                  <a:srgbClr val="FF0000"/>
                </a:solidFill>
                <a:latin typeface="#9Slide03 Oswald Light" panose="00000400000000000000" pitchFamily="2" charset="0"/>
              </a:rPr>
              <a:t>Câu</a:t>
            </a:r>
            <a:r>
              <a:rPr lang="en-US" sz="3600" b="1" dirty="0">
                <a:solidFill>
                  <a:srgbClr val="FF0000"/>
                </a:solidFill>
                <a:latin typeface="#9Slide03 Oswald Light" panose="00000400000000000000" pitchFamily="2" charset="0"/>
              </a:rPr>
              <a:t> 2. </a:t>
            </a:r>
            <a:r>
              <a:rPr lang="en-US" sz="3600" b="1" dirty="0" err="1">
                <a:solidFill>
                  <a:srgbClr val="FF0000"/>
                </a:solidFill>
                <a:latin typeface="#9Slide03 Oswald Light" panose="00000400000000000000" pitchFamily="2" charset="0"/>
              </a:rPr>
              <a:t>Có</a:t>
            </a:r>
            <a:r>
              <a:rPr lang="en-US" sz="3600" b="1" dirty="0">
                <a:solidFill>
                  <a:srgbClr val="FF0000"/>
                </a:solidFill>
                <a:latin typeface="#9Slide03 Oswald Light" panose="00000400000000000000" pitchFamily="2" charset="0"/>
              </a:rPr>
              <a:t>  10 </a:t>
            </a:r>
            <a:r>
              <a:rPr lang="en-US" sz="3600" b="1" dirty="0" err="1">
                <a:solidFill>
                  <a:srgbClr val="FF0000"/>
                </a:solidFill>
                <a:latin typeface="#9Slide03 Oswald Light" panose="00000400000000000000" pitchFamily="2" charset="0"/>
              </a:rPr>
              <a:t>chữ</a:t>
            </a:r>
            <a:r>
              <a:rPr lang="en-US" sz="3600" b="1" dirty="0">
                <a:solidFill>
                  <a:srgbClr val="FF0000"/>
                </a:solidFill>
                <a:latin typeface="#9Slide03 Oswald Light" panose="00000400000000000000" pitchFamily="2" charset="0"/>
              </a:rPr>
              <a:t> </a:t>
            </a:r>
            <a:r>
              <a:rPr lang="en-US" sz="3600" b="1" dirty="0" err="1">
                <a:solidFill>
                  <a:srgbClr val="FF0000"/>
                </a:solidFill>
                <a:latin typeface="#9Slide03 Oswald Light" panose="00000400000000000000" pitchFamily="2" charset="0"/>
              </a:rPr>
              <a:t>cái</a:t>
            </a:r>
            <a:r>
              <a:rPr lang="en-US" sz="3600" b="1" dirty="0">
                <a:solidFill>
                  <a:srgbClr val="FF0000"/>
                </a:solidFill>
                <a:latin typeface="#9Slide03 Oswald Light" panose="00000400000000000000" pitchFamily="2" charset="0"/>
              </a:rPr>
              <a:t>. </a:t>
            </a:r>
          </a:p>
          <a:p>
            <a:pPr algn="ctr" defTabSz="1371600">
              <a:lnSpc>
                <a:spcPct val="150000"/>
              </a:lnSpc>
            </a:pPr>
            <a:r>
              <a:rPr lang="en-US" sz="3600" b="1" dirty="0" err="1">
                <a:solidFill>
                  <a:srgbClr val="304543"/>
                </a:solidFill>
                <a:latin typeface="#9Slide03 Oswald Light" panose="00000400000000000000" pitchFamily="2" charset="0"/>
              </a:rPr>
              <a:t>Là</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một</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tiêu</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chí</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để</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đánh</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giá</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sự</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phân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bố</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dân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cư</a:t>
            </a:r>
            <a:endParaRPr lang="en-US" sz="3600" b="1" dirty="0">
              <a:solidFill>
                <a:srgbClr val="304543"/>
              </a:solidFill>
              <a:latin typeface="#9Slide03 Oswald Light" panose="00000400000000000000" pitchFamily="2" charset="0"/>
            </a:endParaRPr>
          </a:p>
        </p:txBody>
      </p:sp>
      <p:sp>
        <p:nvSpPr>
          <p:cNvPr id="34" name="Scroll: Horizontal 33">
            <a:extLst>
              <a:ext uri="{FF2B5EF4-FFF2-40B4-BE49-F238E27FC236}">
                <a16:creationId xmlns:a16="http://schemas.microsoft.com/office/drawing/2014/main" id="{342394F7-C1EC-934C-8BF1-20FB65494A0A}"/>
              </a:ext>
            </a:extLst>
          </p:cNvPr>
          <p:cNvSpPr/>
          <p:nvPr/>
        </p:nvSpPr>
        <p:spPr>
          <a:xfrm>
            <a:off x="2322329" y="7505700"/>
            <a:ext cx="13678939" cy="2443656"/>
          </a:xfrm>
          <a:prstGeom prst="horizontalScroll">
            <a:avLst/>
          </a:prstGeom>
          <a:solidFill>
            <a:schemeClr val="bg1">
              <a:lumMod val="95000"/>
            </a:schemeClr>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600" b="1" dirty="0" err="1">
                <a:solidFill>
                  <a:srgbClr val="FF0000"/>
                </a:solidFill>
                <a:latin typeface="#9Slide03 Oswald Light" panose="00000400000000000000" pitchFamily="2" charset="0"/>
              </a:rPr>
              <a:t>Câu</a:t>
            </a:r>
            <a:r>
              <a:rPr lang="en-US" sz="3600" b="1" dirty="0">
                <a:solidFill>
                  <a:srgbClr val="FF0000"/>
                </a:solidFill>
                <a:latin typeface="#9Slide03 Oswald Light" panose="00000400000000000000" pitchFamily="2" charset="0"/>
              </a:rPr>
              <a:t> 3. </a:t>
            </a:r>
            <a:r>
              <a:rPr lang="en-US" sz="3600" b="1" dirty="0" err="1">
                <a:solidFill>
                  <a:srgbClr val="FF0000"/>
                </a:solidFill>
                <a:latin typeface="#9Slide03 Oswald Light" panose="00000400000000000000" pitchFamily="2" charset="0"/>
              </a:rPr>
              <a:t>Có</a:t>
            </a:r>
            <a:r>
              <a:rPr lang="en-US" sz="3600" b="1" dirty="0">
                <a:solidFill>
                  <a:srgbClr val="FF0000"/>
                </a:solidFill>
                <a:latin typeface="#9Slide03 Oswald Light" panose="00000400000000000000" pitchFamily="2" charset="0"/>
              </a:rPr>
              <a:t>  10 </a:t>
            </a:r>
            <a:r>
              <a:rPr lang="en-US" sz="3600" b="1" dirty="0" err="1">
                <a:solidFill>
                  <a:srgbClr val="FF0000"/>
                </a:solidFill>
                <a:latin typeface="#9Slide03 Oswald Light" panose="00000400000000000000" pitchFamily="2" charset="0"/>
              </a:rPr>
              <a:t>chữ</a:t>
            </a:r>
            <a:r>
              <a:rPr lang="en-US" sz="3600" b="1" dirty="0">
                <a:solidFill>
                  <a:srgbClr val="FF0000"/>
                </a:solidFill>
                <a:latin typeface="#9Slide03 Oswald Light" panose="00000400000000000000" pitchFamily="2" charset="0"/>
              </a:rPr>
              <a:t> </a:t>
            </a:r>
            <a:r>
              <a:rPr lang="en-US" sz="3600" b="1" dirty="0" err="1">
                <a:solidFill>
                  <a:srgbClr val="FF0000"/>
                </a:solidFill>
                <a:latin typeface="#9Slide03 Oswald Light" panose="00000400000000000000" pitchFamily="2" charset="0"/>
              </a:rPr>
              <a:t>cái</a:t>
            </a:r>
            <a:r>
              <a:rPr lang="en-US" sz="3600" b="1" dirty="0">
                <a:solidFill>
                  <a:srgbClr val="FF0000"/>
                </a:solidFill>
                <a:latin typeface="#9Slide03 Oswald Light" panose="00000400000000000000" pitchFamily="2" charset="0"/>
              </a:rPr>
              <a:t>. </a:t>
            </a:r>
          </a:p>
          <a:p>
            <a:pPr algn="ctr" defTabSz="1371600">
              <a:lnSpc>
                <a:spcPct val="150000"/>
              </a:lnSpc>
            </a:pPr>
            <a:r>
              <a:rPr lang="en-US" sz="3600" b="1" dirty="0" err="1">
                <a:solidFill>
                  <a:srgbClr val="304543"/>
                </a:solidFill>
                <a:latin typeface="#9Slide03 Oswald Light" panose="00000400000000000000" pitchFamily="2" charset="0"/>
              </a:rPr>
              <a:t>Chỉ</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một</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thực</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trạng</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của</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người</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lao</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động</a:t>
            </a:r>
            <a:r>
              <a:rPr lang="en-US" sz="3600" b="1" dirty="0">
                <a:solidFill>
                  <a:srgbClr val="304543"/>
                </a:solidFill>
                <a:latin typeface="#9Slide03 Oswald Light" panose="00000400000000000000" pitchFamily="2" charset="0"/>
              </a:rPr>
              <a:t> ở </a:t>
            </a:r>
            <a:r>
              <a:rPr lang="en-US" sz="3600" b="1" dirty="0" err="1">
                <a:solidFill>
                  <a:srgbClr val="304543"/>
                </a:solidFill>
                <a:latin typeface="#9Slide03 Oswald Light" panose="00000400000000000000" pitchFamily="2" charset="0"/>
              </a:rPr>
              <a:t>thành</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thị</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đang</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cần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giải</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quyết</a:t>
            </a:r>
            <a:r>
              <a:rPr lang="en-US" sz="3600" b="1" dirty="0">
                <a:solidFill>
                  <a:srgbClr val="304543"/>
                </a:solidFill>
                <a:latin typeface="#9Slide03 Oswald Light" panose="00000400000000000000" pitchFamily="2" charset="0"/>
              </a:rPr>
              <a:t> </a:t>
            </a:r>
          </a:p>
        </p:txBody>
      </p:sp>
      <p:sp>
        <p:nvSpPr>
          <p:cNvPr id="35" name="Scroll: Horizontal 34">
            <a:extLst>
              <a:ext uri="{FF2B5EF4-FFF2-40B4-BE49-F238E27FC236}">
                <a16:creationId xmlns:a16="http://schemas.microsoft.com/office/drawing/2014/main" id="{FB7ABF02-3BF9-58EF-9C3E-7C90ACC66D3E}"/>
              </a:ext>
            </a:extLst>
          </p:cNvPr>
          <p:cNvSpPr/>
          <p:nvPr/>
        </p:nvSpPr>
        <p:spPr>
          <a:xfrm>
            <a:off x="2322329" y="7505700"/>
            <a:ext cx="13539556" cy="2443656"/>
          </a:xfrm>
          <a:prstGeom prst="horizontalScroll">
            <a:avLst/>
          </a:prstGeom>
          <a:solidFill>
            <a:schemeClr val="bg1">
              <a:lumMod val="95000"/>
            </a:schemeClr>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600" b="1" dirty="0" err="1">
                <a:solidFill>
                  <a:srgbClr val="FF0000"/>
                </a:solidFill>
                <a:latin typeface="#9Slide03 Oswald Light" panose="00000400000000000000" pitchFamily="2" charset="0"/>
              </a:rPr>
              <a:t>Câu</a:t>
            </a:r>
            <a:r>
              <a:rPr lang="en-US" sz="3600" b="1" dirty="0">
                <a:solidFill>
                  <a:srgbClr val="FF0000"/>
                </a:solidFill>
                <a:latin typeface="#9Slide03 Oswald Light" panose="00000400000000000000" pitchFamily="2" charset="0"/>
              </a:rPr>
              <a:t> 4. </a:t>
            </a:r>
            <a:r>
              <a:rPr lang="en-US" sz="3600" b="1" dirty="0" err="1">
                <a:solidFill>
                  <a:srgbClr val="FF0000"/>
                </a:solidFill>
                <a:latin typeface="#9Slide03 Oswald Light" panose="00000400000000000000" pitchFamily="2" charset="0"/>
              </a:rPr>
              <a:t>Có</a:t>
            </a:r>
            <a:r>
              <a:rPr lang="en-US" sz="3600" b="1" dirty="0">
                <a:solidFill>
                  <a:srgbClr val="FF0000"/>
                </a:solidFill>
                <a:latin typeface="#9Slide03 Oswald Light" panose="00000400000000000000" pitchFamily="2" charset="0"/>
              </a:rPr>
              <a:t>  6 </a:t>
            </a:r>
            <a:r>
              <a:rPr lang="en-US" sz="3600" b="1" dirty="0" err="1">
                <a:solidFill>
                  <a:srgbClr val="FF0000"/>
                </a:solidFill>
                <a:latin typeface="#9Slide03 Oswald Light" panose="00000400000000000000" pitchFamily="2" charset="0"/>
              </a:rPr>
              <a:t>chữ</a:t>
            </a:r>
            <a:r>
              <a:rPr lang="en-US" sz="3600" b="1" dirty="0">
                <a:solidFill>
                  <a:srgbClr val="FF0000"/>
                </a:solidFill>
                <a:latin typeface="#9Slide03 Oswald Light" panose="00000400000000000000" pitchFamily="2" charset="0"/>
              </a:rPr>
              <a:t> </a:t>
            </a:r>
            <a:r>
              <a:rPr lang="en-US" sz="3600" b="1" dirty="0" err="1">
                <a:solidFill>
                  <a:srgbClr val="FF0000"/>
                </a:solidFill>
                <a:latin typeface="#9Slide03 Oswald Light" panose="00000400000000000000" pitchFamily="2" charset="0"/>
              </a:rPr>
              <a:t>cái</a:t>
            </a:r>
            <a:r>
              <a:rPr lang="en-US" sz="3600" b="1" dirty="0">
                <a:solidFill>
                  <a:srgbClr val="FF0000"/>
                </a:solidFill>
                <a:latin typeface="#9Slide03 Oswald Light" panose="00000400000000000000" pitchFamily="2" charset="0"/>
              </a:rPr>
              <a:t>. </a:t>
            </a:r>
          </a:p>
          <a:p>
            <a:pPr algn="ctr" defTabSz="1371600">
              <a:lnSpc>
                <a:spcPct val="150000"/>
              </a:lnSpc>
            </a:pPr>
            <a:r>
              <a:rPr lang="en-US" sz="3600" b="1" dirty="0" err="1">
                <a:solidFill>
                  <a:srgbClr val="304543"/>
                </a:solidFill>
                <a:latin typeface="#9Slide03 Oswald Light" panose="00000400000000000000" pitchFamily="2" charset="0"/>
              </a:rPr>
              <a:t>Chỉ</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một</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hiện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tượng</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dân</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số</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nước</a:t>
            </a:r>
            <a:r>
              <a:rPr lang="en-US" sz="3600" b="1" dirty="0">
                <a:solidFill>
                  <a:srgbClr val="304543"/>
                </a:solidFill>
                <a:latin typeface="#9Slide03 Oswald Light" panose="00000400000000000000" pitchFamily="2" charset="0"/>
              </a:rPr>
              <a:t> ta </a:t>
            </a:r>
            <a:r>
              <a:rPr lang="en-US" sz="3600" b="1" dirty="0" err="1">
                <a:solidFill>
                  <a:srgbClr val="304543"/>
                </a:solidFill>
                <a:latin typeface="#9Slide03 Oswald Light" panose="00000400000000000000" pitchFamily="2" charset="0"/>
              </a:rPr>
              <a:t>hiện</a:t>
            </a:r>
            <a:r>
              <a:rPr lang="en-US" sz="3600" b="1" dirty="0">
                <a:solidFill>
                  <a:srgbClr val="304543"/>
                </a:solidFill>
                <a:latin typeface="#9Slide03 Oswald Light" panose="00000400000000000000" pitchFamily="2" charset="0"/>
              </a:rPr>
              <a:t> nay </a:t>
            </a:r>
            <a:r>
              <a:rPr lang="en-US" sz="3600" b="1" dirty="0" err="1">
                <a:solidFill>
                  <a:srgbClr val="304543"/>
                </a:solidFill>
                <a:latin typeface="#9Slide03 Oswald Light" panose="00000400000000000000" pitchFamily="2" charset="0"/>
              </a:rPr>
              <a:t>đang</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có</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tốc</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độ</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khá</a:t>
            </a:r>
            <a:r>
              <a:rPr lang="en-US" sz="3600" b="1" dirty="0">
                <a:solidFill>
                  <a:srgbClr val="304543"/>
                </a:solidFill>
                <a:latin typeface="#9Slide03 Oswald Light" panose="00000400000000000000" pitchFamily="2" charset="0"/>
              </a:rPr>
              <a:t> </a:t>
            </a:r>
            <a:r>
              <a:rPr lang="en-US" sz="3600" b="1" dirty="0" err="1">
                <a:solidFill>
                  <a:srgbClr val="304543"/>
                </a:solidFill>
                <a:latin typeface="#9Slide03 Oswald Light" panose="00000400000000000000" pitchFamily="2" charset="0"/>
              </a:rPr>
              <a:t>nhanh</a:t>
            </a:r>
            <a:endParaRPr lang="en-US" sz="3600" b="1" dirty="0">
              <a:solidFill>
                <a:srgbClr val="304543"/>
              </a:solidFill>
              <a:latin typeface="#9Slide03 Oswald Light" panose="00000400000000000000" pitchFamily="2" charset="0"/>
            </a:endParaRPr>
          </a:p>
        </p:txBody>
      </p:sp>
      <p:sp>
        <p:nvSpPr>
          <p:cNvPr id="36" name="Scroll: Horizontal 35">
            <a:extLst>
              <a:ext uri="{FF2B5EF4-FFF2-40B4-BE49-F238E27FC236}">
                <a16:creationId xmlns:a16="http://schemas.microsoft.com/office/drawing/2014/main" id="{C3163FC5-CFC5-CF91-383A-DF428A892389}"/>
              </a:ext>
            </a:extLst>
          </p:cNvPr>
          <p:cNvSpPr/>
          <p:nvPr/>
        </p:nvSpPr>
        <p:spPr>
          <a:xfrm>
            <a:off x="-33866" y="10096481"/>
            <a:ext cx="18288000" cy="2443656"/>
          </a:xfrm>
          <a:prstGeom prst="horizontalScroll">
            <a:avLst/>
          </a:prstGeom>
          <a:solidFill>
            <a:srgbClr val="0066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endParaRPr lang="en-US" sz="3600" dirty="0">
              <a:solidFill>
                <a:srgbClr val="FF0000"/>
              </a:solidFill>
              <a:latin typeface="Avenir Next LT Pro"/>
            </a:endParaRPr>
          </a:p>
        </p:txBody>
      </p:sp>
      <p:sp>
        <p:nvSpPr>
          <p:cNvPr id="2" name="TextBox 1">
            <a:extLst>
              <a:ext uri="{FF2B5EF4-FFF2-40B4-BE49-F238E27FC236}">
                <a16:creationId xmlns:a16="http://schemas.microsoft.com/office/drawing/2014/main" id="{275B97D4-3953-6287-1104-08660E8E27A4}"/>
              </a:ext>
            </a:extLst>
          </p:cNvPr>
          <p:cNvSpPr txBox="1"/>
          <p:nvPr/>
        </p:nvSpPr>
        <p:spPr>
          <a:xfrm>
            <a:off x="-33866" y="165131"/>
            <a:ext cx="2319866" cy="6368346"/>
          </a:xfrm>
          <a:prstGeom prst="rect">
            <a:avLst/>
          </a:prstGeom>
          <a:noFill/>
        </p:spPr>
        <p:txBody>
          <a:bodyPr wrap="none" rtlCol="0">
            <a:spAutoFit/>
          </a:bodyPr>
          <a:lstStyle/>
          <a:p>
            <a:pPr algn="ctr" defTabSz="1371600">
              <a:lnSpc>
                <a:spcPct val="150000"/>
              </a:lnSpc>
            </a:pPr>
            <a:r>
              <a:rPr lang="en-US" sz="9500" b="1" dirty="0">
                <a:solidFill>
                  <a:srgbClr val="F03A53"/>
                </a:solidFill>
                <a:latin typeface="#9Slide07 IcielBC Cubano Normal" panose="00000500000000000000" pitchFamily="2" charset="0"/>
              </a:rPr>
              <a:t>GIẢI</a:t>
            </a:r>
          </a:p>
          <a:p>
            <a:pPr algn="ctr" defTabSz="1371600">
              <a:lnSpc>
                <a:spcPct val="150000"/>
              </a:lnSpc>
            </a:pPr>
            <a:r>
              <a:rPr lang="en-US" sz="9500" b="1" dirty="0">
                <a:solidFill>
                  <a:srgbClr val="F03A53"/>
                </a:solidFill>
                <a:latin typeface="#9Slide07 IcielBC Cubano Normal" panose="00000500000000000000" pitchFamily="2" charset="0"/>
              </a:rPr>
              <a:t>Ô</a:t>
            </a:r>
          </a:p>
          <a:p>
            <a:pPr algn="ctr" defTabSz="1371600">
              <a:lnSpc>
                <a:spcPct val="150000"/>
              </a:lnSpc>
            </a:pPr>
            <a:r>
              <a:rPr lang="en-US" sz="9500" b="1" dirty="0">
                <a:solidFill>
                  <a:srgbClr val="F03A53"/>
                </a:solidFill>
                <a:latin typeface="#9Slide07 IcielBC Cubano Normal" panose="00000500000000000000" pitchFamily="2" charset="0"/>
              </a:rPr>
              <a:t>CHỮ</a:t>
            </a:r>
          </a:p>
        </p:txBody>
      </p:sp>
      <p:sp>
        <p:nvSpPr>
          <p:cNvPr id="12" name="Rectangle 11">
            <a:extLst>
              <a:ext uri="{FF2B5EF4-FFF2-40B4-BE49-F238E27FC236}">
                <a16:creationId xmlns:a16="http://schemas.microsoft.com/office/drawing/2014/main" id="{5E742C33-81EE-52A4-2D7A-EE577836D0B3}"/>
              </a:ext>
            </a:extLst>
          </p:cNvPr>
          <p:cNvSpPr/>
          <p:nvPr/>
        </p:nvSpPr>
        <p:spPr>
          <a:xfrm>
            <a:off x="9493487" y="10625812"/>
            <a:ext cx="943848"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N</a:t>
            </a:r>
          </a:p>
        </p:txBody>
      </p:sp>
      <p:sp>
        <p:nvSpPr>
          <p:cNvPr id="13" name="Rectangle 12">
            <a:extLst>
              <a:ext uri="{FF2B5EF4-FFF2-40B4-BE49-F238E27FC236}">
                <a16:creationId xmlns:a16="http://schemas.microsoft.com/office/drawing/2014/main" id="{C06CD49B-1FE8-F16F-C98B-32550135F1E3}"/>
              </a:ext>
            </a:extLst>
          </p:cNvPr>
          <p:cNvSpPr/>
          <p:nvPr/>
        </p:nvSpPr>
        <p:spPr>
          <a:xfrm>
            <a:off x="4617074" y="10625812"/>
            <a:ext cx="892552"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Ô</a:t>
            </a:r>
          </a:p>
        </p:txBody>
      </p:sp>
      <p:sp>
        <p:nvSpPr>
          <p:cNvPr id="14" name="Rectangle 13">
            <a:extLst>
              <a:ext uri="{FF2B5EF4-FFF2-40B4-BE49-F238E27FC236}">
                <a16:creationId xmlns:a16="http://schemas.microsoft.com/office/drawing/2014/main" id="{5E214F79-0309-C2B4-88CF-12E30A9863DC}"/>
              </a:ext>
            </a:extLst>
          </p:cNvPr>
          <p:cNvSpPr/>
          <p:nvPr/>
        </p:nvSpPr>
        <p:spPr>
          <a:xfrm>
            <a:off x="10142423" y="10625812"/>
            <a:ext cx="889346"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G</a:t>
            </a:r>
          </a:p>
        </p:txBody>
      </p:sp>
      <p:sp>
        <p:nvSpPr>
          <p:cNvPr id="15" name="Rectangle 14">
            <a:extLst>
              <a:ext uri="{FF2B5EF4-FFF2-40B4-BE49-F238E27FC236}">
                <a16:creationId xmlns:a16="http://schemas.microsoft.com/office/drawing/2014/main" id="{66344E4D-4DA7-0FBC-FAAD-B388F556364F}"/>
              </a:ext>
            </a:extLst>
          </p:cNvPr>
          <p:cNvSpPr/>
          <p:nvPr/>
        </p:nvSpPr>
        <p:spPr>
          <a:xfrm>
            <a:off x="11364363" y="10625812"/>
            <a:ext cx="111056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M</a:t>
            </a:r>
          </a:p>
        </p:txBody>
      </p:sp>
      <p:sp>
        <p:nvSpPr>
          <p:cNvPr id="16" name="Rectangle 15">
            <a:extLst>
              <a:ext uri="{FF2B5EF4-FFF2-40B4-BE49-F238E27FC236}">
                <a16:creationId xmlns:a16="http://schemas.microsoft.com/office/drawing/2014/main" id="{C611D684-5A73-941F-0516-F0C1AEE1C960}"/>
              </a:ext>
            </a:extLst>
          </p:cNvPr>
          <p:cNvSpPr/>
          <p:nvPr/>
        </p:nvSpPr>
        <p:spPr>
          <a:xfrm>
            <a:off x="5672850" y="10625812"/>
            <a:ext cx="90217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T</a:t>
            </a:r>
          </a:p>
        </p:txBody>
      </p:sp>
      <p:sp>
        <p:nvSpPr>
          <p:cNvPr id="17" name="Rectangle 16">
            <a:extLst>
              <a:ext uri="{FF2B5EF4-FFF2-40B4-BE49-F238E27FC236}">
                <a16:creationId xmlns:a16="http://schemas.microsoft.com/office/drawing/2014/main" id="{381B300E-91D3-8813-8351-097DB06D176A}"/>
              </a:ext>
            </a:extLst>
          </p:cNvPr>
          <p:cNvSpPr/>
          <p:nvPr/>
        </p:nvSpPr>
        <p:spPr>
          <a:xfrm>
            <a:off x="6293329" y="10625812"/>
            <a:ext cx="910186"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18" name="Rectangle 17">
            <a:extLst>
              <a:ext uri="{FF2B5EF4-FFF2-40B4-BE49-F238E27FC236}">
                <a16:creationId xmlns:a16="http://schemas.microsoft.com/office/drawing/2014/main" id="{D83B19DA-1BF3-4050-9BE3-F320BD63BFDC}"/>
              </a:ext>
            </a:extLst>
          </p:cNvPr>
          <p:cNvSpPr/>
          <p:nvPr/>
        </p:nvSpPr>
        <p:spPr>
          <a:xfrm>
            <a:off x="7648121" y="10625812"/>
            <a:ext cx="90217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T</a:t>
            </a:r>
          </a:p>
        </p:txBody>
      </p:sp>
      <p:sp>
        <p:nvSpPr>
          <p:cNvPr id="19" name="Rectangle 18">
            <a:extLst>
              <a:ext uri="{FF2B5EF4-FFF2-40B4-BE49-F238E27FC236}">
                <a16:creationId xmlns:a16="http://schemas.microsoft.com/office/drawing/2014/main" id="{58D602DB-B3D3-B405-F3CD-6BF3F397E204}"/>
              </a:ext>
            </a:extLst>
          </p:cNvPr>
          <p:cNvSpPr/>
          <p:nvPr/>
        </p:nvSpPr>
        <p:spPr>
          <a:xfrm>
            <a:off x="8268036" y="10625812"/>
            <a:ext cx="911790" cy="1384995"/>
          </a:xfrm>
          <a:prstGeom prst="rect">
            <a:avLst/>
          </a:prstGeom>
          <a:noFill/>
        </p:spPr>
        <p:txBody>
          <a:bodyPr wrap="squar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20" name="Rectangle 19">
            <a:extLst>
              <a:ext uri="{FF2B5EF4-FFF2-40B4-BE49-F238E27FC236}">
                <a16:creationId xmlns:a16="http://schemas.microsoft.com/office/drawing/2014/main" id="{4A98E034-08C7-99FC-D448-15504A74D2CB}"/>
              </a:ext>
            </a:extLst>
          </p:cNvPr>
          <p:cNvSpPr/>
          <p:nvPr/>
        </p:nvSpPr>
        <p:spPr>
          <a:xfrm>
            <a:off x="6881644" y="10625812"/>
            <a:ext cx="568745"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Ị</a:t>
            </a:r>
          </a:p>
        </p:txBody>
      </p:sp>
      <p:sp>
        <p:nvSpPr>
          <p:cNvPr id="21" name="Rectangle 20">
            <a:extLst>
              <a:ext uri="{FF2B5EF4-FFF2-40B4-BE49-F238E27FC236}">
                <a16:creationId xmlns:a16="http://schemas.microsoft.com/office/drawing/2014/main" id="{A4F38708-ADED-1018-2711-EBE8E1335AFD}"/>
              </a:ext>
            </a:extLst>
          </p:cNvPr>
          <p:cNvSpPr/>
          <p:nvPr/>
        </p:nvSpPr>
        <p:spPr>
          <a:xfrm>
            <a:off x="12203410" y="10625812"/>
            <a:ext cx="568745"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I</a:t>
            </a:r>
          </a:p>
        </p:txBody>
      </p:sp>
      <p:sp>
        <p:nvSpPr>
          <p:cNvPr id="22" name="Rectangle 21">
            <a:extLst>
              <a:ext uri="{FF2B5EF4-FFF2-40B4-BE49-F238E27FC236}">
                <a16:creationId xmlns:a16="http://schemas.microsoft.com/office/drawing/2014/main" id="{FFFD5563-94A8-BF8D-C4ED-CFCBC9594DFE}"/>
              </a:ext>
            </a:extLst>
          </p:cNvPr>
          <p:cNvSpPr/>
          <p:nvPr/>
        </p:nvSpPr>
        <p:spPr>
          <a:xfrm>
            <a:off x="13202529" y="10625812"/>
            <a:ext cx="798518" cy="1384995"/>
          </a:xfrm>
          <a:prstGeom prst="rect">
            <a:avLst/>
          </a:prstGeom>
          <a:noFill/>
        </p:spPr>
        <p:txBody>
          <a:bodyPr wrap="squar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23" name="Rectangle 22">
            <a:extLst>
              <a:ext uri="{FF2B5EF4-FFF2-40B4-BE49-F238E27FC236}">
                <a16:creationId xmlns:a16="http://schemas.microsoft.com/office/drawing/2014/main" id="{4F23BD16-8FD2-78A9-CE63-E0B16C03073E}"/>
              </a:ext>
            </a:extLst>
          </p:cNvPr>
          <p:cNvSpPr/>
          <p:nvPr/>
        </p:nvSpPr>
        <p:spPr>
          <a:xfrm>
            <a:off x="3897016" y="10625812"/>
            <a:ext cx="903773"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Đ</a:t>
            </a:r>
          </a:p>
        </p:txBody>
      </p:sp>
      <p:sp>
        <p:nvSpPr>
          <p:cNvPr id="24" name="Rectangle 23">
            <a:extLst>
              <a:ext uri="{FF2B5EF4-FFF2-40B4-BE49-F238E27FC236}">
                <a16:creationId xmlns:a16="http://schemas.microsoft.com/office/drawing/2014/main" id="{E4FEF3B4-AF8C-D077-5F88-599902640FB9}"/>
              </a:ext>
            </a:extLst>
          </p:cNvPr>
          <p:cNvSpPr/>
          <p:nvPr/>
        </p:nvSpPr>
        <p:spPr>
          <a:xfrm>
            <a:off x="12515734" y="10625812"/>
            <a:ext cx="943848"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N</a:t>
            </a:r>
          </a:p>
        </p:txBody>
      </p:sp>
      <p:sp>
        <p:nvSpPr>
          <p:cNvPr id="25" name="Rectangle 24">
            <a:extLst>
              <a:ext uri="{FF2B5EF4-FFF2-40B4-BE49-F238E27FC236}">
                <a16:creationId xmlns:a16="http://schemas.microsoft.com/office/drawing/2014/main" id="{D70B84F6-5D1E-B307-A3D0-D447A1C203D2}"/>
              </a:ext>
            </a:extLst>
          </p:cNvPr>
          <p:cNvSpPr/>
          <p:nvPr/>
        </p:nvSpPr>
        <p:spPr>
          <a:xfrm>
            <a:off x="8884502" y="10625812"/>
            <a:ext cx="892552"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Ô</a:t>
            </a:r>
          </a:p>
        </p:txBody>
      </p:sp>
      <p:sp>
        <p:nvSpPr>
          <p:cNvPr id="9" name="Scroll: Horizontal 8">
            <a:extLst>
              <a:ext uri="{FF2B5EF4-FFF2-40B4-BE49-F238E27FC236}">
                <a16:creationId xmlns:a16="http://schemas.microsoft.com/office/drawing/2014/main" id="{EDD87EE2-873B-D2F8-51F3-1074CDAF8D07}"/>
              </a:ext>
            </a:extLst>
          </p:cNvPr>
          <p:cNvSpPr/>
          <p:nvPr/>
        </p:nvSpPr>
        <p:spPr>
          <a:xfrm>
            <a:off x="2322329" y="7505700"/>
            <a:ext cx="13700621" cy="2443656"/>
          </a:xfrm>
          <a:prstGeom prst="horizontalScroll">
            <a:avLst/>
          </a:prstGeom>
          <a:solidFill>
            <a:schemeClr val="bg1">
              <a:lumMod val="95000"/>
            </a:schemeClr>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600" b="1" dirty="0" err="1">
                <a:solidFill>
                  <a:srgbClr val="FF0000"/>
                </a:solidFill>
                <a:latin typeface="#9Slide03 Oswald Light" panose="00000400000000000000" pitchFamily="2" charset="0"/>
              </a:rPr>
              <a:t>Câu</a:t>
            </a:r>
            <a:r>
              <a:rPr lang="en-US" sz="3600" b="1" dirty="0">
                <a:solidFill>
                  <a:srgbClr val="FF0000"/>
                </a:solidFill>
                <a:latin typeface="#9Slide03 Oswald Light" panose="00000400000000000000" pitchFamily="2" charset="0"/>
              </a:rPr>
              <a:t> 5. </a:t>
            </a:r>
            <a:r>
              <a:rPr lang="en-US" sz="3600" b="1" dirty="0" err="1">
                <a:solidFill>
                  <a:srgbClr val="FF0000"/>
                </a:solidFill>
                <a:latin typeface="#9Slide03 Oswald Light" panose="00000400000000000000" pitchFamily="2" charset="0"/>
              </a:rPr>
              <a:t>Có</a:t>
            </a:r>
            <a:r>
              <a:rPr lang="en-US" sz="3600" b="1" dirty="0">
                <a:solidFill>
                  <a:srgbClr val="FF0000"/>
                </a:solidFill>
                <a:latin typeface="#9Slide03 Oswald Light" panose="00000400000000000000" pitchFamily="2" charset="0"/>
              </a:rPr>
              <a:t>  9 </a:t>
            </a:r>
            <a:r>
              <a:rPr lang="en-US" sz="3600" b="1" dirty="0" err="1">
                <a:solidFill>
                  <a:srgbClr val="FF0000"/>
                </a:solidFill>
                <a:latin typeface="#9Slide03 Oswald Light" panose="00000400000000000000" pitchFamily="2" charset="0"/>
              </a:rPr>
              <a:t>chữ</a:t>
            </a:r>
            <a:r>
              <a:rPr lang="en-US" sz="3600" b="1" dirty="0">
                <a:solidFill>
                  <a:srgbClr val="FF0000"/>
                </a:solidFill>
                <a:latin typeface="#9Slide03 Oswald Light" panose="00000400000000000000" pitchFamily="2" charset="0"/>
              </a:rPr>
              <a:t> </a:t>
            </a:r>
            <a:r>
              <a:rPr lang="en-US" sz="3600" b="1" dirty="0" err="1">
                <a:solidFill>
                  <a:srgbClr val="FF0000"/>
                </a:solidFill>
                <a:latin typeface="#9Slide03 Oswald Light" panose="00000400000000000000" pitchFamily="2" charset="0"/>
              </a:rPr>
              <a:t>cái</a:t>
            </a:r>
            <a:r>
              <a:rPr lang="en-US" sz="3600" b="1" dirty="0">
                <a:solidFill>
                  <a:srgbClr val="FF0000"/>
                </a:solidFill>
                <a:latin typeface="#9Slide03 Oswald Light" panose="00000400000000000000" pitchFamily="2" charset="0"/>
              </a:rPr>
              <a:t>. </a:t>
            </a:r>
          </a:p>
          <a:p>
            <a:pPr algn="ctr" defTabSz="1371600">
              <a:lnSpc>
                <a:spcPct val="150000"/>
              </a:lnSpc>
            </a:pPr>
            <a:r>
              <a:rPr lang="vi-VN" sz="3600" b="1" dirty="0">
                <a:solidFill>
                  <a:srgbClr val="304543"/>
                </a:solidFill>
                <a:latin typeface="#9Slide03 Oswald Light" panose="00000400000000000000" pitchFamily="2" charset="0"/>
              </a:rPr>
              <a:t>Là vùng có số dân đô thị cao nhất ở nước ta </a:t>
            </a:r>
            <a:endParaRPr lang="en-US" sz="3600" b="1" dirty="0">
              <a:solidFill>
                <a:srgbClr val="304543"/>
              </a:solidFill>
              <a:latin typeface="#9Slide03 Oswald Light" panose="00000400000000000000" pitchFamily="2" charset="0"/>
            </a:endParaRPr>
          </a:p>
        </p:txBody>
      </p:sp>
      <p:graphicFrame>
        <p:nvGraphicFramePr>
          <p:cNvPr id="10" name="Table 9">
            <a:extLst>
              <a:ext uri="{FF2B5EF4-FFF2-40B4-BE49-F238E27FC236}">
                <a16:creationId xmlns:a16="http://schemas.microsoft.com/office/drawing/2014/main" id="{014941E3-E68E-5776-A8E6-DBA8814BDBA7}"/>
              </a:ext>
            </a:extLst>
          </p:cNvPr>
          <p:cNvGraphicFramePr>
            <a:graphicFrameLocks noGrp="1"/>
          </p:cNvGraphicFramePr>
          <p:nvPr>
            <p:extLst>
              <p:ext uri="{D42A27DB-BD31-4B8C-83A1-F6EECF244321}">
                <p14:modId xmlns:p14="http://schemas.microsoft.com/office/powerpoint/2010/main" val="2769583163"/>
              </p:ext>
            </p:extLst>
          </p:nvPr>
        </p:nvGraphicFramePr>
        <p:xfrm>
          <a:off x="2384600" y="165131"/>
          <a:ext cx="13578840" cy="1333909"/>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623670387"/>
                    </a:ext>
                  </a:extLst>
                </a:gridCol>
                <a:gridCol w="1357884">
                  <a:extLst>
                    <a:ext uri="{9D8B030D-6E8A-4147-A177-3AD203B41FA5}">
                      <a16:colId xmlns:a16="http://schemas.microsoft.com/office/drawing/2014/main" val="599365036"/>
                    </a:ext>
                  </a:extLst>
                </a:gridCol>
                <a:gridCol w="1357884">
                  <a:extLst>
                    <a:ext uri="{9D8B030D-6E8A-4147-A177-3AD203B41FA5}">
                      <a16:colId xmlns:a16="http://schemas.microsoft.com/office/drawing/2014/main" val="2922605841"/>
                    </a:ext>
                  </a:extLst>
                </a:gridCol>
                <a:gridCol w="1357884">
                  <a:extLst>
                    <a:ext uri="{9D8B030D-6E8A-4147-A177-3AD203B41FA5}">
                      <a16:colId xmlns:a16="http://schemas.microsoft.com/office/drawing/2014/main" val="1086170533"/>
                    </a:ext>
                  </a:extLst>
                </a:gridCol>
                <a:gridCol w="1357884">
                  <a:extLst>
                    <a:ext uri="{9D8B030D-6E8A-4147-A177-3AD203B41FA5}">
                      <a16:colId xmlns:a16="http://schemas.microsoft.com/office/drawing/2014/main" val="1914673861"/>
                    </a:ext>
                  </a:extLst>
                </a:gridCol>
                <a:gridCol w="1357884">
                  <a:extLst>
                    <a:ext uri="{9D8B030D-6E8A-4147-A177-3AD203B41FA5}">
                      <a16:colId xmlns:a16="http://schemas.microsoft.com/office/drawing/2014/main" val="736680824"/>
                    </a:ext>
                  </a:extLst>
                </a:gridCol>
                <a:gridCol w="1357884">
                  <a:extLst>
                    <a:ext uri="{9D8B030D-6E8A-4147-A177-3AD203B41FA5}">
                      <a16:colId xmlns:a16="http://schemas.microsoft.com/office/drawing/2014/main" val="3340030538"/>
                    </a:ext>
                  </a:extLst>
                </a:gridCol>
                <a:gridCol w="1357884">
                  <a:extLst>
                    <a:ext uri="{9D8B030D-6E8A-4147-A177-3AD203B41FA5}">
                      <a16:colId xmlns:a16="http://schemas.microsoft.com/office/drawing/2014/main" val="1510700050"/>
                    </a:ext>
                  </a:extLst>
                </a:gridCol>
                <a:gridCol w="1357884">
                  <a:extLst>
                    <a:ext uri="{9D8B030D-6E8A-4147-A177-3AD203B41FA5}">
                      <a16:colId xmlns:a16="http://schemas.microsoft.com/office/drawing/2014/main" val="3979421089"/>
                    </a:ext>
                  </a:extLst>
                </a:gridCol>
                <a:gridCol w="1357884">
                  <a:extLst>
                    <a:ext uri="{9D8B030D-6E8A-4147-A177-3AD203B41FA5}">
                      <a16:colId xmlns:a16="http://schemas.microsoft.com/office/drawing/2014/main" val="528565672"/>
                    </a:ext>
                  </a:extLst>
                </a:gridCol>
              </a:tblGrid>
              <a:tr h="133390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extLst>
                  <a:ext uri="{0D108BD9-81ED-4DB2-BD59-A6C34878D82A}">
                    <a16:rowId xmlns:a16="http://schemas.microsoft.com/office/drawing/2014/main" val="1161949938"/>
                  </a:ext>
                </a:extLst>
              </a:tr>
            </a:tbl>
          </a:graphicData>
        </a:graphic>
      </p:graphicFrame>
      <p:graphicFrame>
        <p:nvGraphicFramePr>
          <p:cNvPr id="11" name="Table 10">
            <a:extLst>
              <a:ext uri="{FF2B5EF4-FFF2-40B4-BE49-F238E27FC236}">
                <a16:creationId xmlns:a16="http://schemas.microsoft.com/office/drawing/2014/main" id="{1D8F7A45-93E2-E68F-BFEB-70BAEB231673}"/>
              </a:ext>
            </a:extLst>
          </p:cNvPr>
          <p:cNvGraphicFramePr>
            <a:graphicFrameLocks noGrp="1"/>
          </p:cNvGraphicFramePr>
          <p:nvPr>
            <p:extLst>
              <p:ext uri="{D42A27DB-BD31-4B8C-83A1-F6EECF244321}">
                <p14:modId xmlns:p14="http://schemas.microsoft.com/office/powerpoint/2010/main" val="2151881570"/>
              </p:ext>
            </p:extLst>
          </p:nvPr>
        </p:nvGraphicFramePr>
        <p:xfrm>
          <a:off x="2391509" y="1490750"/>
          <a:ext cx="13578840" cy="1333909"/>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623670387"/>
                    </a:ext>
                  </a:extLst>
                </a:gridCol>
                <a:gridCol w="1357884">
                  <a:extLst>
                    <a:ext uri="{9D8B030D-6E8A-4147-A177-3AD203B41FA5}">
                      <a16:colId xmlns:a16="http://schemas.microsoft.com/office/drawing/2014/main" val="599365036"/>
                    </a:ext>
                  </a:extLst>
                </a:gridCol>
                <a:gridCol w="1357884">
                  <a:extLst>
                    <a:ext uri="{9D8B030D-6E8A-4147-A177-3AD203B41FA5}">
                      <a16:colId xmlns:a16="http://schemas.microsoft.com/office/drawing/2014/main" val="2922605841"/>
                    </a:ext>
                  </a:extLst>
                </a:gridCol>
                <a:gridCol w="1357884">
                  <a:extLst>
                    <a:ext uri="{9D8B030D-6E8A-4147-A177-3AD203B41FA5}">
                      <a16:colId xmlns:a16="http://schemas.microsoft.com/office/drawing/2014/main" val="1086170533"/>
                    </a:ext>
                  </a:extLst>
                </a:gridCol>
                <a:gridCol w="1357884">
                  <a:extLst>
                    <a:ext uri="{9D8B030D-6E8A-4147-A177-3AD203B41FA5}">
                      <a16:colId xmlns:a16="http://schemas.microsoft.com/office/drawing/2014/main" val="1914673861"/>
                    </a:ext>
                  </a:extLst>
                </a:gridCol>
                <a:gridCol w="1357884">
                  <a:extLst>
                    <a:ext uri="{9D8B030D-6E8A-4147-A177-3AD203B41FA5}">
                      <a16:colId xmlns:a16="http://schemas.microsoft.com/office/drawing/2014/main" val="736680824"/>
                    </a:ext>
                  </a:extLst>
                </a:gridCol>
                <a:gridCol w="1357884">
                  <a:extLst>
                    <a:ext uri="{9D8B030D-6E8A-4147-A177-3AD203B41FA5}">
                      <a16:colId xmlns:a16="http://schemas.microsoft.com/office/drawing/2014/main" val="3340030538"/>
                    </a:ext>
                  </a:extLst>
                </a:gridCol>
                <a:gridCol w="1357884">
                  <a:extLst>
                    <a:ext uri="{9D8B030D-6E8A-4147-A177-3AD203B41FA5}">
                      <a16:colId xmlns:a16="http://schemas.microsoft.com/office/drawing/2014/main" val="1510700050"/>
                    </a:ext>
                  </a:extLst>
                </a:gridCol>
                <a:gridCol w="1357884">
                  <a:extLst>
                    <a:ext uri="{9D8B030D-6E8A-4147-A177-3AD203B41FA5}">
                      <a16:colId xmlns:a16="http://schemas.microsoft.com/office/drawing/2014/main" val="3979421089"/>
                    </a:ext>
                  </a:extLst>
                </a:gridCol>
                <a:gridCol w="1357884">
                  <a:extLst>
                    <a:ext uri="{9D8B030D-6E8A-4147-A177-3AD203B41FA5}">
                      <a16:colId xmlns:a16="http://schemas.microsoft.com/office/drawing/2014/main" val="528565672"/>
                    </a:ext>
                  </a:extLst>
                </a:gridCol>
              </a:tblGrid>
              <a:tr h="133390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extLst>
                  <a:ext uri="{0D108BD9-81ED-4DB2-BD59-A6C34878D82A}">
                    <a16:rowId xmlns:a16="http://schemas.microsoft.com/office/drawing/2014/main" val="1161949938"/>
                  </a:ext>
                </a:extLst>
              </a:tr>
            </a:tbl>
          </a:graphicData>
        </a:graphic>
      </p:graphicFrame>
      <p:graphicFrame>
        <p:nvGraphicFramePr>
          <p:cNvPr id="37" name="Table 36">
            <a:extLst>
              <a:ext uri="{FF2B5EF4-FFF2-40B4-BE49-F238E27FC236}">
                <a16:creationId xmlns:a16="http://schemas.microsoft.com/office/drawing/2014/main" id="{61330E8F-08BE-89B5-67B9-63B0A4895524}"/>
              </a:ext>
            </a:extLst>
          </p:cNvPr>
          <p:cNvGraphicFramePr>
            <a:graphicFrameLocks noGrp="1"/>
          </p:cNvGraphicFramePr>
          <p:nvPr>
            <p:extLst>
              <p:ext uri="{D42A27DB-BD31-4B8C-83A1-F6EECF244321}">
                <p14:modId xmlns:p14="http://schemas.microsoft.com/office/powerpoint/2010/main" val="1580025228"/>
              </p:ext>
            </p:extLst>
          </p:nvPr>
        </p:nvGraphicFramePr>
        <p:xfrm>
          <a:off x="2387908" y="2825970"/>
          <a:ext cx="13578840" cy="1333909"/>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623670387"/>
                    </a:ext>
                  </a:extLst>
                </a:gridCol>
                <a:gridCol w="1357884">
                  <a:extLst>
                    <a:ext uri="{9D8B030D-6E8A-4147-A177-3AD203B41FA5}">
                      <a16:colId xmlns:a16="http://schemas.microsoft.com/office/drawing/2014/main" val="599365036"/>
                    </a:ext>
                  </a:extLst>
                </a:gridCol>
                <a:gridCol w="1357884">
                  <a:extLst>
                    <a:ext uri="{9D8B030D-6E8A-4147-A177-3AD203B41FA5}">
                      <a16:colId xmlns:a16="http://schemas.microsoft.com/office/drawing/2014/main" val="2922605841"/>
                    </a:ext>
                  </a:extLst>
                </a:gridCol>
                <a:gridCol w="1357884">
                  <a:extLst>
                    <a:ext uri="{9D8B030D-6E8A-4147-A177-3AD203B41FA5}">
                      <a16:colId xmlns:a16="http://schemas.microsoft.com/office/drawing/2014/main" val="1086170533"/>
                    </a:ext>
                  </a:extLst>
                </a:gridCol>
                <a:gridCol w="1357884">
                  <a:extLst>
                    <a:ext uri="{9D8B030D-6E8A-4147-A177-3AD203B41FA5}">
                      <a16:colId xmlns:a16="http://schemas.microsoft.com/office/drawing/2014/main" val="1914673861"/>
                    </a:ext>
                  </a:extLst>
                </a:gridCol>
                <a:gridCol w="1357884">
                  <a:extLst>
                    <a:ext uri="{9D8B030D-6E8A-4147-A177-3AD203B41FA5}">
                      <a16:colId xmlns:a16="http://schemas.microsoft.com/office/drawing/2014/main" val="736680824"/>
                    </a:ext>
                  </a:extLst>
                </a:gridCol>
                <a:gridCol w="1357884">
                  <a:extLst>
                    <a:ext uri="{9D8B030D-6E8A-4147-A177-3AD203B41FA5}">
                      <a16:colId xmlns:a16="http://schemas.microsoft.com/office/drawing/2014/main" val="3340030538"/>
                    </a:ext>
                  </a:extLst>
                </a:gridCol>
                <a:gridCol w="1357884">
                  <a:extLst>
                    <a:ext uri="{9D8B030D-6E8A-4147-A177-3AD203B41FA5}">
                      <a16:colId xmlns:a16="http://schemas.microsoft.com/office/drawing/2014/main" val="1510700050"/>
                    </a:ext>
                  </a:extLst>
                </a:gridCol>
                <a:gridCol w="1357884">
                  <a:extLst>
                    <a:ext uri="{9D8B030D-6E8A-4147-A177-3AD203B41FA5}">
                      <a16:colId xmlns:a16="http://schemas.microsoft.com/office/drawing/2014/main" val="3979421089"/>
                    </a:ext>
                  </a:extLst>
                </a:gridCol>
                <a:gridCol w="1357884">
                  <a:extLst>
                    <a:ext uri="{9D8B030D-6E8A-4147-A177-3AD203B41FA5}">
                      <a16:colId xmlns:a16="http://schemas.microsoft.com/office/drawing/2014/main" val="528565672"/>
                    </a:ext>
                  </a:extLst>
                </a:gridCol>
              </a:tblGrid>
              <a:tr h="133390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extLst>
                  <a:ext uri="{0D108BD9-81ED-4DB2-BD59-A6C34878D82A}">
                    <a16:rowId xmlns:a16="http://schemas.microsoft.com/office/drawing/2014/main" val="1161949938"/>
                  </a:ext>
                </a:extLst>
              </a:tr>
            </a:tbl>
          </a:graphicData>
        </a:graphic>
      </p:graphicFrame>
      <p:graphicFrame>
        <p:nvGraphicFramePr>
          <p:cNvPr id="38" name="Table 37">
            <a:extLst>
              <a:ext uri="{FF2B5EF4-FFF2-40B4-BE49-F238E27FC236}">
                <a16:creationId xmlns:a16="http://schemas.microsoft.com/office/drawing/2014/main" id="{86AC2957-823D-3DED-0800-7509750E2BA2}"/>
              </a:ext>
            </a:extLst>
          </p:cNvPr>
          <p:cNvGraphicFramePr>
            <a:graphicFrameLocks noGrp="1"/>
          </p:cNvGraphicFramePr>
          <p:nvPr>
            <p:extLst>
              <p:ext uri="{D42A27DB-BD31-4B8C-83A1-F6EECF244321}">
                <p14:modId xmlns:p14="http://schemas.microsoft.com/office/powerpoint/2010/main" val="712005829"/>
              </p:ext>
            </p:extLst>
          </p:nvPr>
        </p:nvGraphicFramePr>
        <p:xfrm>
          <a:off x="2383220" y="4182210"/>
          <a:ext cx="13578840" cy="1333909"/>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623670387"/>
                    </a:ext>
                  </a:extLst>
                </a:gridCol>
                <a:gridCol w="1357884">
                  <a:extLst>
                    <a:ext uri="{9D8B030D-6E8A-4147-A177-3AD203B41FA5}">
                      <a16:colId xmlns:a16="http://schemas.microsoft.com/office/drawing/2014/main" val="599365036"/>
                    </a:ext>
                  </a:extLst>
                </a:gridCol>
                <a:gridCol w="1357884">
                  <a:extLst>
                    <a:ext uri="{9D8B030D-6E8A-4147-A177-3AD203B41FA5}">
                      <a16:colId xmlns:a16="http://schemas.microsoft.com/office/drawing/2014/main" val="2922605841"/>
                    </a:ext>
                  </a:extLst>
                </a:gridCol>
                <a:gridCol w="1357884">
                  <a:extLst>
                    <a:ext uri="{9D8B030D-6E8A-4147-A177-3AD203B41FA5}">
                      <a16:colId xmlns:a16="http://schemas.microsoft.com/office/drawing/2014/main" val="1086170533"/>
                    </a:ext>
                  </a:extLst>
                </a:gridCol>
                <a:gridCol w="1357884">
                  <a:extLst>
                    <a:ext uri="{9D8B030D-6E8A-4147-A177-3AD203B41FA5}">
                      <a16:colId xmlns:a16="http://schemas.microsoft.com/office/drawing/2014/main" val="1914673861"/>
                    </a:ext>
                  </a:extLst>
                </a:gridCol>
                <a:gridCol w="1357884">
                  <a:extLst>
                    <a:ext uri="{9D8B030D-6E8A-4147-A177-3AD203B41FA5}">
                      <a16:colId xmlns:a16="http://schemas.microsoft.com/office/drawing/2014/main" val="736680824"/>
                    </a:ext>
                  </a:extLst>
                </a:gridCol>
                <a:gridCol w="1357884">
                  <a:extLst>
                    <a:ext uri="{9D8B030D-6E8A-4147-A177-3AD203B41FA5}">
                      <a16:colId xmlns:a16="http://schemas.microsoft.com/office/drawing/2014/main" val="3340030538"/>
                    </a:ext>
                  </a:extLst>
                </a:gridCol>
                <a:gridCol w="1357884">
                  <a:extLst>
                    <a:ext uri="{9D8B030D-6E8A-4147-A177-3AD203B41FA5}">
                      <a16:colId xmlns:a16="http://schemas.microsoft.com/office/drawing/2014/main" val="1510700050"/>
                    </a:ext>
                  </a:extLst>
                </a:gridCol>
                <a:gridCol w="1357884">
                  <a:extLst>
                    <a:ext uri="{9D8B030D-6E8A-4147-A177-3AD203B41FA5}">
                      <a16:colId xmlns:a16="http://schemas.microsoft.com/office/drawing/2014/main" val="3979421089"/>
                    </a:ext>
                  </a:extLst>
                </a:gridCol>
                <a:gridCol w="1357884">
                  <a:extLst>
                    <a:ext uri="{9D8B030D-6E8A-4147-A177-3AD203B41FA5}">
                      <a16:colId xmlns:a16="http://schemas.microsoft.com/office/drawing/2014/main" val="528565672"/>
                    </a:ext>
                  </a:extLst>
                </a:gridCol>
              </a:tblGrid>
              <a:tr h="133390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extLst>
                  <a:ext uri="{0D108BD9-81ED-4DB2-BD59-A6C34878D82A}">
                    <a16:rowId xmlns:a16="http://schemas.microsoft.com/office/drawing/2014/main" val="1161949938"/>
                  </a:ext>
                </a:extLst>
              </a:tr>
            </a:tbl>
          </a:graphicData>
        </a:graphic>
      </p:graphicFrame>
      <p:graphicFrame>
        <p:nvGraphicFramePr>
          <p:cNvPr id="39" name="Table 38">
            <a:extLst>
              <a:ext uri="{FF2B5EF4-FFF2-40B4-BE49-F238E27FC236}">
                <a16:creationId xmlns:a16="http://schemas.microsoft.com/office/drawing/2014/main" id="{F7F5333C-550C-B666-CD6C-B8635D9CAE8A}"/>
              </a:ext>
            </a:extLst>
          </p:cNvPr>
          <p:cNvGraphicFramePr>
            <a:graphicFrameLocks noGrp="1"/>
          </p:cNvGraphicFramePr>
          <p:nvPr>
            <p:extLst>
              <p:ext uri="{D42A27DB-BD31-4B8C-83A1-F6EECF244321}">
                <p14:modId xmlns:p14="http://schemas.microsoft.com/office/powerpoint/2010/main" val="4054953014"/>
              </p:ext>
            </p:extLst>
          </p:nvPr>
        </p:nvGraphicFramePr>
        <p:xfrm>
          <a:off x="2385786" y="5539357"/>
          <a:ext cx="13578840" cy="1333909"/>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623670387"/>
                    </a:ext>
                  </a:extLst>
                </a:gridCol>
                <a:gridCol w="1357884">
                  <a:extLst>
                    <a:ext uri="{9D8B030D-6E8A-4147-A177-3AD203B41FA5}">
                      <a16:colId xmlns:a16="http://schemas.microsoft.com/office/drawing/2014/main" val="599365036"/>
                    </a:ext>
                  </a:extLst>
                </a:gridCol>
                <a:gridCol w="1357884">
                  <a:extLst>
                    <a:ext uri="{9D8B030D-6E8A-4147-A177-3AD203B41FA5}">
                      <a16:colId xmlns:a16="http://schemas.microsoft.com/office/drawing/2014/main" val="2922605841"/>
                    </a:ext>
                  </a:extLst>
                </a:gridCol>
                <a:gridCol w="1357884">
                  <a:extLst>
                    <a:ext uri="{9D8B030D-6E8A-4147-A177-3AD203B41FA5}">
                      <a16:colId xmlns:a16="http://schemas.microsoft.com/office/drawing/2014/main" val="1086170533"/>
                    </a:ext>
                  </a:extLst>
                </a:gridCol>
                <a:gridCol w="1357884">
                  <a:extLst>
                    <a:ext uri="{9D8B030D-6E8A-4147-A177-3AD203B41FA5}">
                      <a16:colId xmlns:a16="http://schemas.microsoft.com/office/drawing/2014/main" val="1914673861"/>
                    </a:ext>
                  </a:extLst>
                </a:gridCol>
                <a:gridCol w="1357884">
                  <a:extLst>
                    <a:ext uri="{9D8B030D-6E8A-4147-A177-3AD203B41FA5}">
                      <a16:colId xmlns:a16="http://schemas.microsoft.com/office/drawing/2014/main" val="736680824"/>
                    </a:ext>
                  </a:extLst>
                </a:gridCol>
                <a:gridCol w="1357884">
                  <a:extLst>
                    <a:ext uri="{9D8B030D-6E8A-4147-A177-3AD203B41FA5}">
                      <a16:colId xmlns:a16="http://schemas.microsoft.com/office/drawing/2014/main" val="3340030538"/>
                    </a:ext>
                  </a:extLst>
                </a:gridCol>
                <a:gridCol w="1357884">
                  <a:extLst>
                    <a:ext uri="{9D8B030D-6E8A-4147-A177-3AD203B41FA5}">
                      <a16:colId xmlns:a16="http://schemas.microsoft.com/office/drawing/2014/main" val="1510700050"/>
                    </a:ext>
                  </a:extLst>
                </a:gridCol>
                <a:gridCol w="1357884">
                  <a:extLst>
                    <a:ext uri="{9D8B030D-6E8A-4147-A177-3AD203B41FA5}">
                      <a16:colId xmlns:a16="http://schemas.microsoft.com/office/drawing/2014/main" val="3979421089"/>
                    </a:ext>
                  </a:extLst>
                </a:gridCol>
                <a:gridCol w="1357884">
                  <a:extLst>
                    <a:ext uri="{9D8B030D-6E8A-4147-A177-3AD203B41FA5}">
                      <a16:colId xmlns:a16="http://schemas.microsoft.com/office/drawing/2014/main" val="528565672"/>
                    </a:ext>
                  </a:extLst>
                </a:gridCol>
              </a:tblGrid>
              <a:tr h="133390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4543"/>
                    </a:solidFill>
                  </a:tcPr>
                </a:tc>
                <a:extLst>
                  <a:ext uri="{0D108BD9-81ED-4DB2-BD59-A6C34878D82A}">
                    <a16:rowId xmlns:a16="http://schemas.microsoft.com/office/drawing/2014/main" val="1161949938"/>
                  </a:ext>
                </a:extLst>
              </a:tr>
            </a:tbl>
          </a:graphicData>
        </a:graphic>
      </p:graphicFrame>
    </p:spTree>
    <p:extLst>
      <p:ext uri="{BB962C8B-B14F-4D97-AF65-F5344CB8AC3E}">
        <p14:creationId xmlns:p14="http://schemas.microsoft.com/office/powerpoint/2010/main" val="240458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1000"/>
                                        <p:tgtEl>
                                          <p:spTgt spid="32"/>
                                        </p:tgtEl>
                                        <p:attrNameLst>
                                          <p:attrName>ppt_w</p:attrName>
                                        </p:attrNameLst>
                                      </p:cBhvr>
                                      <p:tavLst>
                                        <p:tav tm="0">
                                          <p:val>
                                            <p:strVal val="ppt_w"/>
                                          </p:val>
                                        </p:tav>
                                        <p:tav tm="100000">
                                          <p:val>
                                            <p:fltVal val="0"/>
                                          </p:val>
                                        </p:tav>
                                      </p:tavLst>
                                    </p:anim>
                                    <p:anim calcmode="lin" valueType="num">
                                      <p:cBhvr>
                                        <p:cTn id="14" dur="1000"/>
                                        <p:tgtEl>
                                          <p:spTgt spid="32"/>
                                        </p:tgtEl>
                                        <p:attrNameLst>
                                          <p:attrName>ppt_h</p:attrName>
                                        </p:attrNameLst>
                                      </p:cBhvr>
                                      <p:tavLst>
                                        <p:tav tm="0">
                                          <p:val>
                                            <p:strVal val="ppt_h"/>
                                          </p:val>
                                        </p:tav>
                                        <p:tav tm="100000">
                                          <p:val>
                                            <p:fltVal val="0"/>
                                          </p:val>
                                        </p:tav>
                                      </p:tavLst>
                                    </p:anim>
                                    <p:animEffect transition="out" filter="fade">
                                      <p:cBhvr>
                                        <p:cTn id="15" dur="1000"/>
                                        <p:tgtEl>
                                          <p:spTgt spid="32"/>
                                        </p:tgtEl>
                                      </p:cBhvr>
                                    </p:animEffect>
                                    <p:set>
                                      <p:cBhvr>
                                        <p:cTn id="1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1000"/>
                                        <p:tgtEl>
                                          <p:spTgt spid="10"/>
                                        </p:tgtEl>
                                        <p:attrNameLst>
                                          <p:attrName>ppt_w</p:attrName>
                                        </p:attrNameLst>
                                      </p:cBhvr>
                                      <p:tavLst>
                                        <p:tav tm="0">
                                          <p:val>
                                            <p:strVal val="ppt_w"/>
                                          </p:val>
                                        </p:tav>
                                        <p:tav tm="100000">
                                          <p:val>
                                            <p:fltVal val="0"/>
                                          </p:val>
                                        </p:tav>
                                      </p:tavLst>
                                    </p:anim>
                                    <p:anim calcmode="lin" valueType="num">
                                      <p:cBhvr>
                                        <p:cTn id="22" dur="1000"/>
                                        <p:tgtEl>
                                          <p:spTgt spid="10"/>
                                        </p:tgtEl>
                                        <p:attrNameLst>
                                          <p:attrName>ppt_h</p:attrName>
                                        </p:attrNameLst>
                                      </p:cBhvr>
                                      <p:tavLst>
                                        <p:tav tm="0">
                                          <p:val>
                                            <p:strVal val="ppt_h"/>
                                          </p:val>
                                        </p:tav>
                                        <p:tav tm="100000">
                                          <p:val>
                                            <p:fltVal val="0"/>
                                          </p:val>
                                        </p:tav>
                                      </p:tavLst>
                                    </p:anim>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1000"/>
                                        <p:tgtEl>
                                          <p:spTgt spid="11"/>
                                        </p:tgtEl>
                                        <p:attrNameLst>
                                          <p:attrName>ppt_w</p:attrName>
                                        </p:attrNameLst>
                                      </p:cBhvr>
                                      <p:tavLst>
                                        <p:tav tm="0">
                                          <p:val>
                                            <p:strVal val="ppt_w"/>
                                          </p:val>
                                        </p:tav>
                                        <p:tav tm="100000">
                                          <p:val>
                                            <p:fltVal val="0"/>
                                          </p:val>
                                        </p:tav>
                                      </p:tavLst>
                                    </p:anim>
                                    <p:anim calcmode="lin" valueType="num">
                                      <p:cBhvr>
                                        <p:cTn id="30" dur="1000"/>
                                        <p:tgtEl>
                                          <p:spTgt spid="11"/>
                                        </p:tgtEl>
                                        <p:attrNameLst>
                                          <p:attrName>ppt_h</p:attrName>
                                        </p:attrNameLst>
                                      </p:cBhvr>
                                      <p:tavLst>
                                        <p:tav tm="0">
                                          <p:val>
                                            <p:strVal val="ppt_h"/>
                                          </p:val>
                                        </p:tav>
                                        <p:tav tm="100000">
                                          <p:val>
                                            <p:fltVal val="0"/>
                                          </p:val>
                                        </p:tav>
                                      </p:tavLst>
                                    </p:anim>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Effect transition="in" filter="fade">
                                      <p:cBhvr>
                                        <p:cTn id="40" dur="10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1000"/>
                                        <p:tgtEl>
                                          <p:spTgt spid="33"/>
                                        </p:tgtEl>
                                        <p:attrNameLst>
                                          <p:attrName>ppt_w</p:attrName>
                                        </p:attrNameLst>
                                      </p:cBhvr>
                                      <p:tavLst>
                                        <p:tav tm="0">
                                          <p:val>
                                            <p:strVal val="ppt_w"/>
                                          </p:val>
                                        </p:tav>
                                        <p:tav tm="100000">
                                          <p:val>
                                            <p:fltVal val="0"/>
                                          </p:val>
                                        </p:tav>
                                      </p:tavLst>
                                    </p:anim>
                                    <p:anim calcmode="lin" valueType="num">
                                      <p:cBhvr>
                                        <p:cTn id="45" dur="1000"/>
                                        <p:tgtEl>
                                          <p:spTgt spid="33"/>
                                        </p:tgtEl>
                                        <p:attrNameLst>
                                          <p:attrName>ppt_h</p:attrName>
                                        </p:attrNameLst>
                                      </p:cBhvr>
                                      <p:tavLst>
                                        <p:tav tm="0">
                                          <p:val>
                                            <p:strVal val="ppt_h"/>
                                          </p:val>
                                        </p:tav>
                                        <p:tav tm="100000">
                                          <p:val>
                                            <p:fltVal val="0"/>
                                          </p:val>
                                        </p:tav>
                                      </p:tavLst>
                                    </p:anim>
                                    <p:animEffect transition="out" filter="fade">
                                      <p:cBhvr>
                                        <p:cTn id="46" dur="1000"/>
                                        <p:tgtEl>
                                          <p:spTgt spid="33"/>
                                        </p:tgtEl>
                                      </p:cBhvr>
                                    </p:animEffect>
                                    <p:set>
                                      <p:cBhvr>
                                        <p:cTn id="47"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1000" fill="hold"/>
                                        <p:tgtEl>
                                          <p:spTgt spid="34"/>
                                        </p:tgtEl>
                                        <p:attrNameLst>
                                          <p:attrName>ppt_w</p:attrName>
                                        </p:attrNameLst>
                                      </p:cBhvr>
                                      <p:tavLst>
                                        <p:tav tm="0">
                                          <p:val>
                                            <p:fltVal val="0"/>
                                          </p:val>
                                        </p:tav>
                                        <p:tav tm="100000">
                                          <p:val>
                                            <p:strVal val="#ppt_w"/>
                                          </p:val>
                                        </p:tav>
                                      </p:tavLst>
                                    </p:anim>
                                    <p:anim calcmode="lin" valueType="num">
                                      <p:cBhvr>
                                        <p:cTn id="54" dur="1000" fill="hold"/>
                                        <p:tgtEl>
                                          <p:spTgt spid="34"/>
                                        </p:tgtEl>
                                        <p:attrNameLst>
                                          <p:attrName>ppt_h</p:attrName>
                                        </p:attrNameLst>
                                      </p:cBhvr>
                                      <p:tavLst>
                                        <p:tav tm="0">
                                          <p:val>
                                            <p:fltVal val="0"/>
                                          </p:val>
                                        </p:tav>
                                        <p:tav tm="100000">
                                          <p:val>
                                            <p:strVal val="#ppt_h"/>
                                          </p:val>
                                        </p:tav>
                                      </p:tavLst>
                                    </p:anim>
                                    <p:animEffect transition="in" filter="fade">
                                      <p:cBhvr>
                                        <p:cTn id="55" dur="1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1000"/>
                                        <p:tgtEl>
                                          <p:spTgt spid="34"/>
                                        </p:tgtEl>
                                        <p:attrNameLst>
                                          <p:attrName>ppt_w</p:attrName>
                                        </p:attrNameLst>
                                      </p:cBhvr>
                                      <p:tavLst>
                                        <p:tav tm="0">
                                          <p:val>
                                            <p:strVal val="ppt_w"/>
                                          </p:val>
                                        </p:tav>
                                        <p:tav tm="100000">
                                          <p:val>
                                            <p:fltVal val="0"/>
                                          </p:val>
                                        </p:tav>
                                      </p:tavLst>
                                    </p:anim>
                                    <p:anim calcmode="lin" valueType="num">
                                      <p:cBhvr>
                                        <p:cTn id="60" dur="1000"/>
                                        <p:tgtEl>
                                          <p:spTgt spid="34"/>
                                        </p:tgtEl>
                                        <p:attrNameLst>
                                          <p:attrName>ppt_h</p:attrName>
                                        </p:attrNameLst>
                                      </p:cBhvr>
                                      <p:tavLst>
                                        <p:tav tm="0">
                                          <p:val>
                                            <p:strVal val="ppt_h"/>
                                          </p:val>
                                        </p:tav>
                                        <p:tav tm="100000">
                                          <p:val>
                                            <p:fltVal val="0"/>
                                          </p:val>
                                        </p:tav>
                                      </p:tavLst>
                                    </p:anim>
                                    <p:animEffect transition="out" filter="fad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000"/>
                                        <p:tgtEl>
                                          <p:spTgt spid="37"/>
                                        </p:tgtEl>
                                        <p:attrNameLst>
                                          <p:attrName>ppt_w</p:attrName>
                                        </p:attrNameLst>
                                      </p:cBhvr>
                                      <p:tavLst>
                                        <p:tav tm="0">
                                          <p:val>
                                            <p:strVal val="ppt_w"/>
                                          </p:val>
                                        </p:tav>
                                        <p:tav tm="100000">
                                          <p:val>
                                            <p:fltVal val="0"/>
                                          </p:val>
                                        </p:tav>
                                      </p:tavLst>
                                    </p:anim>
                                    <p:anim calcmode="lin" valueType="num">
                                      <p:cBhvr>
                                        <p:cTn id="68" dur="1000"/>
                                        <p:tgtEl>
                                          <p:spTgt spid="37"/>
                                        </p:tgtEl>
                                        <p:attrNameLst>
                                          <p:attrName>ppt_h</p:attrName>
                                        </p:attrNameLst>
                                      </p:cBhvr>
                                      <p:tavLst>
                                        <p:tav tm="0">
                                          <p:val>
                                            <p:strVal val="ppt_h"/>
                                          </p:val>
                                        </p:tav>
                                        <p:tav tm="100000">
                                          <p:val>
                                            <p:fltVal val="0"/>
                                          </p:val>
                                        </p:tav>
                                      </p:tavLst>
                                    </p:anim>
                                    <p:animEffect transition="out" filter="fade">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0"/>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1000" fill="hold"/>
                                        <p:tgtEl>
                                          <p:spTgt spid="35"/>
                                        </p:tgtEl>
                                        <p:attrNameLst>
                                          <p:attrName>ppt_w</p:attrName>
                                        </p:attrNameLst>
                                      </p:cBhvr>
                                      <p:tavLst>
                                        <p:tav tm="0">
                                          <p:val>
                                            <p:fltVal val="0"/>
                                          </p:val>
                                        </p:tav>
                                        <p:tav tm="100000">
                                          <p:val>
                                            <p:strVal val="#ppt_w"/>
                                          </p:val>
                                        </p:tav>
                                      </p:tavLst>
                                    </p:anim>
                                    <p:anim calcmode="lin" valueType="num">
                                      <p:cBhvr>
                                        <p:cTn id="77" dur="1000" fill="hold"/>
                                        <p:tgtEl>
                                          <p:spTgt spid="35"/>
                                        </p:tgtEl>
                                        <p:attrNameLst>
                                          <p:attrName>ppt_h</p:attrName>
                                        </p:attrNameLst>
                                      </p:cBhvr>
                                      <p:tavLst>
                                        <p:tav tm="0">
                                          <p:val>
                                            <p:fltVal val="0"/>
                                          </p:val>
                                        </p:tav>
                                        <p:tav tm="100000">
                                          <p:val>
                                            <p:strVal val="#ppt_h"/>
                                          </p:val>
                                        </p:tav>
                                      </p:tavLst>
                                    </p:anim>
                                    <p:animEffect transition="in" filter="fade">
                                      <p:cBhvr>
                                        <p:cTn id="78" dur="10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1" nodeType="clickEffect">
                                  <p:stCondLst>
                                    <p:cond delay="0"/>
                                  </p:stCondLst>
                                  <p:childTnLst>
                                    <p:anim calcmode="lin" valueType="num">
                                      <p:cBhvr>
                                        <p:cTn id="82" dur="1000"/>
                                        <p:tgtEl>
                                          <p:spTgt spid="35"/>
                                        </p:tgtEl>
                                        <p:attrNameLst>
                                          <p:attrName>ppt_w</p:attrName>
                                        </p:attrNameLst>
                                      </p:cBhvr>
                                      <p:tavLst>
                                        <p:tav tm="0">
                                          <p:val>
                                            <p:strVal val="ppt_w"/>
                                          </p:val>
                                        </p:tav>
                                        <p:tav tm="100000">
                                          <p:val>
                                            <p:fltVal val="0"/>
                                          </p:val>
                                        </p:tav>
                                      </p:tavLst>
                                    </p:anim>
                                    <p:anim calcmode="lin" valueType="num">
                                      <p:cBhvr>
                                        <p:cTn id="83" dur="1000"/>
                                        <p:tgtEl>
                                          <p:spTgt spid="35"/>
                                        </p:tgtEl>
                                        <p:attrNameLst>
                                          <p:attrName>ppt_h</p:attrName>
                                        </p:attrNameLst>
                                      </p:cBhvr>
                                      <p:tavLst>
                                        <p:tav tm="0">
                                          <p:val>
                                            <p:strVal val="ppt_h"/>
                                          </p:val>
                                        </p:tav>
                                        <p:tav tm="100000">
                                          <p:val>
                                            <p:fltVal val="0"/>
                                          </p:val>
                                        </p:tav>
                                      </p:tavLst>
                                    </p:anim>
                                    <p:animEffect transition="out" filter="fade">
                                      <p:cBhvr>
                                        <p:cTn id="84" dur="1000"/>
                                        <p:tgtEl>
                                          <p:spTgt spid="35"/>
                                        </p:tgtEl>
                                      </p:cBhvr>
                                    </p:animEffect>
                                    <p:set>
                                      <p:cBhvr>
                                        <p:cTn id="85"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1000"/>
                                        <p:tgtEl>
                                          <p:spTgt spid="38"/>
                                        </p:tgtEl>
                                        <p:attrNameLst>
                                          <p:attrName>ppt_w</p:attrName>
                                        </p:attrNameLst>
                                      </p:cBhvr>
                                      <p:tavLst>
                                        <p:tav tm="0">
                                          <p:val>
                                            <p:strVal val="ppt_w"/>
                                          </p:val>
                                        </p:tav>
                                        <p:tav tm="100000">
                                          <p:val>
                                            <p:fltVal val="0"/>
                                          </p:val>
                                        </p:tav>
                                      </p:tavLst>
                                    </p:anim>
                                    <p:anim calcmode="lin" valueType="num">
                                      <p:cBhvr>
                                        <p:cTn id="91" dur="1000"/>
                                        <p:tgtEl>
                                          <p:spTgt spid="38"/>
                                        </p:tgtEl>
                                        <p:attrNameLst>
                                          <p:attrName>ppt_h</p:attrName>
                                        </p:attrNameLst>
                                      </p:cBhvr>
                                      <p:tavLst>
                                        <p:tav tm="0">
                                          <p:val>
                                            <p:strVal val="ppt_h"/>
                                          </p:val>
                                        </p:tav>
                                        <p:tav tm="100000">
                                          <p:val>
                                            <p:fltVal val="0"/>
                                          </p:val>
                                        </p:tav>
                                      </p:tavLst>
                                    </p:anim>
                                    <p:animEffect transition="out" filter="fade">
                                      <p:cBhvr>
                                        <p:cTn id="92" dur="1000"/>
                                        <p:tgtEl>
                                          <p:spTgt spid="38"/>
                                        </p:tgtEl>
                                      </p:cBhvr>
                                    </p:animEffect>
                                    <p:set>
                                      <p:cBhvr>
                                        <p:cTn id="93"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4" restart="whenNotActive" fill="hold" evtFilter="cancelBubble" nodeType="interactiveSeq">
                <p:stCondLst>
                  <p:cond evt="onClick" delay="0">
                    <p:tgtEl>
                      <p:spTgt spid="31"/>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1000" fill="hold"/>
                                        <p:tgtEl>
                                          <p:spTgt spid="9"/>
                                        </p:tgtEl>
                                        <p:attrNameLst>
                                          <p:attrName>ppt_w</p:attrName>
                                        </p:attrNameLst>
                                      </p:cBhvr>
                                      <p:tavLst>
                                        <p:tav tm="0">
                                          <p:val>
                                            <p:fltVal val="0"/>
                                          </p:val>
                                        </p:tav>
                                        <p:tav tm="100000">
                                          <p:val>
                                            <p:strVal val="#ppt_w"/>
                                          </p:val>
                                        </p:tav>
                                      </p:tavLst>
                                    </p:anim>
                                    <p:anim calcmode="lin" valueType="num">
                                      <p:cBhvr>
                                        <p:cTn id="100" dur="1000" fill="hold"/>
                                        <p:tgtEl>
                                          <p:spTgt spid="9"/>
                                        </p:tgtEl>
                                        <p:attrNameLst>
                                          <p:attrName>ppt_h</p:attrName>
                                        </p:attrNameLst>
                                      </p:cBhvr>
                                      <p:tavLst>
                                        <p:tav tm="0">
                                          <p:val>
                                            <p:fltVal val="0"/>
                                          </p:val>
                                        </p:tav>
                                        <p:tav tm="100000">
                                          <p:val>
                                            <p:strVal val="#ppt_h"/>
                                          </p:val>
                                        </p:tav>
                                      </p:tavLst>
                                    </p:anim>
                                    <p:animEffect transition="in" filter="fade">
                                      <p:cBhvr>
                                        <p:cTn id="101" dur="10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1000"/>
                                        <p:tgtEl>
                                          <p:spTgt spid="9"/>
                                        </p:tgtEl>
                                        <p:attrNameLst>
                                          <p:attrName>ppt_w</p:attrName>
                                        </p:attrNameLst>
                                      </p:cBhvr>
                                      <p:tavLst>
                                        <p:tav tm="0">
                                          <p:val>
                                            <p:strVal val="ppt_w"/>
                                          </p:val>
                                        </p:tav>
                                        <p:tav tm="100000">
                                          <p:val>
                                            <p:fltVal val="0"/>
                                          </p:val>
                                        </p:tav>
                                      </p:tavLst>
                                    </p:anim>
                                    <p:anim calcmode="lin" valueType="num">
                                      <p:cBhvr>
                                        <p:cTn id="106" dur="1000"/>
                                        <p:tgtEl>
                                          <p:spTgt spid="9"/>
                                        </p:tgtEl>
                                        <p:attrNameLst>
                                          <p:attrName>ppt_h</p:attrName>
                                        </p:attrNameLst>
                                      </p:cBhvr>
                                      <p:tavLst>
                                        <p:tav tm="0">
                                          <p:val>
                                            <p:strVal val="ppt_h"/>
                                          </p:val>
                                        </p:tav>
                                        <p:tav tm="100000">
                                          <p:val>
                                            <p:fltVal val="0"/>
                                          </p:val>
                                        </p:tav>
                                      </p:tavLst>
                                    </p:anim>
                                    <p:animEffect transition="out" filter="fade">
                                      <p:cBhvr>
                                        <p:cTn id="107" dur="1000"/>
                                        <p:tgtEl>
                                          <p:spTgt spid="9"/>
                                        </p:tgtEl>
                                      </p:cBhvr>
                                    </p:animEffect>
                                    <p:set>
                                      <p:cBhvr>
                                        <p:cTn id="108"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9" restart="whenNotActive" fill="hold" evtFilter="cancelBubble" nodeType="interactiveSeq">
                <p:stCondLst>
                  <p:cond evt="onClick" delay="0">
                    <p:tgtEl>
                      <p:spTgt spid="39"/>
                    </p:tgtEl>
                  </p:cond>
                </p:stCondLst>
                <p:endSync evt="end" delay="0">
                  <p:rtn val="all"/>
                </p:endSync>
                <p:childTnLst>
                  <p:par>
                    <p:cTn id="110" fill="hold">
                      <p:stCondLst>
                        <p:cond delay="0"/>
                      </p:stCondLst>
                      <p:childTnLst>
                        <p:par>
                          <p:cTn id="111" fill="hold">
                            <p:stCondLst>
                              <p:cond delay="0"/>
                            </p:stCondLst>
                            <p:childTnLst>
                              <p:par>
                                <p:cTn id="112" presetID="53" presetClass="exit" presetSubtype="32" fill="hold" nodeType="clickEffect">
                                  <p:stCondLst>
                                    <p:cond delay="0"/>
                                  </p:stCondLst>
                                  <p:childTnLst>
                                    <p:anim calcmode="lin" valueType="num">
                                      <p:cBhvr>
                                        <p:cTn id="113" dur="1000"/>
                                        <p:tgtEl>
                                          <p:spTgt spid="39"/>
                                        </p:tgtEl>
                                        <p:attrNameLst>
                                          <p:attrName>ppt_w</p:attrName>
                                        </p:attrNameLst>
                                      </p:cBhvr>
                                      <p:tavLst>
                                        <p:tav tm="0">
                                          <p:val>
                                            <p:strVal val="ppt_w"/>
                                          </p:val>
                                        </p:tav>
                                        <p:tav tm="100000">
                                          <p:val>
                                            <p:fltVal val="0"/>
                                          </p:val>
                                        </p:tav>
                                      </p:tavLst>
                                    </p:anim>
                                    <p:anim calcmode="lin" valueType="num">
                                      <p:cBhvr>
                                        <p:cTn id="114" dur="1000"/>
                                        <p:tgtEl>
                                          <p:spTgt spid="39"/>
                                        </p:tgtEl>
                                        <p:attrNameLst>
                                          <p:attrName>ppt_h</p:attrName>
                                        </p:attrNameLst>
                                      </p:cBhvr>
                                      <p:tavLst>
                                        <p:tav tm="0">
                                          <p:val>
                                            <p:strVal val="ppt_h"/>
                                          </p:val>
                                        </p:tav>
                                        <p:tav tm="100000">
                                          <p:val>
                                            <p:fltVal val="0"/>
                                          </p:val>
                                        </p:tav>
                                      </p:tavLst>
                                    </p:anim>
                                    <p:animEffect transition="out" filter="fade">
                                      <p:cBhvr>
                                        <p:cTn id="115" dur="1000"/>
                                        <p:tgtEl>
                                          <p:spTgt spid="39"/>
                                        </p:tgtEl>
                                      </p:cBhvr>
                                    </p:animEffect>
                                    <p:set>
                                      <p:cBhvr>
                                        <p:cTn id="11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2" grpId="0" animBg="1"/>
      <p:bldP spid="32" grpId="1" animBg="1"/>
      <p:bldP spid="33" grpId="0" animBg="1"/>
      <p:bldP spid="33" grpId="1" animBg="1"/>
      <p:bldP spid="34" grpId="0" animBg="1"/>
      <p:bldP spid="34" grpId="1" animBg="1"/>
      <p:bldP spid="35" grpId="0" animBg="1"/>
      <p:bldP spid="35"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Giúp phân bố lại dân cư và nguồn lao động.</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Góp phần đa dạng hóa các hoạt động sản xuất. 	</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9192940"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Hạn chế tình trạng thất nghiệp và thiếu việc làm..</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Đa dạng các loại hình đào tạo lao động trong nước.	</a:t>
            </a: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8: Xuất khẩu lao động có ý nghĩa như thế nào trong giải quyết vấn đề việc làm ở nước ta?</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12725400"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255299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919294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Sản xuất nông nghiệp mang tính tự túc, tự cấp.</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Lao động có kĩ thuật cao chiếm tỉ lệ thấp.</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152399"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Sản xuất nông nghiệp mang tính mùa vụ cao.	</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Tình trạng di cư từ nông thôn ra thành thị.</a:t>
            </a:r>
          </a:p>
        </p:txBody>
      </p:sp>
      <p:sp>
        <p:nvSpPr>
          <p:cNvPr id="25" name="Rectangle 24">
            <a:extLst>
              <a:ext uri="{FF2B5EF4-FFF2-40B4-BE49-F238E27FC236}">
                <a16:creationId xmlns:a16="http://schemas.microsoft.com/office/drawing/2014/main" id="{12F38B66-C16C-DD54-A4CE-25FBFA6A44F2}"/>
              </a:ext>
            </a:extLst>
          </p:cNvPr>
          <p:cNvSpPr/>
          <p:nvPr/>
        </p:nvSpPr>
        <p:spPr>
          <a:xfrm>
            <a:off x="3399153"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9: Tình trạng thiếu việc làm ở khu vực nông thôn nước ta vẫn còn gay gắt do nguyên nhân nào dưới đây?</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3684859"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1270802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531788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Đẩy mạnh xuất khẩu lao động.</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Đẩy mạnh sản xuất hàng xuất khẩu.</a:t>
            </a:r>
          </a:p>
          <a:p>
            <a:pPr algn="ctr"/>
            <a:endParaRPr lang="vi-VN" sz="3600" dirty="0">
              <a:latin typeface="#9Slide03 Oswald Light" panose="00000400000000000000" pitchFamily="2" charset="0"/>
            </a:endParaRP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13615330"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Đa dạng hóa các loại hình đào tạo lao động</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9144000"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Đa dạng hóa các hoạt động sản xuất.</a:t>
            </a:r>
          </a:p>
        </p:txBody>
      </p:sp>
      <p:sp>
        <p:nvSpPr>
          <p:cNvPr id="25" name="Rectangle 24">
            <a:extLst>
              <a:ext uri="{FF2B5EF4-FFF2-40B4-BE49-F238E27FC236}">
                <a16:creationId xmlns:a16="http://schemas.microsoft.com/office/drawing/2014/main" id="{12F38B66-C16C-DD54-A4CE-25FBFA6A44F2}"/>
              </a:ext>
            </a:extLst>
          </p:cNvPr>
          <p:cNvSpPr/>
          <p:nvPr/>
        </p:nvSpPr>
        <p:spPr>
          <a:xfrm>
            <a:off x="3406241"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10: Để người lao động có thể tự tạo việc làm và tham gia vào các đơn vị sản xuất dễ dàng hơn, nước ta cần chú trọng biện pháp nào dưới đây?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17147790" y="6369173"/>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2633976" y="6405176"/>
            <a:ext cx="798025" cy="755527"/>
          </a:xfrm>
          <a:prstGeom prst="rect">
            <a:avLst/>
          </a:prstGeom>
        </p:spPr>
      </p:pic>
    </p:spTree>
    <p:extLst>
      <p:ext uri="{BB962C8B-B14F-4D97-AF65-F5344CB8AC3E}">
        <p14:creationId xmlns:p14="http://schemas.microsoft.com/office/powerpoint/2010/main" val="2386775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Đô thị hóa nước ta diễn ra nhanh.	</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9217411"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Trình độ đô thị hóa cao.	</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4684905" y="6286500"/>
            <a:ext cx="4346189" cy="3733800"/>
          </a:xfrm>
          <a:prstGeom prst="roundRect">
            <a:avLst/>
          </a:prstGeom>
          <a:solidFill>
            <a:srgbClr val="B96BB2"/>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Phân bố đô thị không đều giữa các vùng.</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Dân thành thị chiếm tỉ lệ cao trong số dân.</a:t>
            </a:r>
          </a:p>
        </p:txBody>
      </p:sp>
      <p:sp>
        <p:nvSpPr>
          <p:cNvPr id="25" name="Rectangle 24">
            <a:extLst>
              <a:ext uri="{FF2B5EF4-FFF2-40B4-BE49-F238E27FC236}">
                <a16:creationId xmlns:a16="http://schemas.microsoft.com/office/drawing/2014/main" id="{12F38B66-C16C-DD54-A4CE-25FBFA6A44F2}"/>
              </a:ext>
            </a:extLst>
          </p:cNvPr>
          <p:cNvSpPr/>
          <p:nvPr/>
        </p:nvSpPr>
        <p:spPr>
          <a:xfrm>
            <a:off x="3406241"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11: Nhận xét nào sau đây đúng với đặc điểm đô thị hóa nước ta?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4"/>
          <a:stretch>
            <a:fillRect/>
          </a:stretch>
        </p:blipFill>
        <p:spPr>
          <a:xfrm>
            <a:off x="12666476"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5"/>
          <a:stretch>
            <a:fillRect/>
          </a:stretch>
        </p:blipFill>
        <p:spPr>
          <a:xfrm>
            <a:off x="8288230" y="6405176"/>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4"/>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4"/>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610225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9144000" y="6286500"/>
            <a:ext cx="4346189" cy="3733800"/>
          </a:xfrm>
          <a:prstGeom prst="roundRect">
            <a:avLst/>
          </a:prstGeom>
          <a:solidFill>
            <a:srgbClr val="EEA928"/>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nông nghiệp là ngành kinh tế phát triển nhất.</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có sự di dân từ thành thị về nông thôn.</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201340" y="6311255"/>
            <a:ext cx="4346189" cy="3733800"/>
          </a:xfrm>
          <a:prstGeom prst="roundRect">
            <a:avLst/>
          </a:prstGeom>
          <a:solidFill>
            <a:srgbClr val="00206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quá </a:t>
            </a:r>
            <a:r>
              <a:rPr lang="vi-VN" sz="3600" dirty="0" err="1">
                <a:latin typeface="#9Slide03 Oswald Light" panose="00000400000000000000" pitchFamily="2" charset="0"/>
              </a:rPr>
              <a:t>trìnhcông</a:t>
            </a:r>
            <a:r>
              <a:rPr lang="vi-VN" sz="3600" dirty="0">
                <a:latin typeface="#9Slide03 Oswald Light" panose="00000400000000000000" pitchFamily="2" charset="0"/>
              </a:rPr>
              <a:t> nghiệp hóa, đô thị hóa diễn ra chậm.</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13713211" y="6286500"/>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điều kiện sống ở nông thôn cao hơn thành thị.</a:t>
            </a:r>
          </a:p>
        </p:txBody>
      </p:sp>
      <p:sp>
        <p:nvSpPr>
          <p:cNvPr id="25" name="Rectangle 24">
            <a:extLst>
              <a:ext uri="{FF2B5EF4-FFF2-40B4-BE49-F238E27FC236}">
                <a16:creationId xmlns:a16="http://schemas.microsoft.com/office/drawing/2014/main" id="{12F38B66-C16C-DD54-A4CE-25FBFA6A44F2}"/>
              </a:ext>
            </a:extLst>
          </p:cNvPr>
          <p:cNvSpPr/>
          <p:nvPr/>
        </p:nvSpPr>
        <p:spPr>
          <a:xfrm>
            <a:off x="3406241"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12: Phần lớn dân cư nước ta hiện sống ở nông thôn do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3733800" y="6393928"/>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126590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7203187" y="6405176"/>
            <a:ext cx="798025" cy="755527"/>
          </a:xfrm>
          <a:prstGeom prst="rect">
            <a:avLst/>
          </a:prstGeom>
        </p:spPr>
      </p:pic>
    </p:spTree>
    <p:extLst>
      <p:ext uri="{BB962C8B-B14F-4D97-AF65-F5344CB8AC3E}">
        <p14:creationId xmlns:p14="http://schemas.microsoft.com/office/powerpoint/2010/main" val="290910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114D45-0579-63E9-76F7-1311F4498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8222" l="9778" r="89778">
                        <a14:foregroundMark x1="60444" y1="32444" x2="60444" y2="32444"/>
                        <a14:foregroundMark x1="52889" y1="23556" x2="52889" y2="23556"/>
                        <a14:foregroundMark x1="51111" y1="22222" x2="51111" y2="22222"/>
                        <a14:foregroundMark x1="57333" y1="21778" x2="59111" y2="23556"/>
                        <a14:foregroundMark x1="66667" y1="28889" x2="71111" y2="37778"/>
                        <a14:foregroundMark x1="61333" y1="27111" x2="64444" y2="47111"/>
                        <a14:foregroundMark x1="64444" y1="47111" x2="41333" y2="48000"/>
                        <a14:foregroundMark x1="40444" y1="86667" x2="40444" y2="86667"/>
                        <a14:foregroundMark x1="43556" y1="90667" x2="43556" y2="90667"/>
                        <a14:foregroundMark x1="58667" y1="91111" x2="58667" y2="91111"/>
                        <a14:foregroundMark x1="58667" y1="91111" x2="58667" y2="91111"/>
                        <a14:foregroundMark x1="67111" y1="94222" x2="67111" y2="94222"/>
                        <a14:foregroundMark x1="69778" y1="89778" x2="69778" y2="89778"/>
                        <a14:foregroundMark x1="69778" y1="89778" x2="69778" y2="89778"/>
                        <a14:foregroundMark x1="66667" y1="80889" x2="66667" y2="80889"/>
                        <a14:foregroundMark x1="66667" y1="80889" x2="66667" y2="80889"/>
                        <a14:foregroundMark x1="65778" y1="78667" x2="65778" y2="78667"/>
                        <a14:foregroundMark x1="65778" y1="78667" x2="65778" y2="78667"/>
                        <a14:foregroundMark x1="64889" y1="78667" x2="63111" y2="81778"/>
                        <a14:foregroundMark x1="58667" y1="86667" x2="58667" y2="86667"/>
                        <a14:foregroundMark x1="57778" y1="87556" x2="55111" y2="89778"/>
                        <a14:foregroundMark x1="55111" y1="90222" x2="54667" y2="98222"/>
                        <a14:foregroundMark x1="54667" y1="98222" x2="54667" y2="98222"/>
                        <a14:foregroundMark x1="36000" y1="90667" x2="36000" y2="90667"/>
                        <a14:foregroundMark x1="36000" y1="90667" x2="36000" y2="90667"/>
                        <a14:foregroundMark x1="36000" y1="90667" x2="36000" y2="90667"/>
                        <a14:foregroundMark x1="44889" y1="88889" x2="44889" y2="88889"/>
                        <a14:foregroundMark x1="44889" y1="88889" x2="44889" y2="88889"/>
                        <a14:foregroundMark x1="44889" y1="88889" x2="44889" y2="88889"/>
                        <a14:foregroundMark x1="44444" y1="93778" x2="44444" y2="93778"/>
                        <a14:foregroundMark x1="44000" y1="94667" x2="44000" y2="94667"/>
                        <a14:foregroundMark x1="37333" y1="44000" x2="37333" y2="44000"/>
                        <a14:foregroundMark x1="36000" y1="44000" x2="36000" y2="44000"/>
                        <a14:foregroundMark x1="54222" y1="33778" x2="54222" y2="33778"/>
                        <a14:foregroundMark x1="58222" y1="31111" x2="58222" y2="31111"/>
                        <a14:foregroundMark x1="58222" y1="26222" x2="58222" y2="26222"/>
                        <a14:foregroundMark x1="31556" y1="22667" x2="31556" y2="22667"/>
                        <a14:foregroundMark x1="31556" y1="22667" x2="31556" y2="22667"/>
                        <a14:foregroundMark x1="31556" y1="22667" x2="21778" y2="44000"/>
                        <a14:foregroundMark x1="73778" y1="50222" x2="73778" y2="50222"/>
                        <a14:foregroundMark x1="73778" y1="50222" x2="73778" y2="50222"/>
                        <a14:foregroundMark x1="73778" y1="50222" x2="73778" y2="50222"/>
                      </a14:backgroundRemoval>
                    </a14:imgEffect>
                  </a14:imgLayer>
                </a14:imgProps>
              </a:ext>
            </a:extLst>
          </a:blip>
          <a:stretch>
            <a:fillRect/>
          </a:stretch>
        </p:blipFill>
        <p:spPr>
          <a:xfrm flipH="1">
            <a:off x="685802" y="2744883"/>
            <a:ext cx="3055610" cy="3253739"/>
          </a:xfrm>
          <a:prstGeom prst="rect">
            <a:avLst/>
          </a:prstGeom>
          <a:ln>
            <a:noFill/>
          </a:ln>
          <a:effectLst>
            <a:outerShdw blurRad="292100" dist="139700" dir="2700000" algn="tl" rotWithShape="0">
              <a:srgbClr val="333333">
                <a:alpha val="65000"/>
              </a:srgbClr>
            </a:outerShdw>
          </a:effectLst>
        </p:spPr>
      </p:pic>
      <p:sp>
        <p:nvSpPr>
          <p:cNvPr id="19" name="TextBox 20">
            <a:extLst>
              <a:ext uri="{FF2B5EF4-FFF2-40B4-BE49-F238E27FC236}">
                <a16:creationId xmlns:a16="http://schemas.microsoft.com/office/drawing/2014/main" id="{645E8738-C66E-3A25-1EF3-831C4DD35FDD}"/>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LUYỆN TẬP</a:t>
            </a:r>
          </a:p>
        </p:txBody>
      </p:sp>
      <p:sp>
        <p:nvSpPr>
          <p:cNvPr id="21" name="Rectangle: Rounded Corners 20">
            <a:extLst>
              <a:ext uri="{FF2B5EF4-FFF2-40B4-BE49-F238E27FC236}">
                <a16:creationId xmlns:a16="http://schemas.microsoft.com/office/drawing/2014/main" id="{BEFA4186-2013-6862-BB0E-572561F38995}"/>
              </a:ext>
            </a:extLst>
          </p:cNvPr>
          <p:cNvSpPr/>
          <p:nvPr/>
        </p:nvSpPr>
        <p:spPr>
          <a:xfrm>
            <a:off x="152400" y="6286500"/>
            <a:ext cx="4346189" cy="3733800"/>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A. phân bố tản mạn về không gian địa lí..</a:t>
            </a:r>
          </a:p>
        </p:txBody>
      </p:sp>
      <p:sp>
        <p:nvSpPr>
          <p:cNvPr id="22" name="Rectangle: Rounded Corners 21">
            <a:extLst>
              <a:ext uri="{FF2B5EF4-FFF2-40B4-BE49-F238E27FC236}">
                <a16:creationId xmlns:a16="http://schemas.microsoft.com/office/drawing/2014/main" id="{9595C86C-E1F4-8AC6-AC18-E83A3F2F40C7}"/>
              </a:ext>
            </a:extLst>
          </p:cNvPr>
          <p:cNvSpPr/>
          <p:nvPr/>
        </p:nvSpPr>
        <p:spPr>
          <a:xfrm>
            <a:off x="4672670" y="6286500"/>
            <a:ext cx="4346189" cy="3733800"/>
          </a:xfrm>
          <a:prstGeom prst="roundRect">
            <a:avLst/>
          </a:prstGeom>
          <a:solidFill>
            <a:srgbClr val="2D9EA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B. phân bố không đồng đều giữa các vùng.</a:t>
            </a:r>
          </a:p>
        </p:txBody>
      </p:sp>
      <p:sp>
        <p:nvSpPr>
          <p:cNvPr id="23" name="Rectangle: Rounded Corners 22">
            <a:extLst>
              <a:ext uri="{FF2B5EF4-FFF2-40B4-BE49-F238E27FC236}">
                <a16:creationId xmlns:a16="http://schemas.microsoft.com/office/drawing/2014/main" id="{C236D673-6C2A-FB4D-545D-EE0B36195458}"/>
              </a:ext>
            </a:extLst>
          </p:cNvPr>
          <p:cNvSpPr/>
          <p:nvPr/>
        </p:nvSpPr>
        <p:spPr>
          <a:xfrm>
            <a:off x="13718789" y="6311255"/>
            <a:ext cx="4346189" cy="3733800"/>
          </a:xfrm>
          <a:prstGeom prst="roundRect">
            <a:avLst/>
          </a:prstGeom>
          <a:solidFill>
            <a:srgbClr val="D454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D. nếp sống xen lẫn giữa thành thị và nông thôn.</a:t>
            </a:r>
          </a:p>
        </p:txBody>
      </p:sp>
      <p:sp>
        <p:nvSpPr>
          <p:cNvPr id="24" name="Rectangle: Rounded Corners 23">
            <a:extLst>
              <a:ext uri="{FF2B5EF4-FFF2-40B4-BE49-F238E27FC236}">
                <a16:creationId xmlns:a16="http://schemas.microsoft.com/office/drawing/2014/main" id="{551024E4-E765-C09E-93C8-D98A5F7F6D63}"/>
              </a:ext>
            </a:extLst>
          </p:cNvPr>
          <p:cNvSpPr/>
          <p:nvPr/>
        </p:nvSpPr>
        <p:spPr>
          <a:xfrm>
            <a:off x="9144000" y="6311255"/>
            <a:ext cx="4346189" cy="3733800"/>
          </a:xfrm>
          <a:prstGeom prst="roundRect">
            <a:avLst/>
          </a:prstGeom>
          <a:solidFill>
            <a:srgbClr val="FFC00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3 Oswald Light" panose="00000400000000000000" pitchFamily="2" charset="0"/>
              </a:rPr>
              <a:t>C. có quy mô, diện tích và dân số không lớn.</a:t>
            </a:r>
          </a:p>
        </p:txBody>
      </p:sp>
      <p:sp>
        <p:nvSpPr>
          <p:cNvPr id="25" name="Rectangle 24">
            <a:extLst>
              <a:ext uri="{FF2B5EF4-FFF2-40B4-BE49-F238E27FC236}">
                <a16:creationId xmlns:a16="http://schemas.microsoft.com/office/drawing/2014/main" id="{12F38B66-C16C-DD54-A4CE-25FBFA6A44F2}"/>
              </a:ext>
            </a:extLst>
          </p:cNvPr>
          <p:cNvSpPr/>
          <p:nvPr/>
        </p:nvSpPr>
        <p:spPr>
          <a:xfrm>
            <a:off x="3406241" y="3255422"/>
            <a:ext cx="14203047" cy="2743200"/>
          </a:xfrm>
          <a:prstGeom prst="rect">
            <a:avLst/>
          </a:prstGeom>
          <a:solidFill>
            <a:srgbClr val="281326"/>
          </a:solidFill>
          <a:ln w="57150">
            <a:solidFill>
              <a:srgbClr val="B96BB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Oswald Light" panose="00000400000000000000" pitchFamily="2" charset="0"/>
              </a:rPr>
              <a:t>Câu 13: Khả năng đầu tư phát triển kinh tế của các đô thị nước ta còn hạn chế là do			</a:t>
            </a:r>
          </a:p>
        </p:txBody>
      </p:sp>
      <p:pic>
        <p:nvPicPr>
          <p:cNvPr id="31" name="Picture 30">
            <a:extLst>
              <a:ext uri="{FF2B5EF4-FFF2-40B4-BE49-F238E27FC236}">
                <a16:creationId xmlns:a16="http://schemas.microsoft.com/office/drawing/2014/main" id="{31A7238F-1317-CADD-0087-F323C676D432}"/>
              </a:ext>
            </a:extLst>
          </p:cNvPr>
          <p:cNvPicPr>
            <a:picLocks noChangeAspect="1"/>
          </p:cNvPicPr>
          <p:nvPr/>
        </p:nvPicPr>
        <p:blipFill>
          <a:blip r:embed="rId5"/>
          <a:stretch>
            <a:fillRect/>
          </a:stretch>
        </p:blipFill>
        <p:spPr>
          <a:xfrm>
            <a:off x="8121735" y="6369173"/>
            <a:ext cx="798025" cy="755527"/>
          </a:xfrm>
          <a:prstGeom prst="rect">
            <a:avLst/>
          </a:prstGeom>
        </p:spPr>
      </p:pic>
      <p:pic>
        <p:nvPicPr>
          <p:cNvPr id="34" name="Picture 33">
            <a:extLst>
              <a:ext uri="{FF2B5EF4-FFF2-40B4-BE49-F238E27FC236}">
                <a16:creationId xmlns:a16="http://schemas.microsoft.com/office/drawing/2014/main" id="{9831CBC2-A7E0-8D53-3767-28F447EA04FC}"/>
              </a:ext>
            </a:extLst>
          </p:cNvPr>
          <p:cNvPicPr>
            <a:picLocks noChangeAspect="1"/>
          </p:cNvPicPr>
          <p:nvPr/>
        </p:nvPicPr>
        <p:blipFill>
          <a:blip r:embed="rId6"/>
          <a:stretch>
            <a:fillRect/>
          </a:stretch>
        </p:blipFill>
        <p:spPr>
          <a:xfrm>
            <a:off x="17251249" y="6393928"/>
            <a:ext cx="742864" cy="755527"/>
          </a:xfrm>
          <a:prstGeom prst="rect">
            <a:avLst/>
          </a:prstGeom>
        </p:spPr>
      </p:pic>
      <p:sp>
        <p:nvSpPr>
          <p:cNvPr id="35" name="TextBox 20">
            <a:extLst>
              <a:ext uri="{FF2B5EF4-FFF2-40B4-BE49-F238E27FC236}">
                <a16:creationId xmlns:a16="http://schemas.microsoft.com/office/drawing/2014/main" id="{B18B520A-EBF6-A8A7-5383-C60287E7BE32}"/>
              </a:ext>
            </a:extLst>
          </p:cNvPr>
          <p:cNvSpPr txBox="1"/>
          <p:nvPr/>
        </p:nvSpPr>
        <p:spPr>
          <a:xfrm>
            <a:off x="0" y="2019459"/>
            <a:ext cx="18287999" cy="923330"/>
          </a:xfrm>
          <a:prstGeom prst="rect">
            <a:avLst/>
          </a:prstGeom>
          <a:solidFill>
            <a:srgbClr val="281326">
              <a:alpha val="54902"/>
            </a:srgbClr>
          </a:solidFill>
          <a:ln>
            <a:solidFill>
              <a:srgbClr val="B96BB2"/>
            </a:solidFill>
          </a:ln>
        </p:spPr>
        <p:txBody>
          <a:bodyPr wrap="square" lIns="0" tIns="0" rIns="0" bIns="0" rtlCol="0" anchor="t">
            <a:spAutoFit/>
          </a:bodyPr>
          <a:lstStyle/>
          <a:p>
            <a:pPr marL="169863">
              <a:lnSpc>
                <a:spcPts val="7220"/>
              </a:lnSpc>
            </a:pPr>
            <a:r>
              <a:rPr lang="en-US" sz="6000" spc="-47" dirty="0">
                <a:solidFill>
                  <a:srgbClr val="FFFFFF"/>
                </a:solidFill>
                <a:latin typeface="#9Slide03 AmpleSoft Bold" panose="02000000000000000000" pitchFamily="2" charset="0"/>
              </a:rPr>
              <a:t>Quizizz      1, 2, 3, 4 …!</a:t>
            </a:r>
          </a:p>
        </p:txBody>
      </p:sp>
      <p:pic>
        <p:nvPicPr>
          <p:cNvPr id="36" name="Picture 35">
            <a:extLst>
              <a:ext uri="{FF2B5EF4-FFF2-40B4-BE49-F238E27FC236}">
                <a16:creationId xmlns:a16="http://schemas.microsoft.com/office/drawing/2014/main" id="{003FDB49-F667-AEA6-E8F1-F20521BFE996}"/>
              </a:ext>
            </a:extLst>
          </p:cNvPr>
          <p:cNvPicPr>
            <a:picLocks noChangeAspect="1"/>
          </p:cNvPicPr>
          <p:nvPr/>
        </p:nvPicPr>
        <p:blipFill>
          <a:blip r:embed="rId5"/>
          <a:stretch>
            <a:fillRect/>
          </a:stretch>
        </p:blipFill>
        <p:spPr>
          <a:xfrm>
            <a:off x="3667487" y="6369173"/>
            <a:ext cx="798025" cy="755527"/>
          </a:xfrm>
          <a:prstGeom prst="rect">
            <a:avLst/>
          </a:prstGeom>
        </p:spPr>
      </p:pic>
      <p:pic>
        <p:nvPicPr>
          <p:cNvPr id="37" name="Picture 36">
            <a:extLst>
              <a:ext uri="{FF2B5EF4-FFF2-40B4-BE49-F238E27FC236}">
                <a16:creationId xmlns:a16="http://schemas.microsoft.com/office/drawing/2014/main" id="{32902578-68B0-9AD7-1D74-80B1D38EFA0A}"/>
              </a:ext>
            </a:extLst>
          </p:cNvPr>
          <p:cNvPicPr>
            <a:picLocks noChangeAspect="1"/>
          </p:cNvPicPr>
          <p:nvPr/>
        </p:nvPicPr>
        <p:blipFill>
          <a:blip r:embed="rId5"/>
          <a:stretch>
            <a:fillRect/>
          </a:stretch>
        </p:blipFill>
        <p:spPr>
          <a:xfrm>
            <a:off x="12633976" y="6429931"/>
            <a:ext cx="798025" cy="755527"/>
          </a:xfrm>
          <a:prstGeom prst="rect">
            <a:avLst/>
          </a:prstGeom>
        </p:spPr>
      </p:pic>
    </p:spTree>
    <p:extLst>
      <p:ext uri="{BB962C8B-B14F-4D97-AF65-F5344CB8AC3E}">
        <p14:creationId xmlns:p14="http://schemas.microsoft.com/office/powerpoint/2010/main" val="3873733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nextCondLst>
                <p:cond evt="onClick" delay="0">
                  <p:tgtEl>
                    <p:spTgt spid="2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29A8E431-08E7-CEFA-CD3B-F2EF9B7D3EA8}"/>
              </a:ext>
            </a:extLst>
          </p:cNvPr>
          <p:cNvSpPr txBox="1"/>
          <p:nvPr/>
        </p:nvSpPr>
        <p:spPr>
          <a:xfrm>
            <a:off x="3399153" y="800100"/>
            <a:ext cx="11489693" cy="938014"/>
          </a:xfrm>
          <a:prstGeom prst="rect">
            <a:avLst/>
          </a:prstGeom>
        </p:spPr>
        <p:txBody>
          <a:bodyPr lIns="0" tIns="0" rIns="0" bIns="0" rtlCol="0" anchor="t">
            <a:spAutoFit/>
          </a:bodyPr>
          <a:lstStyle/>
          <a:p>
            <a:pPr algn="ctr">
              <a:lnSpc>
                <a:spcPts val="7220"/>
              </a:lnSpc>
            </a:pPr>
            <a:r>
              <a:rPr lang="en-US" sz="9500" spc="-47" dirty="0">
                <a:solidFill>
                  <a:srgbClr val="FFFFFF"/>
                </a:solidFill>
                <a:latin typeface="#9Slide07 IcielBC Cubano Normal" panose="00000500000000000000" pitchFamily="2" charset="0"/>
              </a:rPr>
              <a:t>VẬN DỤNG</a:t>
            </a:r>
          </a:p>
        </p:txBody>
      </p:sp>
      <p:sp>
        <p:nvSpPr>
          <p:cNvPr id="6" name="TextBox 5">
            <a:extLst>
              <a:ext uri="{FF2B5EF4-FFF2-40B4-BE49-F238E27FC236}">
                <a16:creationId xmlns:a16="http://schemas.microsoft.com/office/drawing/2014/main" id="{7A71EB14-FA38-AB2A-14E4-665B22238A91}"/>
              </a:ext>
            </a:extLst>
          </p:cNvPr>
          <p:cNvSpPr txBox="1"/>
          <p:nvPr/>
        </p:nvSpPr>
        <p:spPr>
          <a:xfrm>
            <a:off x="990600" y="2171700"/>
            <a:ext cx="7620000" cy="7135800"/>
          </a:xfrm>
          <a:prstGeom prst="rect">
            <a:avLst/>
          </a:prstGeom>
          <a:noFill/>
          <a:ln>
            <a:solidFill>
              <a:schemeClr val="bg1">
                <a:lumMod val="95000"/>
              </a:schemeClr>
            </a:solidFill>
          </a:ln>
        </p:spPr>
        <p:txBody>
          <a:bodyPr wrap="square">
            <a:spAutoFit/>
          </a:bodyPr>
          <a:lstStyle/>
          <a:p>
            <a:pPr marL="457200" indent="-457200" algn="just">
              <a:lnSpc>
                <a:spcPct val="150000"/>
              </a:lnSpc>
              <a:buFont typeface="Wingdings" panose="05000000000000000000" pitchFamily="2" charset="2"/>
              <a:buChar char="q"/>
            </a:pPr>
            <a:r>
              <a:rPr lang="vi-VN" sz="2800" dirty="0">
                <a:solidFill>
                  <a:schemeClr val="bg1"/>
                </a:solidFill>
                <a:latin typeface="#9Slide03 Oswald Light" panose="00000400000000000000" pitchFamily="2" charset="0"/>
              </a:rPr>
              <a:t>Quay 1 đoạn </a:t>
            </a:r>
            <a:r>
              <a:rPr lang="vi-VN" sz="2800" dirty="0" err="1">
                <a:solidFill>
                  <a:schemeClr val="bg1"/>
                </a:solidFill>
                <a:latin typeface="#9Slide03 Oswald Light" panose="00000400000000000000" pitchFamily="2" charset="0"/>
              </a:rPr>
              <a:t>video</a:t>
            </a:r>
            <a:r>
              <a:rPr lang="vi-VN" sz="2800" dirty="0">
                <a:solidFill>
                  <a:schemeClr val="bg1"/>
                </a:solidFill>
                <a:latin typeface="#9Slide03 Oswald Light" panose="00000400000000000000" pitchFamily="2" charset="0"/>
              </a:rPr>
              <a:t> phỏng vấn các bạn đang học lớp 1 tại trường.</a:t>
            </a:r>
          </a:p>
          <a:p>
            <a:pPr marL="457200" indent="-457200" algn="just">
              <a:lnSpc>
                <a:spcPct val="150000"/>
              </a:lnSpc>
              <a:buFont typeface="Wingdings" panose="05000000000000000000" pitchFamily="2" charset="2"/>
              <a:buChar char="q"/>
            </a:pPr>
            <a:r>
              <a:rPr lang="vi-VN" sz="2800" dirty="0">
                <a:solidFill>
                  <a:schemeClr val="bg1"/>
                </a:solidFill>
                <a:latin typeface="#9Slide03 Oswald Light" panose="00000400000000000000" pitchFamily="2" charset="0"/>
              </a:rPr>
              <a:t>2 HS/ nhóm (1 bạn dùng điện thoại quay, 1 bạn phỏng vấn)</a:t>
            </a:r>
          </a:p>
          <a:p>
            <a:pPr marL="457200" indent="-457200" algn="just">
              <a:lnSpc>
                <a:spcPct val="150000"/>
              </a:lnSpc>
              <a:buFont typeface="Wingdings" panose="05000000000000000000" pitchFamily="2" charset="2"/>
              <a:buChar char="q"/>
            </a:pPr>
            <a:r>
              <a:rPr lang="vi-VN" sz="2800" dirty="0">
                <a:solidFill>
                  <a:schemeClr val="bg1"/>
                </a:solidFill>
                <a:latin typeface="#9Slide03 Oswald Light" panose="00000400000000000000" pitchFamily="2" charset="0"/>
              </a:rPr>
              <a:t>Nội dung </a:t>
            </a:r>
            <a:r>
              <a:rPr lang="vi-VN" sz="2800" dirty="0" err="1">
                <a:solidFill>
                  <a:schemeClr val="bg1"/>
                </a:solidFill>
                <a:latin typeface="#9Slide03 Oswald Light" panose="00000400000000000000" pitchFamily="2" charset="0"/>
              </a:rPr>
              <a:t>video</a:t>
            </a:r>
            <a:r>
              <a:rPr lang="vi-VN" sz="2800" dirty="0">
                <a:solidFill>
                  <a:schemeClr val="bg1"/>
                </a:solidFill>
                <a:latin typeface="#9Slide03 Oswald Light" panose="00000400000000000000" pitchFamily="2" charset="0"/>
              </a:rPr>
              <a:t>: phỏng vấn các bạn trong lớp, các lớp 12 khác trong trường hoặc trường khác về vấn đề lựa chọn ngành/nghề học sắp tới. </a:t>
            </a:r>
          </a:p>
          <a:p>
            <a:pPr marL="457200" indent="-457200" algn="just">
              <a:lnSpc>
                <a:spcPct val="150000"/>
              </a:lnSpc>
              <a:buFont typeface="Wingdings" panose="05000000000000000000" pitchFamily="2" charset="2"/>
              <a:buChar char="q"/>
            </a:pPr>
            <a:r>
              <a:rPr lang="vi-VN" sz="2800" dirty="0">
                <a:solidFill>
                  <a:schemeClr val="bg1"/>
                </a:solidFill>
                <a:latin typeface="#9Slide03 Oswald Light" panose="00000400000000000000" pitchFamily="2" charset="0"/>
              </a:rPr>
              <a:t> Thời lượng của </a:t>
            </a:r>
            <a:r>
              <a:rPr lang="vi-VN" sz="2800" dirty="0" err="1">
                <a:solidFill>
                  <a:schemeClr val="bg1"/>
                </a:solidFill>
                <a:latin typeface="#9Slide03 Oswald Light" panose="00000400000000000000" pitchFamily="2" charset="0"/>
              </a:rPr>
              <a:t>video</a:t>
            </a:r>
            <a:r>
              <a:rPr lang="vi-VN" sz="2800" dirty="0">
                <a:solidFill>
                  <a:schemeClr val="bg1"/>
                </a:solidFill>
                <a:latin typeface="#9Slide03 Oswald Light" panose="00000400000000000000" pitchFamily="2" charset="0"/>
              </a:rPr>
              <a:t>: 2 phút</a:t>
            </a:r>
          </a:p>
          <a:p>
            <a:pPr marL="457200" indent="-457200" algn="just">
              <a:lnSpc>
                <a:spcPct val="150000"/>
              </a:lnSpc>
              <a:buFont typeface="Wingdings" panose="05000000000000000000" pitchFamily="2" charset="2"/>
              <a:buChar char="q"/>
            </a:pPr>
            <a:r>
              <a:rPr lang="vi-VN" sz="2800" dirty="0">
                <a:solidFill>
                  <a:schemeClr val="bg1"/>
                </a:solidFill>
                <a:latin typeface="#9Slide03 Oswald Light" panose="00000400000000000000" pitchFamily="2" charset="0"/>
              </a:rPr>
              <a:t>Thời hạn nộp </a:t>
            </a:r>
            <a:r>
              <a:rPr lang="vi-VN" sz="2800" dirty="0" err="1">
                <a:solidFill>
                  <a:schemeClr val="bg1"/>
                </a:solidFill>
                <a:latin typeface="#9Slide03 Oswald Light" panose="00000400000000000000" pitchFamily="2" charset="0"/>
              </a:rPr>
              <a:t>video</a:t>
            </a:r>
            <a:r>
              <a:rPr lang="vi-VN" sz="2800" dirty="0">
                <a:solidFill>
                  <a:schemeClr val="bg1"/>
                </a:solidFill>
                <a:latin typeface="#9Slide03 Oswald Light" panose="00000400000000000000" pitchFamily="2" charset="0"/>
              </a:rPr>
              <a:t>: 1 tuần.</a:t>
            </a:r>
          </a:p>
          <a:p>
            <a:pPr algn="just">
              <a:lnSpc>
                <a:spcPct val="150000"/>
              </a:lnSpc>
            </a:pPr>
            <a:r>
              <a:rPr lang="en-US" sz="2800" b="1" dirty="0">
                <a:solidFill>
                  <a:srgbClr val="FFFF00"/>
                </a:solidFill>
                <a:latin typeface="#9Slide03 Oswald Light" panose="00000400000000000000" pitchFamily="2" charset="0"/>
              </a:rPr>
              <a:t>? </a:t>
            </a:r>
            <a:r>
              <a:rPr lang="vi-VN" sz="2800" b="1" dirty="0">
                <a:solidFill>
                  <a:srgbClr val="FFFF00"/>
                </a:solidFill>
                <a:latin typeface="#9Slide03 Oswald Light" panose="00000400000000000000" pitchFamily="2" charset="0"/>
              </a:rPr>
              <a:t>Câu hỏi phỏng vấn: </a:t>
            </a:r>
            <a:r>
              <a:rPr lang="vi-VN" sz="2800" dirty="0">
                <a:solidFill>
                  <a:schemeClr val="bg1"/>
                </a:solidFill>
                <a:latin typeface="#9Slide03 Oswald Light" panose="00000400000000000000" pitchFamily="2" charset="0"/>
              </a:rPr>
              <a:t>Theo bạn, tại sao hiện nay các bạn lớp 12 vẫn còn lúng túng trong việc lựa chọn ngành/nghề để học?</a:t>
            </a:r>
          </a:p>
        </p:txBody>
      </p:sp>
      <p:pic>
        <p:nvPicPr>
          <p:cNvPr id="7" name="Picture 6">
            <a:extLst>
              <a:ext uri="{FF2B5EF4-FFF2-40B4-BE49-F238E27FC236}">
                <a16:creationId xmlns:a16="http://schemas.microsoft.com/office/drawing/2014/main" id="{92144127-FD4E-4DEE-60A8-883CA26539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92" b="90000" l="9333" r="90000">
                        <a14:foregroundMark x1="26444" y1="25714" x2="26444" y2="25714"/>
                        <a14:foregroundMark x1="9556" y1="25714" x2="9556" y2="25714"/>
                        <a14:foregroundMark x1="9444" y1="25510" x2="9444" y2="25510"/>
                        <a14:foregroundMark x1="9444" y1="25510" x2="9444" y2="25510"/>
                        <a14:foregroundMark x1="42444" y1="36122" x2="42444" y2="36122"/>
                        <a14:foregroundMark x1="72222" y1="24388" x2="72222" y2="24388"/>
                        <a14:foregroundMark x1="72222" y1="24388" x2="72222" y2="24388"/>
                        <a14:foregroundMark x1="72222" y1="24388" x2="72222" y2="24388"/>
                        <a14:foregroundMark x1="72222" y1="24388" x2="72222" y2="24388"/>
                        <a14:foregroundMark x1="78556" y1="20306" x2="78556" y2="20306"/>
                        <a14:foregroundMark x1="79667" y1="15918" x2="79667" y2="15918"/>
                        <a14:foregroundMark x1="83889" y1="20204" x2="83889" y2="20204"/>
                        <a14:foregroundMark x1="83889" y1="20204" x2="83889" y2="20204"/>
                        <a14:foregroundMark x1="83889" y1="20204" x2="83889" y2="20612"/>
                        <a14:foregroundMark x1="74111" y1="26531" x2="74111" y2="26531"/>
                        <a14:foregroundMark x1="74111" y1="26531" x2="74111" y2="26531"/>
                        <a14:foregroundMark x1="67000" y1="24694" x2="67000" y2="24694"/>
                        <a14:foregroundMark x1="67000" y1="24694" x2="67000" y2="24694"/>
                        <a14:foregroundMark x1="67000" y1="24694" x2="67000" y2="24694"/>
                        <a14:foregroundMark x1="68111" y1="22449" x2="68111" y2="22449"/>
                        <a14:foregroundMark x1="68111" y1="22449" x2="68111" y2="22449"/>
                        <a14:foregroundMark x1="70000" y1="26735" x2="70000" y2="26735"/>
                        <a14:foregroundMark x1="77000" y1="25204" x2="77000" y2="25204"/>
                        <a14:foregroundMark x1="77111" y1="25510" x2="77111" y2="25510"/>
                        <a14:foregroundMark x1="77556" y1="27041" x2="77556" y2="27041"/>
                        <a14:foregroundMark x1="75889" y1="25714" x2="75889" y2="25714"/>
                        <a14:foregroundMark x1="75889" y1="25714" x2="75889" y2="25714"/>
                        <a14:foregroundMark x1="80667" y1="40204" x2="80667" y2="40204"/>
                        <a14:foregroundMark x1="80667" y1="40204" x2="80667" y2="40204"/>
                        <a14:foregroundMark x1="82111" y1="43673" x2="82111" y2="43673"/>
                        <a14:foregroundMark x1="82111" y1="43878" x2="82444" y2="44490"/>
                        <a14:foregroundMark x1="82444" y1="46327" x2="82444" y2="46327"/>
                        <a14:foregroundMark x1="82444" y1="46327" x2="82444" y2="46327"/>
                        <a14:foregroundMark x1="82444" y1="46327" x2="82444" y2="46327"/>
                        <a14:foregroundMark x1="82444" y1="46327" x2="82444" y2="46735"/>
                        <a14:foregroundMark x1="67889" y1="21633" x2="67889" y2="21633"/>
                        <a14:foregroundMark x1="67889" y1="21633" x2="67889" y2="21633"/>
                        <a14:foregroundMark x1="85556" y1="17041" x2="85556" y2="17041"/>
                        <a14:foregroundMark x1="22444" y1="9592" x2="22444" y2="9592"/>
                        <a14:foregroundMark x1="76111" y1="20816" x2="76111" y2="20816"/>
                        <a14:foregroundMark x1="75333" y1="13163" x2="75333" y2="13163"/>
                        <a14:foregroundMark x1="70889" y1="13469" x2="70889" y2="13469"/>
                        <a14:foregroundMark x1="70889" y1="13469" x2="70889" y2="13469"/>
                        <a14:foregroundMark x1="66667" y1="15612" x2="66667" y2="15612"/>
                        <a14:foregroundMark x1="66667" y1="15612" x2="66667" y2="15612"/>
                      </a14:backgroundRemoval>
                    </a14:imgEffect>
                  </a14:imgLayer>
                </a14:imgProps>
              </a:ext>
            </a:extLst>
          </a:blip>
          <a:stretch>
            <a:fillRect/>
          </a:stretch>
        </p:blipFill>
        <p:spPr>
          <a:xfrm>
            <a:off x="9143999" y="1507960"/>
            <a:ext cx="7772400" cy="8463280"/>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8FB53C68-E9D6-4190-50F3-1C43950E0B75}"/>
              </a:ext>
            </a:extLst>
          </p:cNvPr>
          <p:cNvCxnSpPr>
            <a:cxnSpLocks/>
          </p:cNvCxnSpPr>
          <p:nvPr/>
        </p:nvCxnSpPr>
        <p:spPr>
          <a:xfrm>
            <a:off x="12267566" y="1028700"/>
            <a:ext cx="50292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2D98F-075A-3F9B-FCC6-EACB5150C61A}"/>
              </a:ext>
            </a:extLst>
          </p:cNvPr>
          <p:cNvCxnSpPr>
            <a:cxnSpLocks/>
          </p:cNvCxnSpPr>
          <p:nvPr/>
        </p:nvCxnSpPr>
        <p:spPr>
          <a:xfrm>
            <a:off x="1143000" y="1028700"/>
            <a:ext cx="50292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64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604B19D-6E2E-F3B3-80B1-A3CC5A4ECD2B}"/>
              </a:ext>
            </a:extLst>
          </p:cNvPr>
          <p:cNvSpPr/>
          <p:nvPr/>
        </p:nvSpPr>
        <p:spPr>
          <a:xfrm>
            <a:off x="5475754" y="1298093"/>
            <a:ext cx="7415629" cy="7415629"/>
          </a:xfrm>
          <a:custGeom>
            <a:avLst/>
            <a:gdLst/>
            <a:ahLst/>
            <a:cxnLst/>
            <a:rect l="l" t="t" r="r" b="b"/>
            <a:pathLst>
              <a:path w="11123443" h="11123443">
                <a:moveTo>
                  <a:pt x="0" y="0"/>
                </a:moveTo>
                <a:lnTo>
                  <a:pt x="11123444" y="0"/>
                </a:lnTo>
                <a:lnTo>
                  <a:pt x="11123444" y="11123444"/>
                </a:lnTo>
                <a:lnTo>
                  <a:pt x="0" y="11123444"/>
                </a:lnTo>
                <a:lnTo>
                  <a:pt x="0" y="0"/>
                </a:lnTo>
                <a:close/>
              </a:path>
            </a:pathLst>
          </a:custGeom>
          <a:noFill/>
        </p:spPr>
        <p:txBody>
          <a:bodyPr/>
          <a:lstStyle/>
          <a:p>
            <a:pPr defTabSz="609630"/>
            <a:endParaRPr lang="en-US" sz="1200">
              <a:solidFill>
                <a:prstClr val="black"/>
              </a:solidFill>
              <a:latin typeface="Calibri"/>
            </a:endParaRPr>
          </a:p>
        </p:txBody>
      </p:sp>
      <p:sp>
        <p:nvSpPr>
          <p:cNvPr id="3" name="Freeform 3">
            <a:extLst>
              <a:ext uri="{FF2B5EF4-FFF2-40B4-BE49-F238E27FC236}">
                <a16:creationId xmlns:a16="http://schemas.microsoft.com/office/drawing/2014/main" id="{A8E6EB16-2F69-8E92-CF22-A0A55F7A2A47}"/>
              </a:ext>
            </a:extLst>
          </p:cNvPr>
          <p:cNvSpPr/>
          <p:nvPr/>
        </p:nvSpPr>
        <p:spPr>
          <a:xfrm>
            <a:off x="6471539" y="1688744"/>
            <a:ext cx="7415629" cy="7415629"/>
          </a:xfrm>
          <a:custGeom>
            <a:avLst/>
            <a:gdLst/>
            <a:ahLst/>
            <a:cxnLst/>
            <a:rect l="l" t="t" r="r" b="b"/>
            <a:pathLst>
              <a:path w="11123443" h="11123443">
                <a:moveTo>
                  <a:pt x="0" y="0"/>
                </a:moveTo>
                <a:lnTo>
                  <a:pt x="11123443" y="0"/>
                </a:lnTo>
                <a:lnTo>
                  <a:pt x="11123443" y="11123444"/>
                </a:lnTo>
                <a:lnTo>
                  <a:pt x="0" y="11123444"/>
                </a:lnTo>
                <a:lnTo>
                  <a:pt x="0" y="0"/>
                </a:lnTo>
                <a:close/>
              </a:path>
            </a:pathLst>
          </a:custGeom>
          <a:noFill/>
        </p:spPr>
        <p:txBody>
          <a:bodyPr/>
          <a:lstStyle/>
          <a:p>
            <a:pPr defTabSz="609630"/>
            <a:endParaRPr lang="en-US" sz="1200">
              <a:solidFill>
                <a:prstClr val="black"/>
              </a:solidFill>
              <a:latin typeface="Calibri"/>
            </a:endParaRPr>
          </a:p>
        </p:txBody>
      </p:sp>
      <p:grpSp>
        <p:nvGrpSpPr>
          <p:cNvPr id="4" name="Group 4">
            <a:extLst>
              <a:ext uri="{FF2B5EF4-FFF2-40B4-BE49-F238E27FC236}">
                <a16:creationId xmlns:a16="http://schemas.microsoft.com/office/drawing/2014/main" id="{695FF877-300C-61FA-024B-F9A534579E5B}"/>
              </a:ext>
            </a:extLst>
          </p:cNvPr>
          <p:cNvGrpSpPr/>
          <p:nvPr/>
        </p:nvGrpSpPr>
        <p:grpSpPr>
          <a:xfrm>
            <a:off x="2900801" y="2014610"/>
            <a:ext cx="12443372" cy="6679557"/>
            <a:chOff x="0" y="-47625"/>
            <a:chExt cx="1783583" cy="1747352"/>
          </a:xfrm>
        </p:grpSpPr>
        <p:sp>
          <p:nvSpPr>
            <p:cNvPr id="5" name="Freeform 5">
              <a:extLst>
                <a:ext uri="{FF2B5EF4-FFF2-40B4-BE49-F238E27FC236}">
                  <a16:creationId xmlns:a16="http://schemas.microsoft.com/office/drawing/2014/main" id="{0D5FBF40-221E-E8F6-E232-2AB1B085F547}"/>
                </a:ext>
              </a:extLst>
            </p:cNvPr>
            <p:cNvSpPr/>
            <p:nvPr/>
          </p:nvSpPr>
          <p:spPr>
            <a:xfrm>
              <a:off x="0" y="0"/>
              <a:ext cx="1783583" cy="1699727"/>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defTabSz="609630"/>
              <a:endParaRPr lang="en-US" sz="1200" dirty="0">
                <a:solidFill>
                  <a:prstClr val="black"/>
                </a:solidFill>
                <a:latin typeface="Calibri"/>
              </a:endParaRPr>
            </a:p>
          </p:txBody>
        </p:sp>
        <p:sp>
          <p:nvSpPr>
            <p:cNvPr id="6" name="TextBox 6">
              <a:extLst>
                <a:ext uri="{FF2B5EF4-FFF2-40B4-BE49-F238E27FC236}">
                  <a16:creationId xmlns:a16="http://schemas.microsoft.com/office/drawing/2014/main" id="{0112C74B-FF8E-B91C-5385-27B33D39AE74}"/>
                </a:ext>
              </a:extLst>
            </p:cNvPr>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AutoShape 7">
            <a:extLst>
              <a:ext uri="{FF2B5EF4-FFF2-40B4-BE49-F238E27FC236}">
                <a16:creationId xmlns:a16="http://schemas.microsoft.com/office/drawing/2014/main" id="{06EBA85D-1C2E-EA5D-59DB-E0CB80E59B99}"/>
              </a:ext>
            </a:extLst>
          </p:cNvPr>
          <p:cNvSpPr/>
          <p:nvPr/>
        </p:nvSpPr>
        <p:spPr>
          <a:xfrm>
            <a:off x="2943827" y="3624750"/>
            <a:ext cx="12400346" cy="78753"/>
          </a:xfrm>
          <a:prstGeom prst="line">
            <a:avLst/>
          </a:prstGeom>
          <a:ln w="47625" cap="flat">
            <a:solidFill>
              <a:srgbClr val="000000"/>
            </a:solidFill>
            <a:prstDash val="solid"/>
            <a:headEnd type="none" w="sm" len="sm"/>
            <a:tailEnd type="none" w="sm" len="sm"/>
          </a:ln>
        </p:spPr>
        <p:txBody>
          <a:bodyPr/>
          <a:lstStyle/>
          <a:p>
            <a:pPr defTabSz="609630"/>
            <a:endParaRPr lang="en-US" sz="1200" dirty="0">
              <a:solidFill>
                <a:prstClr val="black"/>
              </a:solidFill>
              <a:latin typeface="Calibri"/>
            </a:endParaRPr>
          </a:p>
        </p:txBody>
      </p:sp>
      <p:grpSp>
        <p:nvGrpSpPr>
          <p:cNvPr id="8" name="Group 8">
            <a:extLst>
              <a:ext uri="{FF2B5EF4-FFF2-40B4-BE49-F238E27FC236}">
                <a16:creationId xmlns:a16="http://schemas.microsoft.com/office/drawing/2014/main" id="{6E188FC2-9DD4-E016-323B-BAA960D46BBF}"/>
              </a:ext>
            </a:extLst>
          </p:cNvPr>
          <p:cNvGrpSpPr/>
          <p:nvPr/>
        </p:nvGrpSpPr>
        <p:grpSpPr>
          <a:xfrm>
            <a:off x="4383361" y="2721304"/>
            <a:ext cx="474279" cy="474279"/>
            <a:chOff x="0" y="0"/>
            <a:chExt cx="812800" cy="812800"/>
          </a:xfrm>
        </p:grpSpPr>
        <p:sp>
          <p:nvSpPr>
            <p:cNvPr id="9" name="Freeform 9">
              <a:extLst>
                <a:ext uri="{FF2B5EF4-FFF2-40B4-BE49-F238E27FC236}">
                  <a16:creationId xmlns:a16="http://schemas.microsoft.com/office/drawing/2014/main" id="{F059EC79-ECB9-45BF-E50F-CD9ACE48F4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defTabSz="609630"/>
              <a:endParaRPr lang="en-US" sz="1200">
                <a:solidFill>
                  <a:prstClr val="black"/>
                </a:solidFill>
                <a:latin typeface="Calibri"/>
              </a:endParaRPr>
            </a:p>
          </p:txBody>
        </p:sp>
        <p:sp>
          <p:nvSpPr>
            <p:cNvPr id="10" name="TextBox 10">
              <a:extLst>
                <a:ext uri="{FF2B5EF4-FFF2-40B4-BE49-F238E27FC236}">
                  <a16:creationId xmlns:a16="http://schemas.microsoft.com/office/drawing/2014/main" id="{E54FA5BB-59DB-1FCD-CED6-FE670EF0982A}"/>
                </a:ext>
              </a:extLst>
            </p:cNvPr>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A871F88E-AE1C-B9A2-75A8-ABC80F16DE4B}"/>
              </a:ext>
            </a:extLst>
          </p:cNvPr>
          <p:cNvGrpSpPr/>
          <p:nvPr/>
        </p:nvGrpSpPr>
        <p:grpSpPr>
          <a:xfrm>
            <a:off x="5272430" y="2721304"/>
            <a:ext cx="474279" cy="474279"/>
            <a:chOff x="0" y="0"/>
            <a:chExt cx="812800" cy="812800"/>
          </a:xfrm>
        </p:grpSpPr>
        <p:sp>
          <p:nvSpPr>
            <p:cNvPr id="12" name="Freeform 12">
              <a:extLst>
                <a:ext uri="{FF2B5EF4-FFF2-40B4-BE49-F238E27FC236}">
                  <a16:creationId xmlns:a16="http://schemas.microsoft.com/office/drawing/2014/main" id="{7F7F4632-2934-F17E-0FAE-5C2DD33B62E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defTabSz="609630"/>
              <a:endParaRPr lang="en-US" sz="1200">
                <a:solidFill>
                  <a:prstClr val="black"/>
                </a:solidFill>
                <a:latin typeface="Calibri"/>
              </a:endParaRPr>
            </a:p>
          </p:txBody>
        </p:sp>
        <p:sp>
          <p:nvSpPr>
            <p:cNvPr id="13" name="TextBox 13">
              <a:extLst>
                <a:ext uri="{FF2B5EF4-FFF2-40B4-BE49-F238E27FC236}">
                  <a16:creationId xmlns:a16="http://schemas.microsoft.com/office/drawing/2014/main" id="{6552A2D7-07E1-0059-59A2-0E22F3C4DA1F}"/>
                </a:ext>
              </a:extLst>
            </p:cNvPr>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a:extLst>
              <a:ext uri="{FF2B5EF4-FFF2-40B4-BE49-F238E27FC236}">
                <a16:creationId xmlns:a16="http://schemas.microsoft.com/office/drawing/2014/main" id="{8FA83D3D-55A4-A915-1154-BE4ECAE91651}"/>
              </a:ext>
            </a:extLst>
          </p:cNvPr>
          <p:cNvGrpSpPr/>
          <p:nvPr/>
        </p:nvGrpSpPr>
        <p:grpSpPr>
          <a:xfrm>
            <a:off x="6161498" y="2721304"/>
            <a:ext cx="474279" cy="474279"/>
            <a:chOff x="0" y="0"/>
            <a:chExt cx="812800" cy="812800"/>
          </a:xfrm>
        </p:grpSpPr>
        <p:sp>
          <p:nvSpPr>
            <p:cNvPr id="15" name="Freeform 15">
              <a:extLst>
                <a:ext uri="{FF2B5EF4-FFF2-40B4-BE49-F238E27FC236}">
                  <a16:creationId xmlns:a16="http://schemas.microsoft.com/office/drawing/2014/main" id="{DD10C7C6-CFF8-9F00-F4D1-93E5777CCB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defTabSz="609630"/>
              <a:endParaRPr lang="en-US" sz="1200">
                <a:solidFill>
                  <a:prstClr val="black"/>
                </a:solidFill>
                <a:latin typeface="Calibri"/>
              </a:endParaRPr>
            </a:p>
          </p:txBody>
        </p:sp>
        <p:sp>
          <p:nvSpPr>
            <p:cNvPr id="16" name="TextBox 16">
              <a:extLst>
                <a:ext uri="{FF2B5EF4-FFF2-40B4-BE49-F238E27FC236}">
                  <a16:creationId xmlns:a16="http://schemas.microsoft.com/office/drawing/2014/main" id="{13B61E39-08FD-0F82-40E7-5972F07D2855}"/>
                </a:ext>
              </a:extLst>
            </p:cNvPr>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Freeform 17">
            <a:extLst>
              <a:ext uri="{FF2B5EF4-FFF2-40B4-BE49-F238E27FC236}">
                <a16:creationId xmlns:a16="http://schemas.microsoft.com/office/drawing/2014/main" id="{99FAE688-767F-C49D-714A-58C5A5204F1B}"/>
              </a:ext>
            </a:extLst>
          </p:cNvPr>
          <p:cNvSpPr/>
          <p:nvPr/>
        </p:nvSpPr>
        <p:spPr>
          <a:xfrm>
            <a:off x="15344173" y="-983212"/>
            <a:ext cx="4192015" cy="3379812"/>
          </a:xfrm>
          <a:custGeom>
            <a:avLst/>
            <a:gdLst/>
            <a:ahLst/>
            <a:cxnLst/>
            <a:rect l="l" t="t" r="r" b="b"/>
            <a:pathLst>
              <a:path w="6288022" h="5069718">
                <a:moveTo>
                  <a:pt x="0" y="0"/>
                </a:moveTo>
                <a:lnTo>
                  <a:pt x="6288022" y="0"/>
                </a:lnTo>
                <a:lnTo>
                  <a:pt x="6288022" y="5069717"/>
                </a:lnTo>
                <a:lnTo>
                  <a:pt x="0" y="5069717"/>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50800" dir="5400000" algn="ctr" rotWithShape="0">
              <a:schemeClr val="accent5">
                <a:lumMod val="20000"/>
                <a:lumOff val="80000"/>
              </a:schemeClr>
            </a:outerShdw>
          </a:effectLst>
        </p:spPr>
        <p:txBody>
          <a:bodyPr/>
          <a:lstStyle/>
          <a:p>
            <a:pPr defTabSz="609630"/>
            <a:endParaRPr lang="en-US" sz="1200">
              <a:solidFill>
                <a:prstClr val="black"/>
              </a:solidFill>
              <a:latin typeface="Calibri"/>
            </a:endParaRPr>
          </a:p>
        </p:txBody>
      </p:sp>
      <p:sp>
        <p:nvSpPr>
          <p:cNvPr id="18" name="Freeform 18">
            <a:extLst>
              <a:ext uri="{FF2B5EF4-FFF2-40B4-BE49-F238E27FC236}">
                <a16:creationId xmlns:a16="http://schemas.microsoft.com/office/drawing/2014/main" id="{E64376D5-4AF2-9F78-3118-2F9E1EE45B4D}"/>
              </a:ext>
            </a:extLst>
          </p:cNvPr>
          <p:cNvSpPr/>
          <p:nvPr/>
        </p:nvSpPr>
        <p:spPr>
          <a:xfrm>
            <a:off x="15783669" y="431157"/>
            <a:ext cx="2883739" cy="2732343"/>
          </a:xfrm>
          <a:custGeom>
            <a:avLst/>
            <a:gdLst/>
            <a:ahLst/>
            <a:cxnLst/>
            <a:rect l="l" t="t" r="r" b="b"/>
            <a:pathLst>
              <a:path w="4325609" h="4098514">
                <a:moveTo>
                  <a:pt x="0" y="0"/>
                </a:moveTo>
                <a:lnTo>
                  <a:pt x="4325608" y="0"/>
                </a:lnTo>
                <a:lnTo>
                  <a:pt x="4325608" y="4098514"/>
                </a:lnTo>
                <a:lnTo>
                  <a:pt x="0" y="4098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9" name="TextBox 19">
            <a:extLst>
              <a:ext uri="{FF2B5EF4-FFF2-40B4-BE49-F238E27FC236}">
                <a16:creationId xmlns:a16="http://schemas.microsoft.com/office/drawing/2014/main" id="{0EF6CEBA-57AA-08BC-6430-7C1509393212}"/>
              </a:ext>
            </a:extLst>
          </p:cNvPr>
          <p:cNvSpPr txBox="1"/>
          <p:nvPr/>
        </p:nvSpPr>
        <p:spPr>
          <a:xfrm>
            <a:off x="3834669" y="4736073"/>
            <a:ext cx="10964783" cy="1820755"/>
          </a:xfrm>
          <a:prstGeom prst="rect">
            <a:avLst/>
          </a:prstGeom>
        </p:spPr>
        <p:txBody>
          <a:bodyPr wrap="square" lIns="0" tIns="0" rIns="0" bIns="0" rtlCol="0" anchor="t">
            <a:spAutoFit/>
          </a:bodyPr>
          <a:lstStyle/>
          <a:p>
            <a:pPr algn="ctr" defTabSz="609630">
              <a:lnSpc>
                <a:spcPts val="11863"/>
              </a:lnSpc>
            </a:pPr>
            <a:r>
              <a:rPr lang="en-US" sz="19900" dirty="0">
                <a:solidFill>
                  <a:srgbClr val="452A82"/>
                </a:solidFill>
                <a:latin typeface="#9Slide06 Thillends" pitchFamily="2" charset="0"/>
              </a:rPr>
              <a:t>Thank You!</a:t>
            </a:r>
          </a:p>
        </p:txBody>
      </p:sp>
      <p:sp>
        <p:nvSpPr>
          <p:cNvPr id="20" name="Freeform 20">
            <a:extLst>
              <a:ext uri="{FF2B5EF4-FFF2-40B4-BE49-F238E27FC236}">
                <a16:creationId xmlns:a16="http://schemas.microsoft.com/office/drawing/2014/main" id="{67E9A408-4254-914D-ECC0-6D95C8FA7F8A}"/>
              </a:ext>
            </a:extLst>
          </p:cNvPr>
          <p:cNvSpPr/>
          <p:nvPr/>
        </p:nvSpPr>
        <p:spPr>
          <a:xfrm>
            <a:off x="15278249" y="8278352"/>
            <a:ext cx="3179025" cy="1970548"/>
          </a:xfrm>
          <a:custGeom>
            <a:avLst/>
            <a:gdLst/>
            <a:ahLst/>
            <a:cxnLst/>
            <a:rect l="l" t="t" r="r" b="b"/>
            <a:pathLst>
              <a:path w="7689207" h="5130798">
                <a:moveTo>
                  <a:pt x="0" y="0"/>
                </a:moveTo>
                <a:lnTo>
                  <a:pt x="7689207" y="0"/>
                </a:lnTo>
                <a:lnTo>
                  <a:pt x="7689207" y="5130798"/>
                </a:lnTo>
                <a:lnTo>
                  <a:pt x="0" y="513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21" name="Freeform 21">
            <a:extLst>
              <a:ext uri="{FF2B5EF4-FFF2-40B4-BE49-F238E27FC236}">
                <a16:creationId xmlns:a16="http://schemas.microsoft.com/office/drawing/2014/main" id="{768D1161-3F12-D5BF-2040-D2FDCA31F557}"/>
              </a:ext>
            </a:extLst>
          </p:cNvPr>
          <p:cNvSpPr/>
          <p:nvPr/>
        </p:nvSpPr>
        <p:spPr>
          <a:xfrm flipH="1">
            <a:off x="44496" y="7872242"/>
            <a:ext cx="3044392" cy="2376658"/>
          </a:xfrm>
          <a:custGeom>
            <a:avLst/>
            <a:gdLst/>
            <a:ahLst/>
            <a:cxnLst/>
            <a:rect l="l" t="t" r="r" b="b"/>
            <a:pathLst>
              <a:path w="7716649" h="5808532">
                <a:moveTo>
                  <a:pt x="7716648" y="0"/>
                </a:moveTo>
                <a:lnTo>
                  <a:pt x="0" y="0"/>
                </a:lnTo>
                <a:lnTo>
                  <a:pt x="0" y="5808532"/>
                </a:lnTo>
                <a:lnTo>
                  <a:pt x="7716648" y="5808532"/>
                </a:lnTo>
                <a:lnTo>
                  <a:pt x="771664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dirty="0">
              <a:solidFill>
                <a:prstClr val="black"/>
              </a:solidFill>
              <a:latin typeface="Calibri"/>
            </a:endParaRPr>
          </a:p>
        </p:txBody>
      </p:sp>
      <p:sp>
        <p:nvSpPr>
          <p:cNvPr id="22" name="Freeform 22">
            <a:extLst>
              <a:ext uri="{FF2B5EF4-FFF2-40B4-BE49-F238E27FC236}">
                <a16:creationId xmlns:a16="http://schemas.microsoft.com/office/drawing/2014/main" id="{6DF31EC5-238D-952E-8717-2140124A53F3}"/>
              </a:ext>
            </a:extLst>
          </p:cNvPr>
          <p:cNvSpPr/>
          <p:nvPr/>
        </p:nvSpPr>
        <p:spPr>
          <a:xfrm rot="-1883856">
            <a:off x="-856829" y="-1052625"/>
            <a:ext cx="3550457" cy="3119964"/>
          </a:xfrm>
          <a:custGeom>
            <a:avLst/>
            <a:gdLst/>
            <a:ahLst/>
            <a:cxnLst/>
            <a:rect l="l" t="t" r="r" b="b"/>
            <a:pathLst>
              <a:path w="5325685" h="4679946">
                <a:moveTo>
                  <a:pt x="0" y="0"/>
                </a:moveTo>
                <a:lnTo>
                  <a:pt x="5325685" y="0"/>
                </a:lnTo>
                <a:lnTo>
                  <a:pt x="5325685" y="4679946"/>
                </a:lnTo>
                <a:lnTo>
                  <a:pt x="0" y="46799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3" name="Freeform 23">
            <a:extLst>
              <a:ext uri="{FF2B5EF4-FFF2-40B4-BE49-F238E27FC236}">
                <a16:creationId xmlns:a16="http://schemas.microsoft.com/office/drawing/2014/main" id="{2CDB5785-A813-BB86-CA1F-C8173C228232}"/>
              </a:ext>
            </a:extLst>
          </p:cNvPr>
          <p:cNvSpPr/>
          <p:nvPr/>
        </p:nvSpPr>
        <p:spPr>
          <a:xfrm rot="5400000">
            <a:off x="255931" y="-956126"/>
            <a:ext cx="2621523" cy="2668217"/>
          </a:xfrm>
          <a:custGeom>
            <a:avLst/>
            <a:gdLst/>
            <a:ahLst/>
            <a:cxnLst/>
            <a:rect l="l" t="t" r="r" b="b"/>
            <a:pathLst>
              <a:path w="3932285" h="4002326">
                <a:moveTo>
                  <a:pt x="0" y="0"/>
                </a:moveTo>
                <a:lnTo>
                  <a:pt x="3932285" y="0"/>
                </a:lnTo>
                <a:lnTo>
                  <a:pt x="3932285" y="4002326"/>
                </a:lnTo>
                <a:lnTo>
                  <a:pt x="0" y="40023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24" name="Picture 23" descr="A cartoon book and pencil shaking hands&#10;&#10;Description automatically generated">
            <a:extLst>
              <a:ext uri="{FF2B5EF4-FFF2-40B4-BE49-F238E27FC236}">
                <a16:creationId xmlns:a16="http://schemas.microsoft.com/office/drawing/2014/main" id="{A8E6B3EF-DD14-A908-89B4-304D54FCC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13712" y="6648342"/>
            <a:ext cx="4606695" cy="3600558"/>
          </a:xfrm>
          <a:prstGeom prst="rect">
            <a:avLst/>
          </a:prstGeom>
        </p:spPr>
      </p:pic>
    </p:spTree>
    <p:extLst>
      <p:ext uri="{BB962C8B-B14F-4D97-AF65-F5344CB8AC3E}">
        <p14:creationId xmlns:p14="http://schemas.microsoft.com/office/powerpoint/2010/main" val="1438899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3EB2AC"/>
            </a:gs>
            <a:gs pos="74000">
              <a:schemeClr val="accent1">
                <a:lumMod val="45000"/>
                <a:lumOff val="55000"/>
              </a:schemeClr>
            </a:gs>
            <a:gs pos="83000">
              <a:schemeClr val="accent6">
                <a:lumMod val="75000"/>
              </a:schemeClr>
            </a:gs>
            <a:gs pos="100000">
              <a:srgbClr val="006600"/>
            </a:gs>
          </a:gsLst>
          <a:lin ang="5400000" scaled="1"/>
        </a:gradFill>
        <a:effectLst/>
      </p:bgPr>
    </p:bg>
    <p:spTree>
      <p:nvGrpSpPr>
        <p:cNvPr id="1" name="">
          <a:extLst>
            <a:ext uri="{FF2B5EF4-FFF2-40B4-BE49-F238E27FC236}">
              <a16:creationId xmlns:a16="http://schemas.microsoft.com/office/drawing/2014/main" id="{2FB1A125-BA85-C4D7-409E-11B11467286D}"/>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E219B3-5805-02F5-0513-B5BDAFC17738}"/>
              </a:ext>
            </a:extLst>
          </p:cNvPr>
          <p:cNvGraphicFramePr>
            <a:graphicFrameLocks noGrp="1"/>
          </p:cNvGraphicFramePr>
          <p:nvPr>
            <p:extLst>
              <p:ext uri="{D42A27DB-BD31-4B8C-83A1-F6EECF244321}">
                <p14:modId xmlns:p14="http://schemas.microsoft.com/office/powerpoint/2010/main" val="483907854"/>
              </p:ext>
            </p:extLst>
          </p:nvPr>
        </p:nvGraphicFramePr>
        <p:xfrm>
          <a:off x="2386098" y="165131"/>
          <a:ext cx="13578840" cy="6720840"/>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55955095"/>
                    </a:ext>
                  </a:extLst>
                </a:gridCol>
                <a:gridCol w="1357884">
                  <a:extLst>
                    <a:ext uri="{9D8B030D-6E8A-4147-A177-3AD203B41FA5}">
                      <a16:colId xmlns:a16="http://schemas.microsoft.com/office/drawing/2014/main" val="3099739866"/>
                    </a:ext>
                  </a:extLst>
                </a:gridCol>
                <a:gridCol w="1357884">
                  <a:extLst>
                    <a:ext uri="{9D8B030D-6E8A-4147-A177-3AD203B41FA5}">
                      <a16:colId xmlns:a16="http://schemas.microsoft.com/office/drawing/2014/main" val="789814503"/>
                    </a:ext>
                  </a:extLst>
                </a:gridCol>
                <a:gridCol w="1357884">
                  <a:extLst>
                    <a:ext uri="{9D8B030D-6E8A-4147-A177-3AD203B41FA5}">
                      <a16:colId xmlns:a16="http://schemas.microsoft.com/office/drawing/2014/main" val="1648608020"/>
                    </a:ext>
                  </a:extLst>
                </a:gridCol>
                <a:gridCol w="1357884">
                  <a:extLst>
                    <a:ext uri="{9D8B030D-6E8A-4147-A177-3AD203B41FA5}">
                      <a16:colId xmlns:a16="http://schemas.microsoft.com/office/drawing/2014/main" val="4242341774"/>
                    </a:ext>
                  </a:extLst>
                </a:gridCol>
                <a:gridCol w="1357884">
                  <a:extLst>
                    <a:ext uri="{9D8B030D-6E8A-4147-A177-3AD203B41FA5}">
                      <a16:colId xmlns:a16="http://schemas.microsoft.com/office/drawing/2014/main" val="3074254327"/>
                    </a:ext>
                  </a:extLst>
                </a:gridCol>
                <a:gridCol w="1357884">
                  <a:extLst>
                    <a:ext uri="{9D8B030D-6E8A-4147-A177-3AD203B41FA5}">
                      <a16:colId xmlns:a16="http://schemas.microsoft.com/office/drawing/2014/main" val="809881633"/>
                    </a:ext>
                  </a:extLst>
                </a:gridCol>
                <a:gridCol w="1357884">
                  <a:extLst>
                    <a:ext uri="{9D8B030D-6E8A-4147-A177-3AD203B41FA5}">
                      <a16:colId xmlns:a16="http://schemas.microsoft.com/office/drawing/2014/main" val="948131371"/>
                    </a:ext>
                  </a:extLst>
                </a:gridCol>
                <a:gridCol w="1357884">
                  <a:extLst>
                    <a:ext uri="{9D8B030D-6E8A-4147-A177-3AD203B41FA5}">
                      <a16:colId xmlns:a16="http://schemas.microsoft.com/office/drawing/2014/main" val="1877125152"/>
                    </a:ext>
                  </a:extLst>
                </a:gridCol>
                <a:gridCol w="1357884">
                  <a:extLst>
                    <a:ext uri="{9D8B030D-6E8A-4147-A177-3AD203B41FA5}">
                      <a16:colId xmlns:a16="http://schemas.microsoft.com/office/drawing/2014/main" val="1827549924"/>
                    </a:ext>
                  </a:extLst>
                </a:gridCol>
              </a:tblGrid>
              <a:tr h="1344168">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941025486"/>
                  </a:ext>
                </a:extLst>
              </a:tr>
              <a:tr h="1344168">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3412116926"/>
                  </a:ext>
                </a:extLst>
              </a:tr>
              <a:tr h="1344168">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3722018258"/>
                  </a:ext>
                </a:extLst>
              </a:tr>
              <a:tr h="1344168">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2000332981"/>
                  </a:ext>
                </a:extLst>
              </a:tr>
              <a:tr h="1344168">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03A53"/>
                        </a:solidFill>
                        <a:latin typeface="#9Slide07 IcielBC Cubano Normal" panose="00000500000000000000" pitchFamily="2" charset="0"/>
                      </a:endParaRPr>
                    </a:p>
                  </a:txBody>
                  <a:tcPr marL="137160" marR="137160" marT="68580" marB="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2431761475"/>
                  </a:ext>
                </a:extLst>
              </a:tr>
            </a:tbl>
          </a:graphicData>
        </a:graphic>
      </p:graphicFrame>
      <p:sp>
        <p:nvSpPr>
          <p:cNvPr id="26" name="Rectangle 25">
            <a:extLst>
              <a:ext uri="{FF2B5EF4-FFF2-40B4-BE49-F238E27FC236}">
                <a16:creationId xmlns:a16="http://schemas.microsoft.com/office/drawing/2014/main" id="{DEEA8F65-D512-DAD8-AEFF-7B5D9D701E05}"/>
              </a:ext>
            </a:extLst>
          </p:cNvPr>
          <p:cNvSpPr/>
          <p:nvPr/>
        </p:nvSpPr>
        <p:spPr>
          <a:xfrm>
            <a:off x="16615411" y="73877"/>
            <a:ext cx="68255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1</a:t>
            </a:r>
          </a:p>
        </p:txBody>
      </p:sp>
      <p:sp>
        <p:nvSpPr>
          <p:cNvPr id="28" name="Rectangle 27">
            <a:extLst>
              <a:ext uri="{FF2B5EF4-FFF2-40B4-BE49-F238E27FC236}">
                <a16:creationId xmlns:a16="http://schemas.microsoft.com/office/drawing/2014/main" id="{72999F2F-9FC6-43BF-BCFE-86347464981C}"/>
              </a:ext>
            </a:extLst>
          </p:cNvPr>
          <p:cNvSpPr/>
          <p:nvPr/>
        </p:nvSpPr>
        <p:spPr>
          <a:xfrm>
            <a:off x="16615411" y="1434383"/>
            <a:ext cx="87972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2</a:t>
            </a:r>
          </a:p>
        </p:txBody>
      </p:sp>
      <p:sp>
        <p:nvSpPr>
          <p:cNvPr id="29" name="Rectangle 28">
            <a:extLst>
              <a:ext uri="{FF2B5EF4-FFF2-40B4-BE49-F238E27FC236}">
                <a16:creationId xmlns:a16="http://schemas.microsoft.com/office/drawing/2014/main" id="{75662630-8388-71F3-59AF-FDB45BD40119}"/>
              </a:ext>
            </a:extLst>
          </p:cNvPr>
          <p:cNvSpPr/>
          <p:nvPr/>
        </p:nvSpPr>
        <p:spPr>
          <a:xfrm>
            <a:off x="16614610" y="2794889"/>
            <a:ext cx="90056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3</a:t>
            </a:r>
          </a:p>
        </p:txBody>
      </p:sp>
      <p:sp>
        <p:nvSpPr>
          <p:cNvPr id="30" name="Rectangle 29">
            <a:extLst>
              <a:ext uri="{FF2B5EF4-FFF2-40B4-BE49-F238E27FC236}">
                <a16:creationId xmlns:a16="http://schemas.microsoft.com/office/drawing/2014/main" id="{7BE6FB2B-DD2D-1554-98E4-49E8B4EA0E72}"/>
              </a:ext>
            </a:extLst>
          </p:cNvPr>
          <p:cNvSpPr/>
          <p:nvPr/>
        </p:nvSpPr>
        <p:spPr>
          <a:xfrm>
            <a:off x="16615814" y="4155395"/>
            <a:ext cx="910186"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4</a:t>
            </a:r>
          </a:p>
        </p:txBody>
      </p:sp>
      <p:sp>
        <p:nvSpPr>
          <p:cNvPr id="31" name="Rectangle 30">
            <a:extLst>
              <a:ext uri="{FF2B5EF4-FFF2-40B4-BE49-F238E27FC236}">
                <a16:creationId xmlns:a16="http://schemas.microsoft.com/office/drawing/2014/main" id="{BDF24C38-2221-EBF8-6ADD-8232742BAEF6}"/>
              </a:ext>
            </a:extLst>
          </p:cNvPr>
          <p:cNvSpPr/>
          <p:nvPr/>
        </p:nvSpPr>
        <p:spPr>
          <a:xfrm>
            <a:off x="16614610" y="5515904"/>
            <a:ext cx="90056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5</a:t>
            </a:r>
          </a:p>
        </p:txBody>
      </p:sp>
      <p:sp>
        <p:nvSpPr>
          <p:cNvPr id="36" name="Scroll: Horizontal 35">
            <a:extLst>
              <a:ext uri="{FF2B5EF4-FFF2-40B4-BE49-F238E27FC236}">
                <a16:creationId xmlns:a16="http://schemas.microsoft.com/office/drawing/2014/main" id="{C3163FC5-CFC5-CF91-383A-DF428A892389}"/>
              </a:ext>
            </a:extLst>
          </p:cNvPr>
          <p:cNvSpPr/>
          <p:nvPr/>
        </p:nvSpPr>
        <p:spPr>
          <a:xfrm>
            <a:off x="0" y="10287000"/>
            <a:ext cx="18288000" cy="2443656"/>
          </a:xfrm>
          <a:prstGeom prst="horizontalScroll">
            <a:avLst/>
          </a:prstGeom>
          <a:solidFill>
            <a:srgbClr val="0066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endParaRPr lang="en-US" sz="3600" dirty="0">
              <a:solidFill>
                <a:srgbClr val="FF0000"/>
              </a:solidFill>
              <a:latin typeface="Avenir Next LT Pro"/>
            </a:endParaRPr>
          </a:p>
        </p:txBody>
      </p:sp>
      <p:sp>
        <p:nvSpPr>
          <p:cNvPr id="2" name="TextBox 1">
            <a:extLst>
              <a:ext uri="{FF2B5EF4-FFF2-40B4-BE49-F238E27FC236}">
                <a16:creationId xmlns:a16="http://schemas.microsoft.com/office/drawing/2014/main" id="{275B97D4-3953-6287-1104-08660E8E27A4}"/>
              </a:ext>
            </a:extLst>
          </p:cNvPr>
          <p:cNvSpPr txBox="1"/>
          <p:nvPr/>
        </p:nvSpPr>
        <p:spPr>
          <a:xfrm>
            <a:off x="-33866" y="165131"/>
            <a:ext cx="2319866" cy="6368346"/>
          </a:xfrm>
          <a:prstGeom prst="rect">
            <a:avLst/>
          </a:prstGeom>
          <a:noFill/>
        </p:spPr>
        <p:txBody>
          <a:bodyPr wrap="none" rtlCol="0">
            <a:spAutoFit/>
          </a:bodyPr>
          <a:lstStyle/>
          <a:p>
            <a:pPr algn="ctr" defTabSz="1371600">
              <a:lnSpc>
                <a:spcPct val="150000"/>
              </a:lnSpc>
            </a:pPr>
            <a:r>
              <a:rPr lang="en-US" sz="9500" b="1" dirty="0">
                <a:solidFill>
                  <a:srgbClr val="F03A53"/>
                </a:solidFill>
                <a:latin typeface="#9Slide07 IcielBC Cubano Normal" panose="00000500000000000000" pitchFamily="2" charset="0"/>
              </a:rPr>
              <a:t>GIẢI</a:t>
            </a:r>
          </a:p>
          <a:p>
            <a:pPr algn="ctr" defTabSz="1371600">
              <a:lnSpc>
                <a:spcPct val="150000"/>
              </a:lnSpc>
            </a:pPr>
            <a:r>
              <a:rPr lang="en-US" sz="9500" b="1" dirty="0">
                <a:solidFill>
                  <a:srgbClr val="F03A53"/>
                </a:solidFill>
                <a:latin typeface="#9Slide07 IcielBC Cubano Normal" panose="00000500000000000000" pitchFamily="2" charset="0"/>
              </a:rPr>
              <a:t>Ô</a:t>
            </a:r>
          </a:p>
          <a:p>
            <a:pPr algn="ctr" defTabSz="1371600">
              <a:lnSpc>
                <a:spcPct val="150000"/>
              </a:lnSpc>
            </a:pPr>
            <a:r>
              <a:rPr lang="en-US" sz="9500" b="1" dirty="0">
                <a:solidFill>
                  <a:srgbClr val="F03A53"/>
                </a:solidFill>
                <a:latin typeface="#9Slide07 IcielBC Cubano Normal" panose="00000500000000000000" pitchFamily="2" charset="0"/>
              </a:rPr>
              <a:t>CHỮ</a:t>
            </a:r>
          </a:p>
        </p:txBody>
      </p:sp>
      <p:sp>
        <p:nvSpPr>
          <p:cNvPr id="12" name="Rectangle 11">
            <a:extLst>
              <a:ext uri="{FF2B5EF4-FFF2-40B4-BE49-F238E27FC236}">
                <a16:creationId xmlns:a16="http://schemas.microsoft.com/office/drawing/2014/main" id="{5E742C33-81EE-52A4-2D7A-EE577836D0B3}"/>
              </a:ext>
            </a:extLst>
          </p:cNvPr>
          <p:cNvSpPr/>
          <p:nvPr/>
        </p:nvSpPr>
        <p:spPr>
          <a:xfrm>
            <a:off x="5266310" y="165131"/>
            <a:ext cx="943848"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N</a:t>
            </a:r>
          </a:p>
        </p:txBody>
      </p:sp>
      <p:sp>
        <p:nvSpPr>
          <p:cNvPr id="13" name="Rectangle 12">
            <a:extLst>
              <a:ext uri="{FF2B5EF4-FFF2-40B4-BE49-F238E27FC236}">
                <a16:creationId xmlns:a16="http://schemas.microsoft.com/office/drawing/2014/main" id="{C06CD49B-1FE8-F16F-C98B-32550135F1E3}"/>
              </a:ext>
            </a:extLst>
          </p:cNvPr>
          <p:cNvSpPr/>
          <p:nvPr/>
        </p:nvSpPr>
        <p:spPr>
          <a:xfrm>
            <a:off x="8164590" y="1536607"/>
            <a:ext cx="892552"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Ô</a:t>
            </a:r>
          </a:p>
        </p:txBody>
      </p:sp>
      <p:sp>
        <p:nvSpPr>
          <p:cNvPr id="14" name="Rectangle 13">
            <a:extLst>
              <a:ext uri="{FF2B5EF4-FFF2-40B4-BE49-F238E27FC236}">
                <a16:creationId xmlns:a16="http://schemas.microsoft.com/office/drawing/2014/main" id="{5E214F79-0309-C2B4-88CF-12E30A9863DC}"/>
              </a:ext>
            </a:extLst>
          </p:cNvPr>
          <p:cNvSpPr/>
          <p:nvPr/>
        </p:nvSpPr>
        <p:spPr>
          <a:xfrm>
            <a:off x="13524966" y="73876"/>
            <a:ext cx="889346"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G</a:t>
            </a:r>
          </a:p>
        </p:txBody>
      </p:sp>
      <p:sp>
        <p:nvSpPr>
          <p:cNvPr id="15" name="Rectangle 14">
            <a:extLst>
              <a:ext uri="{FF2B5EF4-FFF2-40B4-BE49-F238E27FC236}">
                <a16:creationId xmlns:a16="http://schemas.microsoft.com/office/drawing/2014/main" id="{66344E4D-4DA7-0FBC-FAAD-B388F556364F}"/>
              </a:ext>
            </a:extLst>
          </p:cNvPr>
          <p:cNvSpPr/>
          <p:nvPr/>
        </p:nvSpPr>
        <p:spPr>
          <a:xfrm>
            <a:off x="11997886" y="5459320"/>
            <a:ext cx="111056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M</a:t>
            </a:r>
          </a:p>
        </p:txBody>
      </p:sp>
      <p:sp>
        <p:nvSpPr>
          <p:cNvPr id="16" name="Rectangle 15">
            <a:extLst>
              <a:ext uri="{FF2B5EF4-FFF2-40B4-BE49-F238E27FC236}">
                <a16:creationId xmlns:a16="http://schemas.microsoft.com/office/drawing/2014/main" id="{C611D684-5A73-941F-0516-F0C1AEE1C960}"/>
              </a:ext>
            </a:extLst>
          </p:cNvPr>
          <p:cNvSpPr/>
          <p:nvPr/>
        </p:nvSpPr>
        <p:spPr>
          <a:xfrm>
            <a:off x="5315586" y="1536606"/>
            <a:ext cx="90217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T</a:t>
            </a:r>
          </a:p>
        </p:txBody>
      </p:sp>
      <p:sp>
        <p:nvSpPr>
          <p:cNvPr id="17" name="Rectangle 16">
            <a:extLst>
              <a:ext uri="{FF2B5EF4-FFF2-40B4-BE49-F238E27FC236}">
                <a16:creationId xmlns:a16="http://schemas.microsoft.com/office/drawing/2014/main" id="{381B300E-91D3-8813-8351-097DB06D176A}"/>
              </a:ext>
            </a:extLst>
          </p:cNvPr>
          <p:cNvSpPr/>
          <p:nvPr/>
        </p:nvSpPr>
        <p:spPr>
          <a:xfrm>
            <a:off x="3933603" y="2776454"/>
            <a:ext cx="910186"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18" name="Rectangle 17">
            <a:extLst>
              <a:ext uri="{FF2B5EF4-FFF2-40B4-BE49-F238E27FC236}">
                <a16:creationId xmlns:a16="http://schemas.microsoft.com/office/drawing/2014/main" id="{D83B19DA-1BF3-4050-9BE3-F320BD63BFDC}"/>
              </a:ext>
            </a:extLst>
          </p:cNvPr>
          <p:cNvSpPr/>
          <p:nvPr/>
        </p:nvSpPr>
        <p:spPr>
          <a:xfrm>
            <a:off x="6716428" y="2752494"/>
            <a:ext cx="90217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T</a:t>
            </a:r>
          </a:p>
        </p:txBody>
      </p:sp>
      <p:sp>
        <p:nvSpPr>
          <p:cNvPr id="19" name="Rectangle 18">
            <a:extLst>
              <a:ext uri="{FF2B5EF4-FFF2-40B4-BE49-F238E27FC236}">
                <a16:creationId xmlns:a16="http://schemas.microsoft.com/office/drawing/2014/main" id="{58D602DB-B3D3-B405-F3CD-6BF3F397E204}"/>
              </a:ext>
            </a:extLst>
          </p:cNvPr>
          <p:cNvSpPr/>
          <p:nvPr/>
        </p:nvSpPr>
        <p:spPr>
          <a:xfrm>
            <a:off x="10822161" y="2818149"/>
            <a:ext cx="911790" cy="1384995"/>
          </a:xfrm>
          <a:prstGeom prst="rect">
            <a:avLst/>
          </a:prstGeom>
          <a:noFill/>
        </p:spPr>
        <p:txBody>
          <a:bodyPr wrap="squar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20" name="Rectangle 19">
            <a:extLst>
              <a:ext uri="{FF2B5EF4-FFF2-40B4-BE49-F238E27FC236}">
                <a16:creationId xmlns:a16="http://schemas.microsoft.com/office/drawing/2014/main" id="{4A98E034-08C7-99FC-D448-15504A74D2CB}"/>
              </a:ext>
            </a:extLst>
          </p:cNvPr>
          <p:cNvSpPr/>
          <p:nvPr/>
        </p:nvSpPr>
        <p:spPr>
          <a:xfrm>
            <a:off x="12339881" y="2833053"/>
            <a:ext cx="568745"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Ị</a:t>
            </a:r>
          </a:p>
        </p:txBody>
      </p:sp>
      <p:sp>
        <p:nvSpPr>
          <p:cNvPr id="21" name="Rectangle 20">
            <a:extLst>
              <a:ext uri="{FF2B5EF4-FFF2-40B4-BE49-F238E27FC236}">
                <a16:creationId xmlns:a16="http://schemas.microsoft.com/office/drawing/2014/main" id="{A4F38708-ADED-1018-2711-EBE8E1335AFD}"/>
              </a:ext>
            </a:extLst>
          </p:cNvPr>
          <p:cNvSpPr/>
          <p:nvPr/>
        </p:nvSpPr>
        <p:spPr>
          <a:xfrm>
            <a:off x="6859548" y="4218048"/>
            <a:ext cx="568745"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I</a:t>
            </a:r>
          </a:p>
        </p:txBody>
      </p:sp>
      <p:sp>
        <p:nvSpPr>
          <p:cNvPr id="22" name="Rectangle 21">
            <a:extLst>
              <a:ext uri="{FF2B5EF4-FFF2-40B4-BE49-F238E27FC236}">
                <a16:creationId xmlns:a16="http://schemas.microsoft.com/office/drawing/2014/main" id="{FFFD5563-94A8-BF8D-C4ED-CFCBC9594DFE}"/>
              </a:ext>
            </a:extLst>
          </p:cNvPr>
          <p:cNvSpPr/>
          <p:nvPr/>
        </p:nvSpPr>
        <p:spPr>
          <a:xfrm>
            <a:off x="9417713" y="4137489"/>
            <a:ext cx="798518" cy="1384995"/>
          </a:xfrm>
          <a:prstGeom prst="rect">
            <a:avLst/>
          </a:prstGeom>
          <a:noFill/>
        </p:spPr>
        <p:txBody>
          <a:bodyPr wrap="squar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23" name="Rectangle 22">
            <a:extLst>
              <a:ext uri="{FF2B5EF4-FFF2-40B4-BE49-F238E27FC236}">
                <a16:creationId xmlns:a16="http://schemas.microsoft.com/office/drawing/2014/main" id="{4F23BD16-8FD2-78A9-CE63-E0B16C03073E}"/>
              </a:ext>
            </a:extLst>
          </p:cNvPr>
          <p:cNvSpPr/>
          <p:nvPr/>
        </p:nvSpPr>
        <p:spPr>
          <a:xfrm>
            <a:off x="3962400" y="5459321"/>
            <a:ext cx="903773"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Đ</a:t>
            </a:r>
          </a:p>
        </p:txBody>
      </p:sp>
      <p:sp>
        <p:nvSpPr>
          <p:cNvPr id="24" name="Rectangle 23">
            <a:extLst>
              <a:ext uri="{FF2B5EF4-FFF2-40B4-BE49-F238E27FC236}">
                <a16:creationId xmlns:a16="http://schemas.microsoft.com/office/drawing/2014/main" id="{E4FEF3B4-AF8C-D077-5F88-599902640FB9}"/>
              </a:ext>
            </a:extLst>
          </p:cNvPr>
          <p:cNvSpPr/>
          <p:nvPr/>
        </p:nvSpPr>
        <p:spPr>
          <a:xfrm>
            <a:off x="12081242" y="1487139"/>
            <a:ext cx="943848"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N</a:t>
            </a:r>
          </a:p>
        </p:txBody>
      </p:sp>
      <p:sp>
        <p:nvSpPr>
          <p:cNvPr id="25" name="Rectangle 24">
            <a:extLst>
              <a:ext uri="{FF2B5EF4-FFF2-40B4-BE49-F238E27FC236}">
                <a16:creationId xmlns:a16="http://schemas.microsoft.com/office/drawing/2014/main" id="{D70B84F6-5D1E-B307-A3D0-D447A1C203D2}"/>
              </a:ext>
            </a:extLst>
          </p:cNvPr>
          <p:cNvSpPr/>
          <p:nvPr/>
        </p:nvSpPr>
        <p:spPr>
          <a:xfrm>
            <a:off x="5291958" y="5494216"/>
            <a:ext cx="892552"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Ô</a:t>
            </a:r>
          </a:p>
        </p:txBody>
      </p:sp>
      <p:pic>
        <p:nvPicPr>
          <p:cNvPr id="3" name="Picture 2">
            <a:extLst>
              <a:ext uri="{FF2B5EF4-FFF2-40B4-BE49-F238E27FC236}">
                <a16:creationId xmlns:a16="http://schemas.microsoft.com/office/drawing/2014/main" id="{6463D8A1-F57A-EC64-093A-892A213076AB}"/>
              </a:ext>
            </a:extLst>
          </p:cNvPr>
          <p:cNvPicPr>
            <a:picLocks noChangeAspect="1"/>
          </p:cNvPicPr>
          <p:nvPr/>
        </p:nvPicPr>
        <p:blipFill rotWithShape="1">
          <a:blip r:embed="rId3"/>
          <a:srcRect b="6095"/>
          <a:stretch/>
        </p:blipFill>
        <p:spPr>
          <a:xfrm>
            <a:off x="4866173" y="10549671"/>
            <a:ext cx="8416556" cy="4744196"/>
          </a:xfrm>
          <a:prstGeom prst="rect">
            <a:avLst/>
          </a:prstGeom>
          <a:ln>
            <a:noFill/>
          </a:ln>
          <a:effectLst>
            <a:softEdge rad="112500"/>
          </a:effectLst>
        </p:spPr>
      </p:pic>
    </p:spTree>
    <p:extLst>
      <p:ext uri="{BB962C8B-B14F-4D97-AF65-F5344CB8AC3E}">
        <p14:creationId xmlns:p14="http://schemas.microsoft.com/office/powerpoint/2010/main" val="273145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EB2AC"/>
            </a:gs>
            <a:gs pos="74000">
              <a:schemeClr val="accent1">
                <a:lumMod val="45000"/>
                <a:lumOff val="55000"/>
              </a:schemeClr>
            </a:gs>
            <a:gs pos="83000">
              <a:schemeClr val="accent6">
                <a:lumMod val="75000"/>
              </a:schemeClr>
            </a:gs>
            <a:gs pos="100000">
              <a:srgbClr val="006600"/>
            </a:gs>
          </a:gsLst>
          <a:lin ang="5400000" scaled="1"/>
        </a:gradFill>
        <a:effectLst/>
      </p:bgPr>
    </p:bg>
    <p:spTree>
      <p:nvGrpSpPr>
        <p:cNvPr id="1" name="">
          <a:extLst>
            <a:ext uri="{FF2B5EF4-FFF2-40B4-BE49-F238E27FC236}">
              <a16:creationId xmlns:a16="http://schemas.microsoft.com/office/drawing/2014/main" id="{2FB1A125-BA85-C4D7-409E-11B11467286D}"/>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E219B3-5805-02F5-0513-B5BDAFC17738}"/>
              </a:ext>
            </a:extLst>
          </p:cNvPr>
          <p:cNvGraphicFramePr>
            <a:graphicFrameLocks noGrp="1"/>
          </p:cNvGraphicFramePr>
          <p:nvPr/>
        </p:nvGraphicFramePr>
        <p:xfrm>
          <a:off x="2386098" y="165131"/>
          <a:ext cx="13578840" cy="6720840"/>
        </p:xfrm>
        <a:graphic>
          <a:graphicData uri="http://schemas.openxmlformats.org/drawingml/2006/table">
            <a:tbl>
              <a:tblPr firstRow="1" bandRow="1">
                <a:tableStyleId>{5C22544A-7EE6-4342-B048-85BDC9FD1C3A}</a:tableStyleId>
              </a:tblPr>
              <a:tblGrid>
                <a:gridCol w="1357884">
                  <a:extLst>
                    <a:ext uri="{9D8B030D-6E8A-4147-A177-3AD203B41FA5}">
                      <a16:colId xmlns:a16="http://schemas.microsoft.com/office/drawing/2014/main" val="55955095"/>
                    </a:ext>
                  </a:extLst>
                </a:gridCol>
                <a:gridCol w="1357884">
                  <a:extLst>
                    <a:ext uri="{9D8B030D-6E8A-4147-A177-3AD203B41FA5}">
                      <a16:colId xmlns:a16="http://schemas.microsoft.com/office/drawing/2014/main" val="3099739866"/>
                    </a:ext>
                  </a:extLst>
                </a:gridCol>
                <a:gridCol w="1357884">
                  <a:extLst>
                    <a:ext uri="{9D8B030D-6E8A-4147-A177-3AD203B41FA5}">
                      <a16:colId xmlns:a16="http://schemas.microsoft.com/office/drawing/2014/main" val="789814503"/>
                    </a:ext>
                  </a:extLst>
                </a:gridCol>
                <a:gridCol w="1357884">
                  <a:extLst>
                    <a:ext uri="{9D8B030D-6E8A-4147-A177-3AD203B41FA5}">
                      <a16:colId xmlns:a16="http://schemas.microsoft.com/office/drawing/2014/main" val="1648608020"/>
                    </a:ext>
                  </a:extLst>
                </a:gridCol>
                <a:gridCol w="1357884">
                  <a:extLst>
                    <a:ext uri="{9D8B030D-6E8A-4147-A177-3AD203B41FA5}">
                      <a16:colId xmlns:a16="http://schemas.microsoft.com/office/drawing/2014/main" val="4242341774"/>
                    </a:ext>
                  </a:extLst>
                </a:gridCol>
                <a:gridCol w="1357884">
                  <a:extLst>
                    <a:ext uri="{9D8B030D-6E8A-4147-A177-3AD203B41FA5}">
                      <a16:colId xmlns:a16="http://schemas.microsoft.com/office/drawing/2014/main" val="3074254327"/>
                    </a:ext>
                  </a:extLst>
                </a:gridCol>
                <a:gridCol w="1357884">
                  <a:extLst>
                    <a:ext uri="{9D8B030D-6E8A-4147-A177-3AD203B41FA5}">
                      <a16:colId xmlns:a16="http://schemas.microsoft.com/office/drawing/2014/main" val="809881633"/>
                    </a:ext>
                  </a:extLst>
                </a:gridCol>
                <a:gridCol w="1357884">
                  <a:extLst>
                    <a:ext uri="{9D8B030D-6E8A-4147-A177-3AD203B41FA5}">
                      <a16:colId xmlns:a16="http://schemas.microsoft.com/office/drawing/2014/main" val="948131371"/>
                    </a:ext>
                  </a:extLst>
                </a:gridCol>
                <a:gridCol w="1357884">
                  <a:extLst>
                    <a:ext uri="{9D8B030D-6E8A-4147-A177-3AD203B41FA5}">
                      <a16:colId xmlns:a16="http://schemas.microsoft.com/office/drawing/2014/main" val="1877125152"/>
                    </a:ext>
                  </a:extLst>
                </a:gridCol>
                <a:gridCol w="1357884">
                  <a:extLst>
                    <a:ext uri="{9D8B030D-6E8A-4147-A177-3AD203B41FA5}">
                      <a16:colId xmlns:a16="http://schemas.microsoft.com/office/drawing/2014/main" val="1827549924"/>
                    </a:ext>
                  </a:extLst>
                </a:gridCol>
              </a:tblGrid>
              <a:tr h="1344168">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941025486"/>
                  </a:ext>
                </a:extLst>
              </a:tr>
              <a:tr h="1344168">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3412116926"/>
                  </a:ext>
                </a:extLst>
              </a:tr>
              <a:tr h="1344168">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3722018258"/>
                  </a:ext>
                </a:extLst>
              </a:tr>
              <a:tr h="1344168">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2000332981"/>
                  </a:ext>
                </a:extLst>
              </a:tr>
              <a:tr h="1344168">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chemeClr val="bg1"/>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tc>
                  <a:txBody>
                    <a:bodyPr/>
                    <a:lstStyle/>
                    <a:p>
                      <a:pPr algn="ctr"/>
                      <a:endParaRPr lang="en-US" sz="7200" dirty="0">
                        <a:solidFill>
                          <a:srgbClr val="FFFF00"/>
                        </a:solidFill>
                        <a:latin typeface="#9Slide07 IcielBC Cubano Normal" panose="000005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4543"/>
                    </a:solidFill>
                  </a:tcPr>
                </a:tc>
                <a:extLst>
                  <a:ext uri="{0D108BD9-81ED-4DB2-BD59-A6C34878D82A}">
                    <a16:rowId xmlns:a16="http://schemas.microsoft.com/office/drawing/2014/main" val="2431761475"/>
                  </a:ext>
                </a:extLst>
              </a:tr>
            </a:tbl>
          </a:graphicData>
        </a:graphic>
      </p:graphicFrame>
      <p:sp>
        <p:nvSpPr>
          <p:cNvPr id="26" name="Rectangle 25">
            <a:extLst>
              <a:ext uri="{FF2B5EF4-FFF2-40B4-BE49-F238E27FC236}">
                <a16:creationId xmlns:a16="http://schemas.microsoft.com/office/drawing/2014/main" id="{DEEA8F65-D512-DAD8-AEFF-7B5D9D701E05}"/>
              </a:ext>
            </a:extLst>
          </p:cNvPr>
          <p:cNvSpPr/>
          <p:nvPr/>
        </p:nvSpPr>
        <p:spPr>
          <a:xfrm>
            <a:off x="16767811" y="73877"/>
            <a:ext cx="68255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1</a:t>
            </a:r>
          </a:p>
        </p:txBody>
      </p:sp>
      <p:sp>
        <p:nvSpPr>
          <p:cNvPr id="28" name="Rectangle 27">
            <a:extLst>
              <a:ext uri="{FF2B5EF4-FFF2-40B4-BE49-F238E27FC236}">
                <a16:creationId xmlns:a16="http://schemas.microsoft.com/office/drawing/2014/main" id="{72999F2F-9FC6-43BF-BCFE-86347464981C}"/>
              </a:ext>
            </a:extLst>
          </p:cNvPr>
          <p:cNvSpPr/>
          <p:nvPr/>
        </p:nvSpPr>
        <p:spPr>
          <a:xfrm>
            <a:off x="16767811" y="1434383"/>
            <a:ext cx="87972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2</a:t>
            </a:r>
          </a:p>
        </p:txBody>
      </p:sp>
      <p:sp>
        <p:nvSpPr>
          <p:cNvPr id="29" name="Rectangle 28">
            <a:extLst>
              <a:ext uri="{FF2B5EF4-FFF2-40B4-BE49-F238E27FC236}">
                <a16:creationId xmlns:a16="http://schemas.microsoft.com/office/drawing/2014/main" id="{75662630-8388-71F3-59AF-FDB45BD40119}"/>
              </a:ext>
            </a:extLst>
          </p:cNvPr>
          <p:cNvSpPr/>
          <p:nvPr/>
        </p:nvSpPr>
        <p:spPr>
          <a:xfrm>
            <a:off x="16767010" y="2794889"/>
            <a:ext cx="90056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3</a:t>
            </a:r>
          </a:p>
        </p:txBody>
      </p:sp>
      <p:sp>
        <p:nvSpPr>
          <p:cNvPr id="30" name="Rectangle 29">
            <a:extLst>
              <a:ext uri="{FF2B5EF4-FFF2-40B4-BE49-F238E27FC236}">
                <a16:creationId xmlns:a16="http://schemas.microsoft.com/office/drawing/2014/main" id="{7BE6FB2B-DD2D-1554-98E4-49E8B4EA0E72}"/>
              </a:ext>
            </a:extLst>
          </p:cNvPr>
          <p:cNvSpPr/>
          <p:nvPr/>
        </p:nvSpPr>
        <p:spPr>
          <a:xfrm>
            <a:off x="16768214" y="4155395"/>
            <a:ext cx="910186"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4</a:t>
            </a:r>
          </a:p>
        </p:txBody>
      </p:sp>
      <p:sp>
        <p:nvSpPr>
          <p:cNvPr id="31" name="Rectangle 30">
            <a:extLst>
              <a:ext uri="{FF2B5EF4-FFF2-40B4-BE49-F238E27FC236}">
                <a16:creationId xmlns:a16="http://schemas.microsoft.com/office/drawing/2014/main" id="{BDF24C38-2221-EBF8-6ADD-8232742BAEF6}"/>
              </a:ext>
            </a:extLst>
          </p:cNvPr>
          <p:cNvSpPr/>
          <p:nvPr/>
        </p:nvSpPr>
        <p:spPr>
          <a:xfrm>
            <a:off x="16767010" y="5515904"/>
            <a:ext cx="900568" cy="1384995"/>
          </a:xfrm>
          <a:prstGeom prst="rect">
            <a:avLst/>
          </a:prstGeom>
          <a:noFill/>
        </p:spPr>
        <p:txBody>
          <a:bodyPr wrap="none" lIns="137160" tIns="68580" rIns="137160" bIns="68580">
            <a:spAutoFit/>
          </a:bodyPr>
          <a:lstStyle/>
          <a:p>
            <a:pPr algn="ctr" defTabSz="1371600"/>
            <a:r>
              <a:rPr lang="en-US" sz="8100" b="1" spc="75" dirty="0">
                <a:ln w="0"/>
                <a:solidFill>
                  <a:srgbClr val="006600"/>
                </a:solidFill>
                <a:effectLst>
                  <a:innerShdw blurRad="63500" dist="50800" dir="13500000">
                    <a:srgbClr val="000000">
                      <a:alpha val="50000"/>
                    </a:srgbClr>
                  </a:innerShdw>
                </a:effectLst>
                <a:latin typeface="#9Slide07 IcielBC Cubano Normal" panose="00000500000000000000" pitchFamily="2" charset="0"/>
              </a:rPr>
              <a:t>5</a:t>
            </a:r>
          </a:p>
        </p:txBody>
      </p:sp>
      <p:sp>
        <p:nvSpPr>
          <p:cNvPr id="36" name="Scroll: Horizontal 35">
            <a:extLst>
              <a:ext uri="{FF2B5EF4-FFF2-40B4-BE49-F238E27FC236}">
                <a16:creationId xmlns:a16="http://schemas.microsoft.com/office/drawing/2014/main" id="{C3163FC5-CFC5-CF91-383A-DF428A892389}"/>
              </a:ext>
            </a:extLst>
          </p:cNvPr>
          <p:cNvSpPr/>
          <p:nvPr/>
        </p:nvSpPr>
        <p:spPr>
          <a:xfrm>
            <a:off x="0" y="7155156"/>
            <a:ext cx="18288000" cy="2443656"/>
          </a:xfrm>
          <a:prstGeom prst="horizontalScroll">
            <a:avLst/>
          </a:prstGeom>
          <a:solidFill>
            <a:srgbClr val="0066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endParaRPr lang="en-US" sz="3600" dirty="0">
              <a:solidFill>
                <a:srgbClr val="FF0000"/>
              </a:solidFill>
              <a:latin typeface="Avenir Next LT Pro"/>
            </a:endParaRPr>
          </a:p>
        </p:txBody>
      </p:sp>
      <p:sp>
        <p:nvSpPr>
          <p:cNvPr id="12" name="Rectangle 11">
            <a:extLst>
              <a:ext uri="{FF2B5EF4-FFF2-40B4-BE49-F238E27FC236}">
                <a16:creationId xmlns:a16="http://schemas.microsoft.com/office/drawing/2014/main" id="{5E742C33-81EE-52A4-2D7A-EE577836D0B3}"/>
              </a:ext>
            </a:extLst>
          </p:cNvPr>
          <p:cNvSpPr/>
          <p:nvPr/>
        </p:nvSpPr>
        <p:spPr>
          <a:xfrm>
            <a:off x="9558871" y="7592546"/>
            <a:ext cx="943848"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N</a:t>
            </a:r>
          </a:p>
        </p:txBody>
      </p:sp>
      <p:sp>
        <p:nvSpPr>
          <p:cNvPr id="13" name="Rectangle 12">
            <a:extLst>
              <a:ext uri="{FF2B5EF4-FFF2-40B4-BE49-F238E27FC236}">
                <a16:creationId xmlns:a16="http://schemas.microsoft.com/office/drawing/2014/main" id="{C06CD49B-1FE8-F16F-C98B-32550135F1E3}"/>
              </a:ext>
            </a:extLst>
          </p:cNvPr>
          <p:cNvSpPr/>
          <p:nvPr/>
        </p:nvSpPr>
        <p:spPr>
          <a:xfrm>
            <a:off x="4682458" y="7592546"/>
            <a:ext cx="892552"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Ô</a:t>
            </a:r>
          </a:p>
        </p:txBody>
      </p:sp>
      <p:sp>
        <p:nvSpPr>
          <p:cNvPr id="14" name="Rectangle 13">
            <a:extLst>
              <a:ext uri="{FF2B5EF4-FFF2-40B4-BE49-F238E27FC236}">
                <a16:creationId xmlns:a16="http://schemas.microsoft.com/office/drawing/2014/main" id="{5E214F79-0309-C2B4-88CF-12E30A9863DC}"/>
              </a:ext>
            </a:extLst>
          </p:cNvPr>
          <p:cNvSpPr/>
          <p:nvPr/>
        </p:nvSpPr>
        <p:spPr>
          <a:xfrm>
            <a:off x="10207807" y="7592546"/>
            <a:ext cx="889346"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G</a:t>
            </a:r>
          </a:p>
        </p:txBody>
      </p:sp>
      <p:sp>
        <p:nvSpPr>
          <p:cNvPr id="15" name="Rectangle 14">
            <a:extLst>
              <a:ext uri="{FF2B5EF4-FFF2-40B4-BE49-F238E27FC236}">
                <a16:creationId xmlns:a16="http://schemas.microsoft.com/office/drawing/2014/main" id="{66344E4D-4DA7-0FBC-FAAD-B388F556364F}"/>
              </a:ext>
            </a:extLst>
          </p:cNvPr>
          <p:cNvSpPr/>
          <p:nvPr/>
        </p:nvSpPr>
        <p:spPr>
          <a:xfrm>
            <a:off x="11429747" y="7592546"/>
            <a:ext cx="111056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M</a:t>
            </a:r>
          </a:p>
        </p:txBody>
      </p:sp>
      <p:sp>
        <p:nvSpPr>
          <p:cNvPr id="16" name="Rectangle 15">
            <a:extLst>
              <a:ext uri="{FF2B5EF4-FFF2-40B4-BE49-F238E27FC236}">
                <a16:creationId xmlns:a16="http://schemas.microsoft.com/office/drawing/2014/main" id="{C611D684-5A73-941F-0516-F0C1AEE1C960}"/>
              </a:ext>
            </a:extLst>
          </p:cNvPr>
          <p:cNvSpPr/>
          <p:nvPr/>
        </p:nvSpPr>
        <p:spPr>
          <a:xfrm>
            <a:off x="5738234" y="7592546"/>
            <a:ext cx="90217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T</a:t>
            </a:r>
          </a:p>
        </p:txBody>
      </p:sp>
      <p:sp>
        <p:nvSpPr>
          <p:cNvPr id="17" name="Rectangle 16">
            <a:extLst>
              <a:ext uri="{FF2B5EF4-FFF2-40B4-BE49-F238E27FC236}">
                <a16:creationId xmlns:a16="http://schemas.microsoft.com/office/drawing/2014/main" id="{381B300E-91D3-8813-8351-097DB06D176A}"/>
              </a:ext>
            </a:extLst>
          </p:cNvPr>
          <p:cNvSpPr/>
          <p:nvPr/>
        </p:nvSpPr>
        <p:spPr>
          <a:xfrm>
            <a:off x="6358713" y="7592546"/>
            <a:ext cx="910186"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18" name="Rectangle 17">
            <a:extLst>
              <a:ext uri="{FF2B5EF4-FFF2-40B4-BE49-F238E27FC236}">
                <a16:creationId xmlns:a16="http://schemas.microsoft.com/office/drawing/2014/main" id="{D83B19DA-1BF3-4050-9BE3-F320BD63BFDC}"/>
              </a:ext>
            </a:extLst>
          </p:cNvPr>
          <p:cNvSpPr/>
          <p:nvPr/>
        </p:nvSpPr>
        <p:spPr>
          <a:xfrm>
            <a:off x="7713505" y="7592546"/>
            <a:ext cx="902170"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T</a:t>
            </a:r>
          </a:p>
        </p:txBody>
      </p:sp>
      <p:sp>
        <p:nvSpPr>
          <p:cNvPr id="19" name="Rectangle 18">
            <a:extLst>
              <a:ext uri="{FF2B5EF4-FFF2-40B4-BE49-F238E27FC236}">
                <a16:creationId xmlns:a16="http://schemas.microsoft.com/office/drawing/2014/main" id="{58D602DB-B3D3-B405-F3CD-6BF3F397E204}"/>
              </a:ext>
            </a:extLst>
          </p:cNvPr>
          <p:cNvSpPr/>
          <p:nvPr/>
        </p:nvSpPr>
        <p:spPr>
          <a:xfrm>
            <a:off x="8333420" y="7592546"/>
            <a:ext cx="911790" cy="1384995"/>
          </a:xfrm>
          <a:prstGeom prst="rect">
            <a:avLst/>
          </a:prstGeom>
          <a:noFill/>
        </p:spPr>
        <p:txBody>
          <a:bodyPr wrap="squar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20" name="Rectangle 19">
            <a:extLst>
              <a:ext uri="{FF2B5EF4-FFF2-40B4-BE49-F238E27FC236}">
                <a16:creationId xmlns:a16="http://schemas.microsoft.com/office/drawing/2014/main" id="{4A98E034-08C7-99FC-D448-15504A74D2CB}"/>
              </a:ext>
            </a:extLst>
          </p:cNvPr>
          <p:cNvSpPr/>
          <p:nvPr/>
        </p:nvSpPr>
        <p:spPr>
          <a:xfrm>
            <a:off x="6947028" y="7592546"/>
            <a:ext cx="568745"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Ị</a:t>
            </a:r>
          </a:p>
        </p:txBody>
      </p:sp>
      <p:sp>
        <p:nvSpPr>
          <p:cNvPr id="21" name="Rectangle 20">
            <a:extLst>
              <a:ext uri="{FF2B5EF4-FFF2-40B4-BE49-F238E27FC236}">
                <a16:creationId xmlns:a16="http://schemas.microsoft.com/office/drawing/2014/main" id="{A4F38708-ADED-1018-2711-EBE8E1335AFD}"/>
              </a:ext>
            </a:extLst>
          </p:cNvPr>
          <p:cNvSpPr/>
          <p:nvPr/>
        </p:nvSpPr>
        <p:spPr>
          <a:xfrm>
            <a:off x="12268794" y="7592546"/>
            <a:ext cx="568745"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I</a:t>
            </a:r>
          </a:p>
        </p:txBody>
      </p:sp>
      <p:sp>
        <p:nvSpPr>
          <p:cNvPr id="22" name="Rectangle 21">
            <a:extLst>
              <a:ext uri="{FF2B5EF4-FFF2-40B4-BE49-F238E27FC236}">
                <a16:creationId xmlns:a16="http://schemas.microsoft.com/office/drawing/2014/main" id="{FFFD5563-94A8-BF8D-C4ED-CFCBC9594DFE}"/>
              </a:ext>
            </a:extLst>
          </p:cNvPr>
          <p:cNvSpPr/>
          <p:nvPr/>
        </p:nvSpPr>
        <p:spPr>
          <a:xfrm>
            <a:off x="13267913" y="7592546"/>
            <a:ext cx="798518" cy="1384995"/>
          </a:xfrm>
          <a:prstGeom prst="rect">
            <a:avLst/>
          </a:prstGeom>
          <a:noFill/>
        </p:spPr>
        <p:txBody>
          <a:bodyPr wrap="squar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H</a:t>
            </a:r>
          </a:p>
        </p:txBody>
      </p:sp>
      <p:sp>
        <p:nvSpPr>
          <p:cNvPr id="23" name="Rectangle 22">
            <a:extLst>
              <a:ext uri="{FF2B5EF4-FFF2-40B4-BE49-F238E27FC236}">
                <a16:creationId xmlns:a16="http://schemas.microsoft.com/office/drawing/2014/main" id="{4F23BD16-8FD2-78A9-CE63-E0B16C03073E}"/>
              </a:ext>
            </a:extLst>
          </p:cNvPr>
          <p:cNvSpPr/>
          <p:nvPr/>
        </p:nvSpPr>
        <p:spPr>
          <a:xfrm>
            <a:off x="4002333" y="7592546"/>
            <a:ext cx="903773"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Đ</a:t>
            </a:r>
          </a:p>
        </p:txBody>
      </p:sp>
      <p:sp>
        <p:nvSpPr>
          <p:cNvPr id="24" name="Rectangle 23">
            <a:extLst>
              <a:ext uri="{FF2B5EF4-FFF2-40B4-BE49-F238E27FC236}">
                <a16:creationId xmlns:a16="http://schemas.microsoft.com/office/drawing/2014/main" id="{E4FEF3B4-AF8C-D077-5F88-599902640FB9}"/>
              </a:ext>
            </a:extLst>
          </p:cNvPr>
          <p:cNvSpPr/>
          <p:nvPr/>
        </p:nvSpPr>
        <p:spPr>
          <a:xfrm>
            <a:off x="12581118" y="7592546"/>
            <a:ext cx="943848"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N</a:t>
            </a:r>
          </a:p>
        </p:txBody>
      </p:sp>
      <p:sp>
        <p:nvSpPr>
          <p:cNvPr id="25" name="Rectangle 24">
            <a:extLst>
              <a:ext uri="{FF2B5EF4-FFF2-40B4-BE49-F238E27FC236}">
                <a16:creationId xmlns:a16="http://schemas.microsoft.com/office/drawing/2014/main" id="{D70B84F6-5D1E-B307-A3D0-D447A1C203D2}"/>
              </a:ext>
            </a:extLst>
          </p:cNvPr>
          <p:cNvSpPr/>
          <p:nvPr/>
        </p:nvSpPr>
        <p:spPr>
          <a:xfrm>
            <a:off x="8949886" y="7592546"/>
            <a:ext cx="892552" cy="1384995"/>
          </a:xfrm>
          <a:prstGeom prst="rect">
            <a:avLst/>
          </a:prstGeom>
          <a:noFill/>
        </p:spPr>
        <p:txBody>
          <a:bodyPr wrap="none" lIns="137160" tIns="68580" rIns="137160" bIns="68580">
            <a:spAutoFit/>
          </a:bodyPr>
          <a:lstStyle/>
          <a:p>
            <a:pPr algn="ctr" defTabSz="1371600"/>
            <a:r>
              <a:rPr lang="en-US" sz="8100" b="1" spc="75" dirty="0">
                <a:ln w="0"/>
                <a:solidFill>
                  <a:srgbClr val="FFFF00"/>
                </a:solidFill>
                <a:effectLst>
                  <a:innerShdw blurRad="63500" dist="50800" dir="13500000">
                    <a:srgbClr val="000000">
                      <a:alpha val="50000"/>
                    </a:srgbClr>
                  </a:innerShdw>
                </a:effectLst>
                <a:latin typeface="#9Slide07 IcielBC Cubano Normal" panose="00000500000000000000" pitchFamily="2" charset="0"/>
              </a:rPr>
              <a:t>Ô</a:t>
            </a:r>
          </a:p>
        </p:txBody>
      </p:sp>
      <p:sp>
        <p:nvSpPr>
          <p:cNvPr id="4" name="TextBox 3">
            <a:extLst>
              <a:ext uri="{FF2B5EF4-FFF2-40B4-BE49-F238E27FC236}">
                <a16:creationId xmlns:a16="http://schemas.microsoft.com/office/drawing/2014/main" id="{90B77108-3916-D9F1-0205-D1B7D9E4D636}"/>
              </a:ext>
            </a:extLst>
          </p:cNvPr>
          <p:cNvSpPr txBox="1"/>
          <p:nvPr/>
        </p:nvSpPr>
        <p:spPr>
          <a:xfrm>
            <a:off x="2733896" y="359004"/>
            <a:ext cx="12883245" cy="2308324"/>
          </a:xfrm>
          <a:prstGeom prst="rect">
            <a:avLst/>
          </a:prstGeom>
          <a:noFill/>
        </p:spPr>
        <p:txBody>
          <a:bodyPr wrap="square">
            <a:spAutoFit/>
          </a:bodyPr>
          <a:lstStyle/>
          <a:p>
            <a:pPr algn="just" defTabSz="1371600"/>
            <a:r>
              <a:rPr lang="vi-VN" sz="3600" dirty="0">
                <a:solidFill>
                  <a:srgbClr val="FFFF00"/>
                </a:solidFill>
                <a:latin typeface="#9Slide03 Oswald" panose="00000500000000000000" pitchFamily="2" charset="0"/>
              </a:rPr>
              <a:t>Đô thị thông minh </a:t>
            </a:r>
            <a:r>
              <a:rPr lang="vi-VN" sz="3600" dirty="0">
                <a:solidFill>
                  <a:srgbClr val="FFFFFF"/>
                </a:solidFill>
                <a:latin typeface="#9Slide03 Oswald" panose="00000500000000000000" pitchFamily="2" charset="0"/>
              </a:rPr>
              <a:t>là loại đô thị </a:t>
            </a:r>
            <a:r>
              <a:rPr lang="vi-VN" sz="3600" dirty="0">
                <a:solidFill>
                  <a:srgbClr val="FFFF00"/>
                </a:solidFill>
                <a:latin typeface="#9Slide03 Oswald" panose="00000500000000000000" pitchFamily="2" charset="0"/>
              </a:rPr>
              <a:t>áp dụng </a:t>
            </a:r>
            <a:r>
              <a:rPr lang="vi-VN" sz="3600" dirty="0">
                <a:solidFill>
                  <a:srgbClr val="FFFFFF"/>
                </a:solidFill>
                <a:latin typeface="#9Slide03 Oswald" panose="00000500000000000000" pitchFamily="2" charset="0"/>
              </a:rPr>
              <a:t>các loại </a:t>
            </a:r>
            <a:r>
              <a:rPr lang="vi-VN" sz="3600" dirty="0">
                <a:solidFill>
                  <a:srgbClr val="FFFF00"/>
                </a:solidFill>
                <a:latin typeface="#9Slide03 Oswald" panose="00000500000000000000" pitchFamily="2" charset="0"/>
              </a:rPr>
              <a:t>công nghệ cao </a:t>
            </a:r>
            <a:r>
              <a:rPr lang="vi-VN" sz="3600" dirty="0">
                <a:solidFill>
                  <a:srgbClr val="FFFFFF"/>
                </a:solidFill>
                <a:latin typeface="#9Slide03 Oswald" panose="00000500000000000000" pitchFamily="2" charset="0"/>
              </a:rPr>
              <a:t>nhằm </a:t>
            </a:r>
            <a:r>
              <a:rPr lang="vi-VN" sz="3600" dirty="0">
                <a:solidFill>
                  <a:srgbClr val="FFFF00"/>
                </a:solidFill>
                <a:latin typeface="#9Slide03 Oswald" panose="00000500000000000000" pitchFamily="2" charset="0"/>
              </a:rPr>
              <a:t>nâng cao chất lượng cuộc sống</a:t>
            </a:r>
            <a:r>
              <a:rPr lang="vi-VN" sz="3600" dirty="0">
                <a:solidFill>
                  <a:srgbClr val="FFFFFF"/>
                </a:solidFill>
                <a:latin typeface="#9Slide03 Oswald" panose="00000500000000000000" pitchFamily="2" charset="0"/>
              </a:rPr>
              <a:t>, cải thiện chất lượng </a:t>
            </a:r>
            <a:r>
              <a:rPr lang="vi-VN" sz="3600" dirty="0">
                <a:solidFill>
                  <a:srgbClr val="FFFF00"/>
                </a:solidFill>
                <a:latin typeface="#9Slide03 Oswald" panose="00000500000000000000" pitchFamily="2" charset="0"/>
              </a:rPr>
              <a:t>phục vụ của chính quyền</a:t>
            </a:r>
            <a:r>
              <a:rPr lang="vi-VN" sz="3600" dirty="0">
                <a:solidFill>
                  <a:srgbClr val="FFFFFF"/>
                </a:solidFill>
                <a:latin typeface="#9Slide03 Oswald" panose="00000500000000000000" pitchFamily="2" charset="0"/>
              </a:rPr>
              <a:t>, </a:t>
            </a:r>
            <a:r>
              <a:rPr lang="vi-VN" sz="3600" dirty="0">
                <a:solidFill>
                  <a:srgbClr val="FFFF00"/>
                </a:solidFill>
                <a:latin typeface="#9Slide03 Oswald" panose="00000500000000000000" pitchFamily="2" charset="0"/>
              </a:rPr>
              <a:t>giảm </a:t>
            </a:r>
            <a:r>
              <a:rPr lang="vi-VN" sz="3600" dirty="0">
                <a:solidFill>
                  <a:srgbClr val="FFFFFF"/>
                </a:solidFill>
                <a:latin typeface="#9Slide03 Oswald" panose="00000500000000000000" pitchFamily="2" charset="0"/>
              </a:rPr>
              <a:t>tiêu thụ năng lượng và </a:t>
            </a:r>
            <a:r>
              <a:rPr lang="vi-VN" sz="3600" dirty="0">
                <a:solidFill>
                  <a:srgbClr val="FFFF00"/>
                </a:solidFill>
                <a:latin typeface="#9Slide03 Oswald" panose="00000500000000000000" pitchFamily="2" charset="0"/>
              </a:rPr>
              <a:t>quản lý hiệu quả</a:t>
            </a:r>
            <a:r>
              <a:rPr lang="vi-VN" sz="3600" dirty="0">
                <a:solidFill>
                  <a:srgbClr val="FFFFFF"/>
                </a:solidFill>
                <a:latin typeface="#9Slide03 Oswald" panose="00000500000000000000" pitchFamily="2" charset="0"/>
              </a:rPr>
              <a:t> các nguồn tài nguyên thiên nhiên.</a:t>
            </a:r>
            <a:endParaRPr lang="en-US" sz="3600" dirty="0">
              <a:solidFill>
                <a:srgbClr val="FFFFFF"/>
              </a:solidFill>
              <a:latin typeface="#9Slide03 Oswald" panose="00000500000000000000" pitchFamily="2" charset="0"/>
            </a:endParaRPr>
          </a:p>
        </p:txBody>
      </p:sp>
      <p:pic>
        <p:nvPicPr>
          <p:cNvPr id="27" name="Picture 26">
            <a:extLst>
              <a:ext uri="{FF2B5EF4-FFF2-40B4-BE49-F238E27FC236}">
                <a16:creationId xmlns:a16="http://schemas.microsoft.com/office/drawing/2014/main" id="{344DB5BD-7ED8-1C29-08E3-311C7B6A25EF}"/>
              </a:ext>
            </a:extLst>
          </p:cNvPr>
          <p:cNvPicPr>
            <a:picLocks noChangeAspect="1"/>
          </p:cNvPicPr>
          <p:nvPr/>
        </p:nvPicPr>
        <p:blipFill rotWithShape="1">
          <a:blip r:embed="rId3"/>
          <a:srcRect b="6095"/>
          <a:stretch/>
        </p:blipFill>
        <p:spPr>
          <a:xfrm>
            <a:off x="5036932" y="2276368"/>
            <a:ext cx="8416556" cy="4744196"/>
          </a:xfrm>
          <a:prstGeom prst="rect">
            <a:avLst/>
          </a:prstGeom>
          <a:ln>
            <a:noFill/>
          </a:ln>
          <a:effectLst>
            <a:softEdge rad="112500"/>
          </a:effectLst>
        </p:spPr>
      </p:pic>
      <p:sp>
        <p:nvSpPr>
          <p:cNvPr id="3" name="TextBox 2">
            <a:extLst>
              <a:ext uri="{FF2B5EF4-FFF2-40B4-BE49-F238E27FC236}">
                <a16:creationId xmlns:a16="http://schemas.microsoft.com/office/drawing/2014/main" id="{34840E34-1858-662D-241D-220CFEE8C060}"/>
              </a:ext>
            </a:extLst>
          </p:cNvPr>
          <p:cNvSpPr txBox="1"/>
          <p:nvPr/>
        </p:nvSpPr>
        <p:spPr>
          <a:xfrm>
            <a:off x="-33866" y="165131"/>
            <a:ext cx="2319866" cy="6368346"/>
          </a:xfrm>
          <a:prstGeom prst="rect">
            <a:avLst/>
          </a:prstGeom>
          <a:noFill/>
        </p:spPr>
        <p:txBody>
          <a:bodyPr wrap="none" rtlCol="0">
            <a:spAutoFit/>
          </a:bodyPr>
          <a:lstStyle/>
          <a:p>
            <a:pPr algn="ctr" defTabSz="1371600">
              <a:lnSpc>
                <a:spcPct val="150000"/>
              </a:lnSpc>
            </a:pPr>
            <a:r>
              <a:rPr lang="en-US" sz="9500" b="1" dirty="0">
                <a:solidFill>
                  <a:srgbClr val="F03A53"/>
                </a:solidFill>
                <a:latin typeface="#9Slide07 IcielBC Cubano Normal" panose="00000500000000000000" pitchFamily="2" charset="0"/>
              </a:rPr>
              <a:t>GIẢI</a:t>
            </a:r>
          </a:p>
          <a:p>
            <a:pPr algn="ctr" defTabSz="1371600">
              <a:lnSpc>
                <a:spcPct val="150000"/>
              </a:lnSpc>
            </a:pPr>
            <a:r>
              <a:rPr lang="en-US" sz="9500" b="1" dirty="0">
                <a:solidFill>
                  <a:srgbClr val="F03A53"/>
                </a:solidFill>
                <a:latin typeface="#9Slide07 IcielBC Cubano Normal" panose="00000500000000000000" pitchFamily="2" charset="0"/>
              </a:rPr>
              <a:t>Ô</a:t>
            </a:r>
          </a:p>
          <a:p>
            <a:pPr algn="ctr" defTabSz="1371600">
              <a:lnSpc>
                <a:spcPct val="150000"/>
              </a:lnSpc>
            </a:pPr>
            <a:r>
              <a:rPr lang="en-US" sz="9500" b="1" dirty="0">
                <a:solidFill>
                  <a:srgbClr val="F03A53"/>
                </a:solidFill>
                <a:latin typeface="#9Slide07 IcielBC Cubano Normal" panose="00000500000000000000" pitchFamily="2" charset="0"/>
              </a:rPr>
              <a:t>CHỮ</a:t>
            </a:r>
          </a:p>
        </p:txBody>
      </p:sp>
      <p:pic>
        <p:nvPicPr>
          <p:cNvPr id="6" name="Graphic 5" descr="City outline">
            <a:extLst>
              <a:ext uri="{FF2B5EF4-FFF2-40B4-BE49-F238E27FC236}">
                <a16:creationId xmlns:a16="http://schemas.microsoft.com/office/drawing/2014/main" id="{EE3B7E8D-9954-9497-FA54-10359932E6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66" y="11333617"/>
            <a:ext cx="3411083" cy="3411083"/>
          </a:xfrm>
          <a:prstGeom prst="rect">
            <a:avLst/>
          </a:prstGeom>
        </p:spPr>
      </p:pic>
      <p:pic>
        <p:nvPicPr>
          <p:cNvPr id="7" name="Picture 6" descr="A circular road with buildings around it&#10;&#10;Description automatically generated">
            <a:extLst>
              <a:ext uri="{FF2B5EF4-FFF2-40B4-BE49-F238E27FC236}">
                <a16:creationId xmlns:a16="http://schemas.microsoft.com/office/drawing/2014/main" id="{2F0B8A8C-3829-93AF-9587-1FF4C0F2B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66800" y="10875576"/>
            <a:ext cx="3722408" cy="3157742"/>
          </a:xfrm>
          <a:prstGeom prst="rect">
            <a:avLst/>
          </a:prstGeom>
        </p:spPr>
      </p:pic>
    </p:spTree>
    <p:extLst>
      <p:ext uri="{BB962C8B-B14F-4D97-AF65-F5344CB8AC3E}">
        <p14:creationId xmlns:p14="http://schemas.microsoft.com/office/powerpoint/2010/main" val="201101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grpSp>
        <p:nvGrpSpPr>
          <p:cNvPr id="2" name="Group 2"/>
          <p:cNvGrpSpPr/>
          <p:nvPr/>
        </p:nvGrpSpPr>
        <p:grpSpPr>
          <a:xfrm rot="-6140713">
            <a:off x="14744017" y="7398820"/>
            <a:ext cx="3719595" cy="3718959"/>
            <a:chOff x="0" y="0"/>
            <a:chExt cx="4959460" cy="4958613"/>
          </a:xfrm>
        </p:grpSpPr>
        <p:sp>
          <p:nvSpPr>
            <p:cNvPr id="3" name="Freeform 3"/>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4" name="Freeform 4"/>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grpSp>
        <p:nvGrpSpPr>
          <p:cNvPr id="5" name="Group 5"/>
          <p:cNvGrpSpPr/>
          <p:nvPr/>
        </p:nvGrpSpPr>
        <p:grpSpPr>
          <a:xfrm rot="10596534">
            <a:off x="10018243" y="1972377"/>
            <a:ext cx="6616757" cy="6300298"/>
            <a:chOff x="0" y="0"/>
            <a:chExt cx="2388040" cy="2273827"/>
          </a:xfrm>
        </p:grpSpPr>
        <p:sp>
          <p:nvSpPr>
            <p:cNvPr id="6" name="Freeform 6"/>
            <p:cNvSpPr/>
            <p:nvPr/>
          </p:nvSpPr>
          <p:spPr>
            <a:xfrm>
              <a:off x="0" y="-1270"/>
              <a:ext cx="2389310" cy="2272557"/>
            </a:xfrm>
            <a:custGeom>
              <a:avLst/>
              <a:gdLst/>
              <a:ahLst/>
              <a:cxnLst/>
              <a:rect l="l" t="t" r="r" b="b"/>
              <a:pathLst>
                <a:path w="2389310" h="2272557">
                  <a:moveTo>
                    <a:pt x="2377880" y="27940"/>
                  </a:moveTo>
                  <a:cubicBezTo>
                    <a:pt x="2368990" y="24130"/>
                    <a:pt x="2360100" y="21590"/>
                    <a:pt x="2351210" y="21590"/>
                  </a:cubicBezTo>
                  <a:cubicBezTo>
                    <a:pt x="2324540" y="20320"/>
                    <a:pt x="2289089" y="20320"/>
                    <a:pt x="2250850" y="17780"/>
                  </a:cubicBezTo>
                  <a:cubicBezTo>
                    <a:pt x="2163444" y="12700"/>
                    <a:pt x="2077860" y="6350"/>
                    <a:pt x="1990455" y="3810"/>
                  </a:cubicBezTo>
                  <a:cubicBezTo>
                    <a:pt x="1919438" y="1270"/>
                    <a:pt x="1850242" y="3810"/>
                    <a:pt x="1779225" y="2540"/>
                  </a:cubicBezTo>
                  <a:cubicBezTo>
                    <a:pt x="1748269" y="2540"/>
                    <a:pt x="1717313" y="0"/>
                    <a:pt x="1686357" y="2540"/>
                  </a:cubicBezTo>
                  <a:cubicBezTo>
                    <a:pt x="1611698" y="10160"/>
                    <a:pt x="1537040" y="11430"/>
                    <a:pt x="1460560" y="8890"/>
                  </a:cubicBezTo>
                  <a:cubicBezTo>
                    <a:pt x="1422320" y="7620"/>
                    <a:pt x="1384081" y="7620"/>
                    <a:pt x="1345841" y="7620"/>
                  </a:cubicBezTo>
                  <a:cubicBezTo>
                    <a:pt x="1276645" y="7620"/>
                    <a:pt x="1207449" y="7620"/>
                    <a:pt x="1138253" y="6350"/>
                  </a:cubicBezTo>
                  <a:cubicBezTo>
                    <a:pt x="1065415" y="5080"/>
                    <a:pt x="347964" y="2540"/>
                    <a:pt x="276947" y="1270"/>
                  </a:cubicBezTo>
                  <a:cubicBezTo>
                    <a:pt x="218677" y="0"/>
                    <a:pt x="162228" y="1270"/>
                    <a:pt x="103957" y="1270"/>
                  </a:cubicBezTo>
                  <a:cubicBezTo>
                    <a:pt x="63897" y="1270"/>
                    <a:pt x="33020" y="3810"/>
                    <a:pt x="5080" y="5080"/>
                  </a:cubicBezTo>
                  <a:cubicBezTo>
                    <a:pt x="3810" y="5080"/>
                    <a:pt x="2540" y="7620"/>
                    <a:pt x="0" y="8890"/>
                  </a:cubicBezTo>
                  <a:cubicBezTo>
                    <a:pt x="1270" y="21590"/>
                    <a:pt x="3810" y="34290"/>
                    <a:pt x="5080" y="46990"/>
                  </a:cubicBezTo>
                  <a:cubicBezTo>
                    <a:pt x="15240" y="136774"/>
                    <a:pt x="16510" y="235040"/>
                    <a:pt x="17780" y="331583"/>
                  </a:cubicBezTo>
                  <a:cubicBezTo>
                    <a:pt x="19050" y="429849"/>
                    <a:pt x="17780" y="528116"/>
                    <a:pt x="16510" y="628106"/>
                  </a:cubicBezTo>
                  <a:cubicBezTo>
                    <a:pt x="15240" y="729820"/>
                    <a:pt x="2540" y="1796958"/>
                    <a:pt x="2540" y="1898673"/>
                  </a:cubicBezTo>
                  <a:cubicBezTo>
                    <a:pt x="2540" y="1998663"/>
                    <a:pt x="1270" y="2098653"/>
                    <a:pt x="0" y="2198644"/>
                  </a:cubicBezTo>
                  <a:cubicBezTo>
                    <a:pt x="0" y="2217947"/>
                    <a:pt x="3810" y="2228107"/>
                    <a:pt x="15240" y="2233187"/>
                  </a:cubicBezTo>
                  <a:cubicBezTo>
                    <a:pt x="22860" y="2236997"/>
                    <a:pt x="31750" y="2239537"/>
                    <a:pt x="40640" y="2240807"/>
                  </a:cubicBezTo>
                  <a:cubicBezTo>
                    <a:pt x="102136" y="2245887"/>
                    <a:pt x="171332" y="2249697"/>
                    <a:pt x="240528" y="2254777"/>
                  </a:cubicBezTo>
                  <a:cubicBezTo>
                    <a:pt x="278768" y="2257317"/>
                    <a:pt x="317008" y="2262397"/>
                    <a:pt x="355247" y="2263667"/>
                  </a:cubicBezTo>
                  <a:cubicBezTo>
                    <a:pt x="418980" y="2266207"/>
                    <a:pt x="1129148" y="2267477"/>
                    <a:pt x="1192881" y="2268747"/>
                  </a:cubicBezTo>
                  <a:cubicBezTo>
                    <a:pt x="1201986" y="2268747"/>
                    <a:pt x="1211091" y="2268747"/>
                    <a:pt x="1220196" y="2268747"/>
                  </a:cubicBezTo>
                  <a:cubicBezTo>
                    <a:pt x="1263898" y="2268747"/>
                    <a:pt x="1309422" y="2267477"/>
                    <a:pt x="1353124" y="2267477"/>
                  </a:cubicBezTo>
                  <a:cubicBezTo>
                    <a:pt x="1404111" y="2267477"/>
                    <a:pt x="1453276" y="2268747"/>
                    <a:pt x="1504263" y="2268747"/>
                  </a:cubicBezTo>
                  <a:cubicBezTo>
                    <a:pt x="1578921" y="2268747"/>
                    <a:pt x="1655401" y="2268747"/>
                    <a:pt x="1730060" y="2268747"/>
                  </a:cubicBezTo>
                  <a:cubicBezTo>
                    <a:pt x="1799255" y="2268747"/>
                    <a:pt x="1868451" y="2270017"/>
                    <a:pt x="1937647" y="2271287"/>
                  </a:cubicBezTo>
                  <a:cubicBezTo>
                    <a:pt x="1968603" y="2271287"/>
                    <a:pt x="2001380" y="2272557"/>
                    <a:pt x="2032336" y="2272557"/>
                  </a:cubicBezTo>
                  <a:cubicBezTo>
                    <a:pt x="2132488" y="2271287"/>
                    <a:pt x="2230819" y="2264937"/>
                    <a:pt x="2328350" y="2264937"/>
                  </a:cubicBezTo>
                  <a:cubicBezTo>
                    <a:pt x="2332160" y="2264937"/>
                    <a:pt x="2337240" y="2262397"/>
                    <a:pt x="2341050" y="2259857"/>
                  </a:cubicBezTo>
                  <a:cubicBezTo>
                    <a:pt x="2346130" y="2256047"/>
                    <a:pt x="2348670" y="2249697"/>
                    <a:pt x="2351210" y="2247157"/>
                  </a:cubicBezTo>
                  <a:cubicBezTo>
                    <a:pt x="2352480" y="2186576"/>
                    <a:pt x="2353750" y="2114169"/>
                    <a:pt x="2355020" y="2041762"/>
                  </a:cubicBezTo>
                  <a:cubicBezTo>
                    <a:pt x="2356290" y="1929704"/>
                    <a:pt x="2366450" y="853946"/>
                    <a:pt x="2367720" y="741888"/>
                  </a:cubicBezTo>
                  <a:cubicBezTo>
                    <a:pt x="2367720" y="674653"/>
                    <a:pt x="2368990" y="607418"/>
                    <a:pt x="2370260" y="540183"/>
                  </a:cubicBezTo>
                  <a:cubicBezTo>
                    <a:pt x="2371530" y="467776"/>
                    <a:pt x="2372800" y="395370"/>
                    <a:pt x="2375340" y="322963"/>
                  </a:cubicBezTo>
                  <a:cubicBezTo>
                    <a:pt x="2376610" y="279864"/>
                    <a:pt x="2376610" y="235040"/>
                    <a:pt x="2381690" y="191941"/>
                  </a:cubicBezTo>
                  <a:cubicBezTo>
                    <a:pt x="2386770" y="140222"/>
                    <a:pt x="2389310" y="90227"/>
                    <a:pt x="2388040" y="44450"/>
                  </a:cubicBezTo>
                  <a:cubicBezTo>
                    <a:pt x="2388040" y="38100"/>
                    <a:pt x="2384230" y="30480"/>
                    <a:pt x="2377880" y="27940"/>
                  </a:cubicBezTo>
                  <a:close/>
                </a:path>
              </a:pathLst>
            </a:custGeom>
            <a:solidFill>
              <a:srgbClr val="425957"/>
            </a:solidFill>
          </p:spPr>
          <p:txBody>
            <a:bodyPr/>
            <a:lstStyle/>
            <a:p>
              <a:endParaRPr lang="en-US"/>
            </a:p>
          </p:txBody>
        </p:sp>
      </p:grpSp>
      <p:grpSp>
        <p:nvGrpSpPr>
          <p:cNvPr id="7" name="Group 7"/>
          <p:cNvGrpSpPr/>
          <p:nvPr/>
        </p:nvGrpSpPr>
        <p:grpSpPr>
          <a:xfrm rot="5053277">
            <a:off x="6825379" y="-945372"/>
            <a:ext cx="3719595" cy="3718959"/>
            <a:chOff x="0" y="0"/>
            <a:chExt cx="4959460" cy="4958613"/>
          </a:xfrm>
        </p:grpSpPr>
        <p:sp>
          <p:nvSpPr>
            <p:cNvPr id="8" name="Freeform 8"/>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9" name="Freeform 9"/>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grpSp>
        <p:nvGrpSpPr>
          <p:cNvPr id="10" name="Group 10"/>
          <p:cNvGrpSpPr/>
          <p:nvPr/>
        </p:nvGrpSpPr>
        <p:grpSpPr>
          <a:xfrm rot="99369">
            <a:off x="10128750" y="1971566"/>
            <a:ext cx="6395742" cy="6089855"/>
            <a:chOff x="0" y="0"/>
            <a:chExt cx="2388040" cy="2273827"/>
          </a:xfrm>
        </p:grpSpPr>
        <p:sp>
          <p:nvSpPr>
            <p:cNvPr id="11" name="Freeform 11"/>
            <p:cNvSpPr/>
            <p:nvPr/>
          </p:nvSpPr>
          <p:spPr>
            <a:xfrm>
              <a:off x="0" y="-1270"/>
              <a:ext cx="2389310" cy="2272557"/>
            </a:xfrm>
            <a:custGeom>
              <a:avLst/>
              <a:gdLst/>
              <a:ahLst/>
              <a:cxnLst/>
              <a:rect l="l" t="t" r="r" b="b"/>
              <a:pathLst>
                <a:path w="2389310" h="2272557">
                  <a:moveTo>
                    <a:pt x="2377880" y="27940"/>
                  </a:moveTo>
                  <a:cubicBezTo>
                    <a:pt x="2368990" y="24130"/>
                    <a:pt x="2360100" y="21590"/>
                    <a:pt x="2351210" y="21590"/>
                  </a:cubicBezTo>
                  <a:cubicBezTo>
                    <a:pt x="2324540" y="20320"/>
                    <a:pt x="2289089" y="20320"/>
                    <a:pt x="2250850" y="17780"/>
                  </a:cubicBezTo>
                  <a:cubicBezTo>
                    <a:pt x="2163444" y="12700"/>
                    <a:pt x="2077860" y="6350"/>
                    <a:pt x="1990455" y="3810"/>
                  </a:cubicBezTo>
                  <a:cubicBezTo>
                    <a:pt x="1919438" y="1270"/>
                    <a:pt x="1850242" y="3810"/>
                    <a:pt x="1779225" y="2540"/>
                  </a:cubicBezTo>
                  <a:cubicBezTo>
                    <a:pt x="1748269" y="2540"/>
                    <a:pt x="1717313" y="0"/>
                    <a:pt x="1686357" y="2540"/>
                  </a:cubicBezTo>
                  <a:cubicBezTo>
                    <a:pt x="1611698" y="10160"/>
                    <a:pt x="1537040" y="11430"/>
                    <a:pt x="1460560" y="8890"/>
                  </a:cubicBezTo>
                  <a:cubicBezTo>
                    <a:pt x="1422320" y="7620"/>
                    <a:pt x="1384081" y="7620"/>
                    <a:pt x="1345841" y="7620"/>
                  </a:cubicBezTo>
                  <a:cubicBezTo>
                    <a:pt x="1276645" y="7620"/>
                    <a:pt x="1207449" y="7620"/>
                    <a:pt x="1138253" y="6350"/>
                  </a:cubicBezTo>
                  <a:cubicBezTo>
                    <a:pt x="1065415" y="5080"/>
                    <a:pt x="347964" y="2540"/>
                    <a:pt x="276947" y="1270"/>
                  </a:cubicBezTo>
                  <a:cubicBezTo>
                    <a:pt x="218677" y="0"/>
                    <a:pt x="162228" y="1270"/>
                    <a:pt x="103957" y="1270"/>
                  </a:cubicBezTo>
                  <a:cubicBezTo>
                    <a:pt x="63897" y="1270"/>
                    <a:pt x="33020" y="3810"/>
                    <a:pt x="5080" y="5080"/>
                  </a:cubicBezTo>
                  <a:cubicBezTo>
                    <a:pt x="3810" y="5080"/>
                    <a:pt x="2540" y="7620"/>
                    <a:pt x="0" y="8890"/>
                  </a:cubicBezTo>
                  <a:cubicBezTo>
                    <a:pt x="1270" y="21590"/>
                    <a:pt x="3810" y="34290"/>
                    <a:pt x="5080" y="46990"/>
                  </a:cubicBezTo>
                  <a:cubicBezTo>
                    <a:pt x="15240" y="136774"/>
                    <a:pt x="16510" y="235040"/>
                    <a:pt x="17780" y="331583"/>
                  </a:cubicBezTo>
                  <a:cubicBezTo>
                    <a:pt x="19050" y="429849"/>
                    <a:pt x="17780" y="528116"/>
                    <a:pt x="16510" y="628106"/>
                  </a:cubicBezTo>
                  <a:cubicBezTo>
                    <a:pt x="15240" y="729820"/>
                    <a:pt x="2540" y="1796958"/>
                    <a:pt x="2540" y="1898673"/>
                  </a:cubicBezTo>
                  <a:cubicBezTo>
                    <a:pt x="2540" y="1998663"/>
                    <a:pt x="1270" y="2098653"/>
                    <a:pt x="0" y="2198644"/>
                  </a:cubicBezTo>
                  <a:cubicBezTo>
                    <a:pt x="0" y="2217947"/>
                    <a:pt x="3810" y="2228107"/>
                    <a:pt x="15240" y="2233187"/>
                  </a:cubicBezTo>
                  <a:cubicBezTo>
                    <a:pt x="22860" y="2236997"/>
                    <a:pt x="31750" y="2239537"/>
                    <a:pt x="40640" y="2240807"/>
                  </a:cubicBezTo>
                  <a:cubicBezTo>
                    <a:pt x="102136" y="2245887"/>
                    <a:pt x="171332" y="2249697"/>
                    <a:pt x="240528" y="2254777"/>
                  </a:cubicBezTo>
                  <a:cubicBezTo>
                    <a:pt x="278768" y="2257317"/>
                    <a:pt x="317008" y="2262397"/>
                    <a:pt x="355247" y="2263667"/>
                  </a:cubicBezTo>
                  <a:cubicBezTo>
                    <a:pt x="418980" y="2266207"/>
                    <a:pt x="1129148" y="2267477"/>
                    <a:pt x="1192881" y="2268747"/>
                  </a:cubicBezTo>
                  <a:cubicBezTo>
                    <a:pt x="1201986" y="2268747"/>
                    <a:pt x="1211091" y="2268747"/>
                    <a:pt x="1220196" y="2268747"/>
                  </a:cubicBezTo>
                  <a:cubicBezTo>
                    <a:pt x="1263898" y="2268747"/>
                    <a:pt x="1309422" y="2267477"/>
                    <a:pt x="1353124" y="2267477"/>
                  </a:cubicBezTo>
                  <a:cubicBezTo>
                    <a:pt x="1404111" y="2267477"/>
                    <a:pt x="1453276" y="2268747"/>
                    <a:pt x="1504263" y="2268747"/>
                  </a:cubicBezTo>
                  <a:cubicBezTo>
                    <a:pt x="1578921" y="2268747"/>
                    <a:pt x="1655401" y="2268747"/>
                    <a:pt x="1730060" y="2268747"/>
                  </a:cubicBezTo>
                  <a:cubicBezTo>
                    <a:pt x="1799255" y="2268747"/>
                    <a:pt x="1868451" y="2270017"/>
                    <a:pt x="1937647" y="2271287"/>
                  </a:cubicBezTo>
                  <a:cubicBezTo>
                    <a:pt x="1968603" y="2271287"/>
                    <a:pt x="2001380" y="2272557"/>
                    <a:pt x="2032336" y="2272557"/>
                  </a:cubicBezTo>
                  <a:cubicBezTo>
                    <a:pt x="2132488" y="2271287"/>
                    <a:pt x="2230819" y="2264937"/>
                    <a:pt x="2328350" y="2264937"/>
                  </a:cubicBezTo>
                  <a:cubicBezTo>
                    <a:pt x="2332160" y="2264937"/>
                    <a:pt x="2337240" y="2262397"/>
                    <a:pt x="2341050" y="2259857"/>
                  </a:cubicBezTo>
                  <a:cubicBezTo>
                    <a:pt x="2346130" y="2256047"/>
                    <a:pt x="2348670" y="2249697"/>
                    <a:pt x="2351210" y="2247157"/>
                  </a:cubicBezTo>
                  <a:cubicBezTo>
                    <a:pt x="2352480" y="2186576"/>
                    <a:pt x="2353750" y="2114169"/>
                    <a:pt x="2355020" y="2041762"/>
                  </a:cubicBezTo>
                  <a:cubicBezTo>
                    <a:pt x="2356290" y="1929704"/>
                    <a:pt x="2366450" y="853946"/>
                    <a:pt x="2367720" y="741888"/>
                  </a:cubicBezTo>
                  <a:cubicBezTo>
                    <a:pt x="2367720" y="674653"/>
                    <a:pt x="2368990" y="607418"/>
                    <a:pt x="2370260" y="540183"/>
                  </a:cubicBezTo>
                  <a:cubicBezTo>
                    <a:pt x="2371530" y="467776"/>
                    <a:pt x="2372800" y="395370"/>
                    <a:pt x="2375340" y="322963"/>
                  </a:cubicBezTo>
                  <a:cubicBezTo>
                    <a:pt x="2376610" y="279864"/>
                    <a:pt x="2376610" y="235040"/>
                    <a:pt x="2381690" y="191941"/>
                  </a:cubicBezTo>
                  <a:cubicBezTo>
                    <a:pt x="2386770" y="140222"/>
                    <a:pt x="2389310" y="90227"/>
                    <a:pt x="2388040" y="44450"/>
                  </a:cubicBezTo>
                  <a:cubicBezTo>
                    <a:pt x="2388040" y="38100"/>
                    <a:pt x="2384230" y="30480"/>
                    <a:pt x="2377880" y="27940"/>
                  </a:cubicBezTo>
                  <a:close/>
                </a:path>
              </a:pathLst>
            </a:custGeom>
            <a:solidFill>
              <a:srgbClr val="EDCC9A"/>
            </a:solidFill>
          </p:spPr>
          <p:txBody>
            <a:bodyPr/>
            <a:lstStyle/>
            <a:p>
              <a:endParaRPr lang="en-US"/>
            </a:p>
          </p:txBody>
        </p:sp>
      </p:grpSp>
      <p:sp>
        <p:nvSpPr>
          <p:cNvPr id="14" name="Freeform 14"/>
          <p:cNvSpPr/>
          <p:nvPr/>
        </p:nvSpPr>
        <p:spPr>
          <a:xfrm rot="100574">
            <a:off x="12176938" y="1675732"/>
            <a:ext cx="2715667" cy="790012"/>
          </a:xfrm>
          <a:custGeom>
            <a:avLst/>
            <a:gdLst/>
            <a:ahLst/>
            <a:cxnLst/>
            <a:rect l="l" t="t" r="r" b="b"/>
            <a:pathLst>
              <a:path w="2715667" h="790012">
                <a:moveTo>
                  <a:pt x="0" y="0"/>
                </a:moveTo>
                <a:lnTo>
                  <a:pt x="2715667" y="0"/>
                </a:lnTo>
                <a:lnTo>
                  <a:pt x="2715667" y="790012"/>
                </a:lnTo>
                <a:lnTo>
                  <a:pt x="0" y="7900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2209800" y="3454702"/>
            <a:ext cx="7321251" cy="3975640"/>
          </a:xfrm>
          <a:prstGeom prst="rect">
            <a:avLst/>
          </a:prstGeom>
        </p:spPr>
        <p:txBody>
          <a:bodyPr lIns="0" tIns="0" rIns="0" bIns="0" rtlCol="0" anchor="t">
            <a:spAutoFit/>
          </a:bodyPr>
          <a:lstStyle/>
          <a:p>
            <a:pPr marL="0" lvl="0" indent="0" algn="l">
              <a:lnSpc>
                <a:spcPts val="10545"/>
              </a:lnSpc>
            </a:pPr>
            <a:r>
              <a:rPr lang="vi-VN" sz="19900" b="1" dirty="0">
                <a:solidFill>
                  <a:srgbClr val="FFFF00"/>
                </a:solidFill>
                <a:latin typeface="#9Slide03 Oswald Light" panose="00000400000000000000" pitchFamily="2" charset="0"/>
              </a:rPr>
              <a:t>48</a:t>
            </a:r>
            <a:r>
              <a:rPr lang="vi-VN" sz="9600" dirty="0">
                <a:latin typeface="#9Slide03 Oswald Light" panose="00000400000000000000" pitchFamily="2" charset="0"/>
              </a:rPr>
              <a:t> </a:t>
            </a:r>
            <a:r>
              <a:rPr lang="vi-VN" sz="6600" dirty="0">
                <a:solidFill>
                  <a:schemeClr val="bg1"/>
                </a:solidFill>
                <a:latin typeface="#9Slide03 Oswald Light" panose="00000400000000000000" pitchFamily="2" charset="0"/>
              </a:rPr>
              <a:t>tỉnh, thành </a:t>
            </a:r>
            <a:endParaRPr lang="en-US" sz="6600" dirty="0">
              <a:solidFill>
                <a:schemeClr val="bg1"/>
              </a:solidFill>
              <a:latin typeface="#9Slide03 Oswald Light" panose="00000400000000000000" pitchFamily="2" charset="0"/>
            </a:endParaRPr>
          </a:p>
          <a:p>
            <a:pPr marL="0" lvl="0" indent="0" algn="ctr">
              <a:lnSpc>
                <a:spcPts val="10545"/>
              </a:lnSpc>
            </a:pPr>
            <a:r>
              <a:rPr lang="vi-VN" sz="6600" dirty="0">
                <a:solidFill>
                  <a:schemeClr val="bg1"/>
                </a:solidFill>
                <a:latin typeface="#9Slide03 Oswald Light" panose="00000400000000000000" pitchFamily="2" charset="0"/>
              </a:rPr>
              <a:t>đang triển khai đề án đô thị thông minh</a:t>
            </a:r>
            <a:endParaRPr lang="en-US" sz="9500" u="none" spc="-47" dirty="0">
              <a:solidFill>
                <a:schemeClr val="bg1"/>
              </a:solidFill>
              <a:latin typeface="#9Slide03 Oswald Light" panose="00000400000000000000" pitchFamily="2" charset="0"/>
            </a:endParaRPr>
          </a:p>
        </p:txBody>
      </p:sp>
      <p:sp>
        <p:nvSpPr>
          <p:cNvPr id="17" name="TextBox 16">
            <a:extLst>
              <a:ext uri="{FF2B5EF4-FFF2-40B4-BE49-F238E27FC236}">
                <a16:creationId xmlns:a16="http://schemas.microsoft.com/office/drawing/2014/main" id="{407D1C01-7A2F-A858-EA64-B18C1ABE970F}"/>
              </a:ext>
            </a:extLst>
          </p:cNvPr>
          <p:cNvSpPr txBox="1"/>
          <p:nvPr/>
        </p:nvSpPr>
        <p:spPr>
          <a:xfrm rot="192105">
            <a:off x="10357864" y="2732563"/>
            <a:ext cx="5951345" cy="4569392"/>
          </a:xfrm>
          <a:prstGeom prst="rect">
            <a:avLst/>
          </a:prstGeom>
          <a:noFill/>
        </p:spPr>
        <p:txBody>
          <a:bodyPr wrap="square">
            <a:spAutoFit/>
          </a:bodyPr>
          <a:lstStyle/>
          <a:p>
            <a:pPr algn="ctr">
              <a:lnSpc>
                <a:spcPct val="150000"/>
              </a:lnSpc>
            </a:pPr>
            <a:r>
              <a:rPr lang="vi-VN" sz="3600" dirty="0">
                <a:solidFill>
                  <a:srgbClr val="FF0000"/>
                </a:solidFill>
                <a:latin typeface="#9Slide03 Bebas Neue Bold" panose="020B0606020202050201" pitchFamily="34" charset="0"/>
              </a:rPr>
              <a:t>EM CÓ BIẾT</a:t>
            </a:r>
          </a:p>
          <a:p>
            <a:pPr algn="just">
              <a:lnSpc>
                <a:spcPct val="150000"/>
              </a:lnSpc>
            </a:pPr>
            <a:r>
              <a:rPr lang="vi-VN" sz="2000" dirty="0">
                <a:latin typeface="#9Slide03 Oswald Light" panose="00000400000000000000" pitchFamily="2" charset="0"/>
              </a:rPr>
              <a:t>Phát triển đô thị thông minh là một quá trình liên tục và lâu dài. Do vậy cần tầm nhìn dài hạn, toàn diện và một cách tiếp cận tổng thể. Cũng giống như chuyển đổi số, đó là sự thay đổi về tư duy và nhận thức. Đó là nhận định của nhiều chuyên gia trong Hội nghị Thành phố thông minh Việt Nam – Châu Á 2023 (</a:t>
            </a:r>
            <a:r>
              <a:rPr lang="vi-VN" sz="2000" dirty="0" err="1">
                <a:latin typeface="#9Slide03 Oswald Light" panose="00000400000000000000" pitchFamily="2" charset="0"/>
              </a:rPr>
              <a:t>Vietnam</a:t>
            </a:r>
            <a:r>
              <a:rPr lang="vi-VN" sz="2000" dirty="0">
                <a:latin typeface="#9Slide03 Oswald Light" panose="00000400000000000000" pitchFamily="2" charset="0"/>
              </a:rPr>
              <a:t> - </a:t>
            </a:r>
            <a:r>
              <a:rPr lang="vi-VN" sz="2000" dirty="0" err="1">
                <a:latin typeface="#9Slide03 Oswald Light" panose="00000400000000000000" pitchFamily="2" charset="0"/>
              </a:rPr>
              <a:t>Asia</a:t>
            </a:r>
            <a:r>
              <a:rPr lang="vi-VN" sz="2000" dirty="0">
                <a:latin typeface="#9Slide03 Oswald Light" panose="00000400000000000000" pitchFamily="2" charset="0"/>
              </a:rPr>
              <a:t> </a:t>
            </a:r>
            <a:r>
              <a:rPr lang="vi-VN" sz="2000" dirty="0" err="1">
                <a:latin typeface="#9Slide03 Oswald Light" panose="00000400000000000000" pitchFamily="2" charset="0"/>
              </a:rPr>
              <a:t>Smart</a:t>
            </a:r>
            <a:r>
              <a:rPr lang="vi-VN" sz="2000" dirty="0">
                <a:latin typeface="#9Slide03 Oswald Light" panose="00000400000000000000" pitchFamily="2" charset="0"/>
              </a:rPr>
              <a:t> </a:t>
            </a:r>
            <a:r>
              <a:rPr lang="vi-VN" sz="2000" dirty="0" err="1">
                <a:latin typeface="#9Slide03 Oswald Light" panose="00000400000000000000" pitchFamily="2" charset="0"/>
              </a:rPr>
              <a:t>City</a:t>
            </a:r>
            <a:r>
              <a:rPr lang="vi-VN" sz="2000" dirty="0">
                <a:latin typeface="#9Slide03 Oswald Light" panose="00000400000000000000" pitchFamily="2" charset="0"/>
              </a:rPr>
              <a:t> </a:t>
            </a:r>
            <a:r>
              <a:rPr lang="vi-VN" sz="2000" dirty="0" err="1">
                <a:latin typeface="#9Slide03 Oswald Light" panose="00000400000000000000" pitchFamily="2" charset="0"/>
              </a:rPr>
              <a:t>Summit</a:t>
            </a:r>
            <a:r>
              <a:rPr lang="vi-VN" sz="2000" dirty="0">
                <a:latin typeface="#9Slide03 Oswald Light" panose="00000400000000000000" pitchFamily="2" charset="0"/>
              </a:rPr>
              <a:t> 2023) với chủ đề “Khai thác dữ liệu – Xây dựng Thành phố thông minh, phát triển bền vững” diễn ra vào sáng nay tại Hà Nội.</a:t>
            </a:r>
          </a:p>
        </p:txBody>
      </p:sp>
      <p:pic>
        <p:nvPicPr>
          <p:cNvPr id="18" name="Graphic 17" descr="City outline">
            <a:extLst>
              <a:ext uri="{FF2B5EF4-FFF2-40B4-BE49-F238E27FC236}">
                <a16:creationId xmlns:a16="http://schemas.microsoft.com/office/drawing/2014/main" id="{821FF928-8ADF-32CD-0A83-E4B022BB20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3293" y="7430342"/>
            <a:ext cx="3411083" cy="3411083"/>
          </a:xfrm>
          <a:prstGeom prst="rect">
            <a:avLst/>
          </a:prstGeom>
        </p:spPr>
      </p:pic>
      <p:pic>
        <p:nvPicPr>
          <p:cNvPr id="22" name="Picture 21" descr="A circular road with buildings around it&#10;&#10;Description automatically generated">
            <a:extLst>
              <a:ext uri="{FF2B5EF4-FFF2-40B4-BE49-F238E27FC236}">
                <a16:creationId xmlns:a16="http://schemas.microsoft.com/office/drawing/2014/main" id="{A48BE7F8-AD01-BCB5-979B-9A96BF6B9D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67373" y="6972301"/>
            <a:ext cx="3722408" cy="31577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sp>
        <p:nvSpPr>
          <p:cNvPr id="3" name="Freeform 3"/>
          <p:cNvSpPr/>
          <p:nvPr/>
        </p:nvSpPr>
        <p:spPr>
          <a:xfrm>
            <a:off x="4225309" y="9274271"/>
            <a:ext cx="992401" cy="988793"/>
          </a:xfrm>
          <a:custGeom>
            <a:avLst/>
            <a:gdLst/>
            <a:ahLst/>
            <a:cxnLst/>
            <a:rect l="l" t="t" r="r" b="b"/>
            <a:pathLst>
              <a:path w="992401" h="988793">
                <a:moveTo>
                  <a:pt x="0" y="0"/>
                </a:moveTo>
                <a:lnTo>
                  <a:pt x="992402" y="0"/>
                </a:lnTo>
                <a:lnTo>
                  <a:pt x="992402" y="988793"/>
                </a:lnTo>
                <a:lnTo>
                  <a:pt x="0" y="9887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rot="-9633813">
            <a:off x="15392714" y="-910970"/>
            <a:ext cx="3567715" cy="2451863"/>
            <a:chOff x="0" y="0"/>
            <a:chExt cx="4756953" cy="3269151"/>
          </a:xfrm>
        </p:grpSpPr>
        <p:sp>
          <p:nvSpPr>
            <p:cNvPr id="7" name="Freeform 7"/>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4">
                <a:extLst>
                  <a:ext uri="{96DAC541-7B7A-43D3-8B79-37D633B846F1}">
                    <asvg:svgBlip xmlns:asvg="http://schemas.microsoft.com/office/drawing/2016/SVG/main" r:embed="rId5"/>
                  </a:ext>
                </a:extLst>
              </a:blip>
              <a:stretch>
                <a:fillRect l="-96098" t="-91028" r="-106201" b="-116607"/>
              </a:stretch>
            </a:blipFill>
          </p:spPr>
          <p:txBody>
            <a:bodyPr/>
            <a:lstStyle/>
            <a:p>
              <a:endParaRPr lang="en-US"/>
            </a:p>
          </p:txBody>
        </p:sp>
        <p:sp>
          <p:nvSpPr>
            <p:cNvPr id="8" name="Freeform 8"/>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4">
                <a:extLst>
                  <a:ext uri="{96DAC541-7B7A-43D3-8B79-37D633B846F1}">
                    <asvg:svgBlip xmlns:asvg="http://schemas.microsoft.com/office/drawing/2016/SVG/main" r:embed="rId5"/>
                  </a:ext>
                </a:extLst>
              </a:blip>
              <a:stretch>
                <a:fillRect l="-243600" t="-96718" r="-203342" b="-130147"/>
              </a:stretch>
            </a:blipFill>
          </p:spPr>
          <p:txBody>
            <a:bodyPr/>
            <a:lstStyle/>
            <a:p>
              <a:endParaRPr lang="en-US"/>
            </a:p>
          </p:txBody>
        </p:sp>
      </p:grpSp>
      <p:sp>
        <p:nvSpPr>
          <p:cNvPr id="10" name="Freeform 10"/>
          <p:cNvSpPr/>
          <p:nvPr/>
        </p:nvSpPr>
        <p:spPr>
          <a:xfrm rot="-1995937" flipH="1" flipV="1">
            <a:off x="17306362" y="74870"/>
            <a:ext cx="1127587" cy="892563"/>
          </a:xfrm>
          <a:custGeom>
            <a:avLst/>
            <a:gdLst/>
            <a:ahLst/>
            <a:cxnLst/>
            <a:rect l="l" t="t" r="r" b="b"/>
            <a:pathLst>
              <a:path w="1127587" h="892563">
                <a:moveTo>
                  <a:pt x="1127587" y="892564"/>
                </a:moveTo>
                <a:lnTo>
                  <a:pt x="0" y="892564"/>
                </a:lnTo>
                <a:lnTo>
                  <a:pt x="0" y="0"/>
                </a:lnTo>
                <a:lnTo>
                  <a:pt x="1127587" y="0"/>
                </a:lnTo>
                <a:lnTo>
                  <a:pt x="1127587" y="892564"/>
                </a:lnTo>
                <a:close/>
              </a:path>
            </a:pathLst>
          </a:custGeom>
          <a:blipFill>
            <a:blip r:embed="rId6">
              <a:extLst>
                <a:ext uri="{96DAC541-7B7A-43D3-8B79-37D633B846F1}">
                  <asvg:svgBlip xmlns:asvg="http://schemas.microsoft.com/office/drawing/2016/SVG/main" r:embed="rId7"/>
                </a:ext>
              </a:extLst>
            </a:blip>
            <a:stretch>
              <a:fillRect r="-364958" b="-493908"/>
            </a:stretch>
          </a:blipFill>
        </p:spPr>
        <p:txBody>
          <a:bodyPr/>
          <a:lstStyle/>
          <a:p>
            <a:endParaRPr lang="en-US" dirty="0"/>
          </a:p>
        </p:txBody>
      </p:sp>
      <p:sp>
        <p:nvSpPr>
          <p:cNvPr id="14" name="Freeform 14"/>
          <p:cNvSpPr/>
          <p:nvPr/>
        </p:nvSpPr>
        <p:spPr>
          <a:xfrm>
            <a:off x="356850" y="6301267"/>
            <a:ext cx="686788" cy="479893"/>
          </a:xfrm>
          <a:custGeom>
            <a:avLst/>
            <a:gdLst/>
            <a:ahLst/>
            <a:cxnLst/>
            <a:rect l="l" t="t" r="r" b="b"/>
            <a:pathLst>
              <a:path w="686788" h="479893">
                <a:moveTo>
                  <a:pt x="0" y="0"/>
                </a:moveTo>
                <a:lnTo>
                  <a:pt x="686788" y="0"/>
                </a:lnTo>
                <a:lnTo>
                  <a:pt x="686788" y="479893"/>
                </a:lnTo>
                <a:lnTo>
                  <a:pt x="0" y="479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4587341">
            <a:off x="8107303" y="-70675"/>
            <a:ext cx="676096" cy="998204"/>
          </a:xfrm>
          <a:custGeom>
            <a:avLst/>
            <a:gdLst/>
            <a:ahLst/>
            <a:cxnLst/>
            <a:rect l="l" t="t" r="r" b="b"/>
            <a:pathLst>
              <a:path w="676096" h="998204">
                <a:moveTo>
                  <a:pt x="0" y="0"/>
                </a:moveTo>
                <a:lnTo>
                  <a:pt x="676095" y="0"/>
                </a:lnTo>
                <a:lnTo>
                  <a:pt x="676095" y="998204"/>
                </a:lnTo>
                <a:lnTo>
                  <a:pt x="0" y="998204"/>
                </a:lnTo>
                <a:lnTo>
                  <a:pt x="0" y="0"/>
                </a:lnTo>
                <a:close/>
              </a:path>
            </a:pathLst>
          </a:custGeom>
          <a:blipFill>
            <a:blip r:embed="rId10">
              <a:extLst>
                <a:ext uri="{96DAC541-7B7A-43D3-8B79-37D633B846F1}">
                  <asvg:svgBlip xmlns:asvg="http://schemas.microsoft.com/office/drawing/2016/SVG/main" r:embed="rId11"/>
                </a:ext>
              </a:extLst>
            </a:blip>
            <a:stretch>
              <a:fillRect l="-895135" t="-225003" b="-356495"/>
            </a:stretch>
          </a:blipFill>
        </p:spPr>
        <p:txBody>
          <a:bodyPr/>
          <a:lstStyle/>
          <a:p>
            <a:endParaRPr lang="en-US"/>
          </a:p>
        </p:txBody>
      </p:sp>
      <p:sp>
        <p:nvSpPr>
          <p:cNvPr id="18" name="Freeform 18"/>
          <p:cNvSpPr/>
          <p:nvPr/>
        </p:nvSpPr>
        <p:spPr>
          <a:xfrm rot="1776485">
            <a:off x="8500126" y="-3885308"/>
            <a:ext cx="5034872" cy="5034872"/>
          </a:xfrm>
          <a:custGeom>
            <a:avLst/>
            <a:gdLst/>
            <a:ahLst/>
            <a:cxnLst/>
            <a:rect l="l" t="t" r="r" b="b"/>
            <a:pathLst>
              <a:path w="5034872" h="5034872">
                <a:moveTo>
                  <a:pt x="0" y="0"/>
                </a:moveTo>
                <a:lnTo>
                  <a:pt x="5034872" y="0"/>
                </a:lnTo>
                <a:lnTo>
                  <a:pt x="5034872" y="5034872"/>
                </a:lnTo>
                <a:lnTo>
                  <a:pt x="0" y="50348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nvGrpSpPr>
          <p:cNvPr id="20" name="Group 20"/>
          <p:cNvGrpSpPr/>
          <p:nvPr/>
        </p:nvGrpSpPr>
        <p:grpSpPr>
          <a:xfrm>
            <a:off x="2271730" y="-830780"/>
            <a:ext cx="3719595" cy="3718959"/>
            <a:chOff x="0" y="0"/>
            <a:chExt cx="4959460" cy="4958613"/>
          </a:xfrm>
        </p:grpSpPr>
        <p:sp>
          <p:nvSpPr>
            <p:cNvPr id="21" name="Freeform 21"/>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4">
                <a:extLst>
                  <a:ext uri="{96DAC541-7B7A-43D3-8B79-37D633B846F1}">
                    <asvg:svgBlip xmlns:asvg="http://schemas.microsoft.com/office/drawing/2016/SVG/main" r:embed="rId5"/>
                  </a:ext>
                </a:extLst>
              </a:blip>
              <a:stretch>
                <a:fillRect l="-96098" t="-91028" r="-106201" b="-116607"/>
              </a:stretch>
            </a:blipFill>
          </p:spPr>
          <p:txBody>
            <a:bodyPr/>
            <a:lstStyle/>
            <a:p>
              <a:endParaRPr lang="en-US"/>
            </a:p>
          </p:txBody>
        </p:sp>
        <p:sp>
          <p:nvSpPr>
            <p:cNvPr id="22" name="Freeform 22"/>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4">
                <a:extLst>
                  <a:ext uri="{96DAC541-7B7A-43D3-8B79-37D633B846F1}">
                    <asvg:svgBlip xmlns:asvg="http://schemas.microsoft.com/office/drawing/2016/SVG/main" r:embed="rId5"/>
                  </a:ext>
                </a:extLst>
              </a:blip>
              <a:stretch>
                <a:fillRect l="-96098" t="-91028" r="-106201" b="-116607"/>
              </a:stretch>
            </a:blipFill>
          </p:spPr>
          <p:txBody>
            <a:bodyPr/>
            <a:lstStyle/>
            <a:p>
              <a:endParaRPr lang="en-US"/>
            </a:p>
          </p:txBody>
        </p:sp>
      </p:grpSp>
      <p:grpSp>
        <p:nvGrpSpPr>
          <p:cNvPr id="23" name="Group 23"/>
          <p:cNvGrpSpPr/>
          <p:nvPr/>
        </p:nvGrpSpPr>
        <p:grpSpPr>
          <a:xfrm rot="-9500522">
            <a:off x="10432811" y="7966833"/>
            <a:ext cx="3719595" cy="3718959"/>
            <a:chOff x="0" y="0"/>
            <a:chExt cx="4959460" cy="4958613"/>
          </a:xfrm>
        </p:grpSpPr>
        <p:sp>
          <p:nvSpPr>
            <p:cNvPr id="24" name="Freeform 24"/>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4">
                <a:extLst>
                  <a:ext uri="{96DAC541-7B7A-43D3-8B79-37D633B846F1}">
                    <asvg:svgBlip xmlns:asvg="http://schemas.microsoft.com/office/drawing/2016/SVG/main" r:embed="rId5"/>
                  </a:ext>
                </a:extLst>
              </a:blip>
              <a:stretch>
                <a:fillRect l="-96098" t="-91028" r="-106201" b="-116607"/>
              </a:stretch>
            </a:blipFill>
          </p:spPr>
          <p:txBody>
            <a:bodyPr/>
            <a:lstStyle/>
            <a:p>
              <a:endParaRPr lang="en-US"/>
            </a:p>
          </p:txBody>
        </p:sp>
        <p:sp>
          <p:nvSpPr>
            <p:cNvPr id="25" name="Freeform 25"/>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4">
                <a:extLst>
                  <a:ext uri="{96DAC541-7B7A-43D3-8B79-37D633B846F1}">
                    <asvg:svgBlip xmlns:asvg="http://schemas.microsoft.com/office/drawing/2016/SVG/main" r:embed="rId5"/>
                  </a:ext>
                </a:extLst>
              </a:blip>
              <a:stretch>
                <a:fillRect l="-96098" t="-91028" r="-106201" b="-116607"/>
              </a:stretch>
            </a:blipFill>
          </p:spPr>
          <p:txBody>
            <a:bodyPr/>
            <a:lstStyle/>
            <a:p>
              <a:endParaRPr lang="en-US"/>
            </a:p>
          </p:txBody>
        </p:sp>
      </p:grpSp>
      <p:grpSp>
        <p:nvGrpSpPr>
          <p:cNvPr id="26" name="Group 26"/>
          <p:cNvGrpSpPr/>
          <p:nvPr/>
        </p:nvGrpSpPr>
        <p:grpSpPr>
          <a:xfrm rot="3407715">
            <a:off x="839210" y="6939760"/>
            <a:ext cx="5712998" cy="2451863"/>
            <a:chOff x="0" y="0"/>
            <a:chExt cx="4756953" cy="3269151"/>
          </a:xfrm>
        </p:grpSpPr>
        <p:sp>
          <p:nvSpPr>
            <p:cNvPr id="27" name="Freeform 27"/>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4">
                <a:extLst>
                  <a:ext uri="{96DAC541-7B7A-43D3-8B79-37D633B846F1}">
                    <asvg:svgBlip xmlns:asvg="http://schemas.microsoft.com/office/drawing/2016/SVG/main" r:embed="rId5"/>
                  </a:ext>
                </a:extLst>
              </a:blip>
              <a:stretch>
                <a:fillRect l="-96098" t="-91028" r="-106201" b="-116607"/>
              </a:stretch>
            </a:blipFill>
          </p:spPr>
          <p:txBody>
            <a:bodyPr/>
            <a:lstStyle/>
            <a:p>
              <a:endParaRPr lang="en-US"/>
            </a:p>
          </p:txBody>
        </p:sp>
        <p:sp>
          <p:nvSpPr>
            <p:cNvPr id="28" name="Freeform 28"/>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4">
                <a:extLst>
                  <a:ext uri="{96DAC541-7B7A-43D3-8B79-37D633B846F1}">
                    <asvg:svgBlip xmlns:asvg="http://schemas.microsoft.com/office/drawing/2016/SVG/main" r:embed="rId5"/>
                  </a:ext>
                </a:extLst>
              </a:blip>
              <a:stretch>
                <a:fillRect l="-243600" t="-96718" r="-203342" b="-130147"/>
              </a:stretch>
            </a:blipFill>
          </p:spPr>
          <p:txBody>
            <a:bodyPr/>
            <a:lstStyle/>
            <a:p>
              <a:endParaRPr lang="en-US" dirty="0"/>
            </a:p>
          </p:txBody>
        </p:sp>
      </p:grpSp>
      <p:pic>
        <p:nvPicPr>
          <p:cNvPr id="30" name="Picture 29">
            <a:extLst>
              <a:ext uri="{FF2B5EF4-FFF2-40B4-BE49-F238E27FC236}">
                <a16:creationId xmlns:a16="http://schemas.microsoft.com/office/drawing/2014/main" id="{2B0D3439-2F76-6643-1E85-D8DF1F763C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233046" y="820555"/>
            <a:ext cx="2488134" cy="2495304"/>
          </a:xfrm>
          <a:prstGeom prst="rect">
            <a:avLst/>
          </a:prstGeom>
        </p:spPr>
      </p:pic>
      <p:pic>
        <p:nvPicPr>
          <p:cNvPr id="32" name="Picture 31" descr="Several people in different poses&#10;&#10;Description automatically generated">
            <a:extLst>
              <a:ext uri="{FF2B5EF4-FFF2-40B4-BE49-F238E27FC236}">
                <a16:creationId xmlns:a16="http://schemas.microsoft.com/office/drawing/2014/main" id="{BE7603BB-0EC2-1345-12FC-BBEA3405B29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793" t="55806" r="974" b="266"/>
          <a:stretch/>
        </p:blipFill>
        <p:spPr>
          <a:xfrm>
            <a:off x="0" y="-136731"/>
            <a:ext cx="4047048" cy="2895193"/>
          </a:xfrm>
          <a:prstGeom prst="cloud">
            <a:avLst/>
          </a:prstGeom>
        </p:spPr>
      </p:pic>
      <p:pic>
        <p:nvPicPr>
          <p:cNvPr id="34" name="Picture 33" descr="Cartoon of a person with many hands&#10;&#10;Description automatically generated">
            <a:extLst>
              <a:ext uri="{FF2B5EF4-FFF2-40B4-BE49-F238E27FC236}">
                <a16:creationId xmlns:a16="http://schemas.microsoft.com/office/drawing/2014/main" id="{D2C51B13-2FF8-E1BF-4F44-5FF1180B6E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009122" y="5865453"/>
            <a:ext cx="4533013" cy="4533013"/>
          </a:xfrm>
          <a:prstGeom prst="rect">
            <a:avLst/>
          </a:prstGeom>
        </p:spPr>
      </p:pic>
      <p:sp>
        <p:nvSpPr>
          <p:cNvPr id="35" name="Rectangle 34">
            <a:extLst>
              <a:ext uri="{FF2B5EF4-FFF2-40B4-BE49-F238E27FC236}">
                <a16:creationId xmlns:a16="http://schemas.microsoft.com/office/drawing/2014/main" id="{CFE6DA45-D74F-6367-7056-A02B4B2E37A7}"/>
              </a:ext>
            </a:extLst>
          </p:cNvPr>
          <p:cNvSpPr/>
          <p:nvPr/>
        </p:nvSpPr>
        <p:spPr>
          <a:xfrm>
            <a:off x="786583" y="3544384"/>
            <a:ext cx="16714833" cy="2123658"/>
          </a:xfrm>
          <a:prstGeom prst="rect">
            <a:avLst/>
          </a:prstGeom>
          <a:noFill/>
        </p:spPr>
        <p:txBody>
          <a:bodyPr wrap="none" lIns="91440" tIns="45720" rIns="91440" bIns="45720">
            <a:spAutoFit/>
          </a:bodyPr>
          <a:lstStyle/>
          <a:p>
            <a:pPr algn="ctr"/>
            <a:r>
              <a:rPr lang="en-US" sz="6600" b="1" cap="none" spc="0" dirty="0">
                <a:ln w="6600">
                  <a:solidFill>
                    <a:schemeClr val="accent2"/>
                  </a:solidFill>
                  <a:prstDash val="solid"/>
                </a:ln>
                <a:solidFill>
                  <a:srgbClr val="F03A53"/>
                </a:solidFill>
                <a:effectLst>
                  <a:outerShdw blurRad="38100" dist="38100" dir="2700000" algn="tl">
                    <a:srgbClr val="000000">
                      <a:alpha val="43137"/>
                    </a:srgbClr>
                  </a:outerShdw>
                </a:effectLst>
                <a:latin typeface="#9Slide07 IcielBC Cubano Normal" panose="00000500000000000000" pitchFamily="2" charset="0"/>
              </a:rPr>
              <a:t>BÀI 9. THỰC HÀNH: VIẾT BÁO CÁO </a:t>
            </a:r>
          </a:p>
          <a:p>
            <a:pPr algn="ctr"/>
            <a:r>
              <a:rPr lang="en-US" sz="6600" b="1" cap="none" spc="0" dirty="0">
                <a:ln w="6600">
                  <a:solidFill>
                    <a:schemeClr val="accent2"/>
                  </a:solidFill>
                  <a:prstDash val="solid"/>
                </a:ln>
                <a:solidFill>
                  <a:srgbClr val="F03A53"/>
                </a:solidFill>
                <a:effectLst>
                  <a:outerShdw blurRad="38100" dist="38100" dir="2700000" algn="tl">
                    <a:srgbClr val="000000">
                      <a:alpha val="43137"/>
                    </a:srgbClr>
                  </a:outerShdw>
                </a:effectLst>
                <a:latin typeface="#9Slide07 IcielBC Cubano Normal" panose="00000500000000000000" pitchFamily="2" charset="0"/>
              </a:rPr>
              <a:t>VỀ VẤN ĐỀ </a:t>
            </a:r>
            <a:r>
              <a:rPr lang="vi-VN" sz="6600" b="1" cap="none" spc="0" dirty="0">
                <a:ln w="6600">
                  <a:solidFill>
                    <a:schemeClr val="accent2"/>
                  </a:solidFill>
                  <a:prstDash val="solid"/>
                </a:ln>
                <a:solidFill>
                  <a:srgbClr val="F03A53"/>
                </a:solidFill>
                <a:effectLst>
                  <a:outerShdw blurRad="38100" dist="38100" dir="2700000" algn="tl">
                    <a:srgbClr val="000000">
                      <a:alpha val="43137"/>
                    </a:srgbClr>
                  </a:outerShdw>
                </a:effectLst>
                <a:latin typeface="#9Slide07 IcielBC Cubano Normal" panose="00000500000000000000" pitchFamily="2" charset="0"/>
              </a:rPr>
              <a:t>MỘT CHỦ ĐỀ DÂN CƯ Ở VIỆT NAM</a:t>
            </a:r>
            <a:endParaRPr lang="en-US" sz="6600" b="1" cap="none" spc="0" dirty="0">
              <a:ln w="6600">
                <a:solidFill>
                  <a:schemeClr val="accent2"/>
                </a:solidFill>
                <a:prstDash val="solid"/>
              </a:ln>
              <a:solidFill>
                <a:srgbClr val="F03A53"/>
              </a:solidFill>
              <a:effectLst>
                <a:outerShdw blurRad="38100" dist="38100" dir="2700000" algn="tl">
                  <a:srgbClr val="000000">
                    <a:alpha val="43137"/>
                  </a:srgbClr>
                </a:outerShdw>
              </a:effectLst>
              <a:latin typeface="#9Slide07 IcielBC Cubano Normal" panose="00000500000000000000" pitchFamily="2" charset="0"/>
            </a:endParaRPr>
          </a:p>
        </p:txBody>
      </p:sp>
      <p:pic>
        <p:nvPicPr>
          <p:cNvPr id="36" name="Graphic 35" descr="City outline">
            <a:extLst>
              <a:ext uri="{FF2B5EF4-FFF2-40B4-BE49-F238E27FC236}">
                <a16:creationId xmlns:a16="http://schemas.microsoft.com/office/drawing/2014/main" id="{14AB540C-EE28-0DC1-76E5-E0425F50675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4416" y="7057430"/>
            <a:ext cx="3411083" cy="34110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grpSp>
        <p:nvGrpSpPr>
          <p:cNvPr id="5" name="Group 5"/>
          <p:cNvGrpSpPr/>
          <p:nvPr/>
        </p:nvGrpSpPr>
        <p:grpSpPr>
          <a:xfrm rot="-10610949">
            <a:off x="12910814" y="-1068844"/>
            <a:ext cx="3719595" cy="3718959"/>
            <a:chOff x="0" y="0"/>
            <a:chExt cx="4959460" cy="4958613"/>
          </a:xfrm>
        </p:grpSpPr>
        <p:sp>
          <p:nvSpPr>
            <p:cNvPr id="6" name="Freeform 6"/>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7" name="Freeform 7"/>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sp>
        <p:nvSpPr>
          <p:cNvPr id="8" name="TextBox 8"/>
          <p:cNvSpPr txBox="1"/>
          <p:nvPr/>
        </p:nvSpPr>
        <p:spPr>
          <a:xfrm>
            <a:off x="696419" y="745866"/>
            <a:ext cx="7321251" cy="1449115"/>
          </a:xfrm>
          <a:prstGeom prst="rect">
            <a:avLst/>
          </a:prstGeom>
        </p:spPr>
        <p:txBody>
          <a:bodyPr lIns="0" tIns="0" rIns="0" bIns="0" rtlCol="0" anchor="t">
            <a:spAutoFit/>
          </a:bodyPr>
          <a:lstStyle/>
          <a:p>
            <a:pPr>
              <a:lnSpc>
                <a:spcPts val="11304"/>
              </a:lnSpc>
            </a:pPr>
            <a:r>
              <a:rPr lang="en-US" sz="11500" spc="-47" dirty="0">
                <a:solidFill>
                  <a:srgbClr val="FFFFFF"/>
                </a:solidFill>
                <a:latin typeface="#9Slide07 IcielBC Cubano Normal" panose="00000500000000000000" pitchFamily="2" charset="0"/>
              </a:rPr>
              <a:t>MỤC TIÊU</a:t>
            </a:r>
          </a:p>
        </p:txBody>
      </p:sp>
      <p:grpSp>
        <p:nvGrpSpPr>
          <p:cNvPr id="9" name="Group 9"/>
          <p:cNvGrpSpPr/>
          <p:nvPr/>
        </p:nvGrpSpPr>
        <p:grpSpPr>
          <a:xfrm rot="-4240028">
            <a:off x="-1051893" y="6977881"/>
            <a:ext cx="3719595" cy="3718959"/>
            <a:chOff x="0" y="0"/>
            <a:chExt cx="4959460" cy="4958613"/>
          </a:xfrm>
        </p:grpSpPr>
        <p:sp>
          <p:nvSpPr>
            <p:cNvPr id="10" name="Freeform 10"/>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1" name="Freeform 11"/>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grpSp>
        <p:nvGrpSpPr>
          <p:cNvPr id="12" name="Group 12"/>
          <p:cNvGrpSpPr/>
          <p:nvPr/>
        </p:nvGrpSpPr>
        <p:grpSpPr>
          <a:xfrm rot="-10610949">
            <a:off x="8028659" y="8640481"/>
            <a:ext cx="3719595" cy="3718959"/>
            <a:chOff x="0" y="0"/>
            <a:chExt cx="4959460" cy="4958613"/>
          </a:xfrm>
        </p:grpSpPr>
        <p:sp>
          <p:nvSpPr>
            <p:cNvPr id="13" name="Freeform 13"/>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4" name="Freeform 14"/>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pic>
        <p:nvPicPr>
          <p:cNvPr id="17" name="Picture 16">
            <a:extLst>
              <a:ext uri="{FF2B5EF4-FFF2-40B4-BE49-F238E27FC236}">
                <a16:creationId xmlns:a16="http://schemas.microsoft.com/office/drawing/2014/main" id="{63BBE0D6-D24F-E1B5-1B57-C8AF68B9263B}"/>
              </a:ext>
            </a:extLst>
          </p:cNvPr>
          <p:cNvPicPr>
            <a:picLocks noChangeAspect="1"/>
          </p:cNvPicPr>
          <p:nvPr/>
        </p:nvPicPr>
        <p:blipFill rotWithShape="1">
          <a:blip r:embed="rId5"/>
          <a:srcRect t="59624" b="1"/>
          <a:stretch/>
        </p:blipFill>
        <p:spPr>
          <a:xfrm>
            <a:off x="7980049" y="5893271"/>
            <a:ext cx="9839551" cy="2138209"/>
          </a:xfrm>
          <a:prstGeom prst="rect">
            <a:avLst/>
          </a:prstGeom>
        </p:spPr>
      </p:pic>
      <p:pic>
        <p:nvPicPr>
          <p:cNvPr id="18" name="Picture 17">
            <a:extLst>
              <a:ext uri="{FF2B5EF4-FFF2-40B4-BE49-F238E27FC236}">
                <a16:creationId xmlns:a16="http://schemas.microsoft.com/office/drawing/2014/main" id="{3837834F-DE55-0380-4948-447B96F9140A}"/>
              </a:ext>
            </a:extLst>
          </p:cNvPr>
          <p:cNvPicPr>
            <a:picLocks noChangeAspect="1"/>
          </p:cNvPicPr>
          <p:nvPr/>
        </p:nvPicPr>
        <p:blipFill rotWithShape="1">
          <a:blip r:embed="rId5"/>
          <a:srcRect l="155" t="-734" r="-155" b="60359"/>
          <a:stretch/>
        </p:blipFill>
        <p:spPr>
          <a:xfrm>
            <a:off x="7980049" y="2678920"/>
            <a:ext cx="9839551" cy="2138209"/>
          </a:xfrm>
          <a:prstGeom prst="rect">
            <a:avLst/>
          </a:prstGeom>
        </p:spPr>
      </p:pic>
      <p:sp>
        <p:nvSpPr>
          <p:cNvPr id="20" name="TextBox 19">
            <a:extLst>
              <a:ext uri="{FF2B5EF4-FFF2-40B4-BE49-F238E27FC236}">
                <a16:creationId xmlns:a16="http://schemas.microsoft.com/office/drawing/2014/main" id="{AAE01B0B-A91A-67AF-B911-EC6547799B55}"/>
              </a:ext>
            </a:extLst>
          </p:cNvPr>
          <p:cNvSpPr txBox="1"/>
          <p:nvPr/>
        </p:nvSpPr>
        <p:spPr>
          <a:xfrm>
            <a:off x="10189849" y="3270970"/>
            <a:ext cx="7172567" cy="954107"/>
          </a:xfrm>
          <a:prstGeom prst="rect">
            <a:avLst/>
          </a:prstGeom>
          <a:noFill/>
        </p:spPr>
        <p:txBody>
          <a:bodyPr wrap="square">
            <a:spAutoFit/>
          </a:bodyPr>
          <a:lstStyle/>
          <a:p>
            <a:pPr algn="just"/>
            <a:r>
              <a:rPr lang="vi-VN" sz="2800" b="1" dirty="0">
                <a:solidFill>
                  <a:schemeClr val="bg1"/>
                </a:solidFill>
                <a:latin typeface="#9Slide03 Oswald Light" panose="00000400000000000000" pitchFamily="2" charset="0"/>
              </a:rPr>
              <a:t>Viết được báo cáo giới thiệu về một trong các chủ đề: dân số, lao động và việc làm, đô thị </a:t>
            </a:r>
            <a:r>
              <a:rPr lang="vi-VN" sz="2800" b="1" dirty="0" err="1">
                <a:solidFill>
                  <a:schemeClr val="bg1"/>
                </a:solidFill>
                <a:latin typeface="#9Slide03 Oswald Light" panose="00000400000000000000" pitchFamily="2" charset="0"/>
              </a:rPr>
              <a:t>hoá</a:t>
            </a:r>
            <a:r>
              <a:rPr lang="vi-VN" sz="2800" b="1" dirty="0">
                <a:solidFill>
                  <a:schemeClr val="bg1"/>
                </a:solidFill>
                <a:latin typeface="#9Slide03 Oswald Light" panose="00000400000000000000" pitchFamily="2" charset="0"/>
              </a:rPr>
              <a:t> ở Việt Nam.</a:t>
            </a:r>
            <a:endParaRPr lang="en-US" sz="2800" b="1" dirty="0">
              <a:solidFill>
                <a:schemeClr val="bg1"/>
              </a:solidFill>
              <a:latin typeface="#9Slide03 Oswald Light" panose="00000400000000000000" pitchFamily="2" charset="0"/>
            </a:endParaRPr>
          </a:p>
        </p:txBody>
      </p:sp>
      <p:sp>
        <p:nvSpPr>
          <p:cNvPr id="22" name="TextBox 21">
            <a:extLst>
              <a:ext uri="{FF2B5EF4-FFF2-40B4-BE49-F238E27FC236}">
                <a16:creationId xmlns:a16="http://schemas.microsoft.com/office/drawing/2014/main" id="{32F4F9A3-2BAE-A649-21BD-ADF31F2F5397}"/>
              </a:ext>
            </a:extLst>
          </p:cNvPr>
          <p:cNvSpPr txBox="1"/>
          <p:nvPr/>
        </p:nvSpPr>
        <p:spPr>
          <a:xfrm>
            <a:off x="10189849" y="6300748"/>
            <a:ext cx="7391400" cy="1384995"/>
          </a:xfrm>
          <a:prstGeom prst="rect">
            <a:avLst/>
          </a:prstGeom>
          <a:noFill/>
        </p:spPr>
        <p:txBody>
          <a:bodyPr wrap="square">
            <a:spAutoFit/>
          </a:bodyPr>
          <a:lstStyle/>
          <a:p>
            <a:pPr algn="just"/>
            <a:r>
              <a:rPr lang="vi-VN" sz="2800" b="1" dirty="0">
                <a:solidFill>
                  <a:srgbClr val="D22920"/>
                </a:solidFill>
                <a:latin typeface="#9Slide03 Oswald Light" panose="00000400000000000000" pitchFamily="2" charset="0"/>
              </a:rPr>
              <a:t>Sử dụng được </a:t>
            </a:r>
            <a:r>
              <a:rPr lang="vi-VN" sz="2800" b="1" dirty="0" err="1">
                <a:solidFill>
                  <a:srgbClr val="D22920"/>
                </a:solidFill>
                <a:latin typeface="#9Slide03 Oswald Light" panose="00000400000000000000" pitchFamily="2" charset="0"/>
              </a:rPr>
              <a:t>atlat</a:t>
            </a:r>
            <a:r>
              <a:rPr lang="vi-VN" sz="2800" b="1" dirty="0">
                <a:solidFill>
                  <a:srgbClr val="D22920"/>
                </a:solidFill>
                <a:latin typeface="#9Slide03 Oswald Light" panose="00000400000000000000" pitchFamily="2" charset="0"/>
              </a:rPr>
              <a:t> địa lí Việt Nam, bản đồ dân cư Việt Nam, số liệu thống kê để nhận xét và giải thích về một trong các chủ đề: dân số, lao động và việc làm, đô thị </a:t>
            </a:r>
            <a:r>
              <a:rPr lang="vi-VN" sz="2800" b="1" dirty="0" err="1">
                <a:solidFill>
                  <a:srgbClr val="D22920"/>
                </a:solidFill>
                <a:latin typeface="#9Slide03 Oswald Light" panose="00000400000000000000" pitchFamily="2" charset="0"/>
              </a:rPr>
              <a:t>hoá</a:t>
            </a:r>
            <a:r>
              <a:rPr lang="vi-VN" sz="2800" b="1" dirty="0">
                <a:solidFill>
                  <a:srgbClr val="D22920"/>
                </a:solidFill>
                <a:latin typeface="#9Slide03 Oswald Light" panose="00000400000000000000" pitchFamily="2" charset="0"/>
              </a:rPr>
              <a:t> ở Việt Nam. </a:t>
            </a:r>
            <a:endParaRPr lang="en-US" sz="2800" b="1" dirty="0">
              <a:solidFill>
                <a:srgbClr val="D22920"/>
              </a:solidFill>
              <a:latin typeface="#9Slide03 Oswald Light" panose="00000400000000000000" pitchFamily="2" charset="0"/>
            </a:endParaRPr>
          </a:p>
        </p:txBody>
      </p:sp>
      <p:pic>
        <p:nvPicPr>
          <p:cNvPr id="23" name="Picture 22">
            <a:extLst>
              <a:ext uri="{FF2B5EF4-FFF2-40B4-BE49-F238E27FC236}">
                <a16:creationId xmlns:a16="http://schemas.microsoft.com/office/drawing/2014/main" id="{33436FFB-B275-7223-3582-D4CAE511C015}"/>
              </a:ext>
            </a:extLst>
          </p:cNvPr>
          <p:cNvPicPr>
            <a:picLocks noChangeAspect="1"/>
          </p:cNvPicPr>
          <p:nvPr/>
        </p:nvPicPr>
        <p:blipFill rotWithShape="1">
          <a:blip r:embed="rId6"/>
          <a:srcRect l="3833"/>
          <a:stretch/>
        </p:blipFill>
        <p:spPr>
          <a:xfrm>
            <a:off x="0" y="2770535"/>
            <a:ext cx="7467616" cy="5260945"/>
          </a:xfrm>
          <a:prstGeom prst="rect">
            <a:avLst/>
          </a:prstGeom>
        </p:spPr>
      </p:pic>
      <p:cxnSp>
        <p:nvCxnSpPr>
          <p:cNvPr id="25" name="Straight Connector 24">
            <a:extLst>
              <a:ext uri="{FF2B5EF4-FFF2-40B4-BE49-F238E27FC236}">
                <a16:creationId xmlns:a16="http://schemas.microsoft.com/office/drawing/2014/main" id="{3E36490E-76D8-C01E-6770-43813F962192}"/>
              </a:ext>
            </a:extLst>
          </p:cNvPr>
          <p:cNvCxnSpPr/>
          <p:nvPr/>
        </p:nvCxnSpPr>
        <p:spPr>
          <a:xfrm>
            <a:off x="8153400" y="1470424"/>
            <a:ext cx="9525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Arrow: Striped Right 25">
            <a:extLst>
              <a:ext uri="{FF2B5EF4-FFF2-40B4-BE49-F238E27FC236}">
                <a16:creationId xmlns:a16="http://schemas.microsoft.com/office/drawing/2014/main" id="{FB2BB714-8001-9512-A2DF-FC1BCE50C2E9}"/>
              </a:ext>
            </a:extLst>
          </p:cNvPr>
          <p:cNvSpPr/>
          <p:nvPr/>
        </p:nvSpPr>
        <p:spPr>
          <a:xfrm>
            <a:off x="7980049" y="1181100"/>
            <a:ext cx="609600" cy="533400"/>
          </a:xfrm>
          <a:prstGeom prst="stripedRightArrow">
            <a:avLst>
              <a:gd name="adj1" fmla="val 61429"/>
              <a:gd name="adj2" fmla="val 50000"/>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grpSp>
        <p:nvGrpSpPr>
          <p:cNvPr id="2" name="Group 2"/>
          <p:cNvGrpSpPr/>
          <p:nvPr/>
        </p:nvGrpSpPr>
        <p:grpSpPr>
          <a:xfrm>
            <a:off x="7239000" y="2565519"/>
            <a:ext cx="9546181" cy="6704539"/>
            <a:chOff x="0" y="0"/>
            <a:chExt cx="2425603" cy="2273827"/>
          </a:xfrm>
        </p:grpSpPr>
        <p:sp>
          <p:nvSpPr>
            <p:cNvPr id="3" name="Freeform 3"/>
            <p:cNvSpPr/>
            <p:nvPr/>
          </p:nvSpPr>
          <p:spPr>
            <a:xfrm>
              <a:off x="0" y="-1270"/>
              <a:ext cx="2426873" cy="2272557"/>
            </a:xfrm>
            <a:custGeom>
              <a:avLst/>
              <a:gdLst/>
              <a:ahLst/>
              <a:cxnLst/>
              <a:rect l="l" t="t" r="r" b="b"/>
              <a:pathLst>
                <a:path w="2426873" h="2272557">
                  <a:moveTo>
                    <a:pt x="2415443" y="27940"/>
                  </a:moveTo>
                  <a:cubicBezTo>
                    <a:pt x="2406553" y="24130"/>
                    <a:pt x="2397663" y="21590"/>
                    <a:pt x="2388773" y="21590"/>
                  </a:cubicBezTo>
                  <a:cubicBezTo>
                    <a:pt x="2362103" y="20320"/>
                    <a:pt x="2326101" y="20320"/>
                    <a:pt x="2287227" y="17780"/>
                  </a:cubicBezTo>
                  <a:cubicBezTo>
                    <a:pt x="2198371" y="12700"/>
                    <a:pt x="2111367" y="6350"/>
                    <a:pt x="2022511" y="3810"/>
                  </a:cubicBezTo>
                  <a:cubicBezTo>
                    <a:pt x="1950316" y="1270"/>
                    <a:pt x="1879972" y="3810"/>
                    <a:pt x="1807777" y="2540"/>
                  </a:cubicBezTo>
                  <a:cubicBezTo>
                    <a:pt x="1776308" y="2540"/>
                    <a:pt x="1744838" y="0"/>
                    <a:pt x="1713368" y="2540"/>
                  </a:cubicBezTo>
                  <a:cubicBezTo>
                    <a:pt x="1637471" y="10160"/>
                    <a:pt x="1561573" y="11430"/>
                    <a:pt x="1483825" y="8890"/>
                  </a:cubicBezTo>
                  <a:cubicBezTo>
                    <a:pt x="1444951" y="7620"/>
                    <a:pt x="1406076" y="7620"/>
                    <a:pt x="1367202" y="7620"/>
                  </a:cubicBezTo>
                  <a:cubicBezTo>
                    <a:pt x="1296858" y="7620"/>
                    <a:pt x="1226514" y="7620"/>
                    <a:pt x="1156170" y="6350"/>
                  </a:cubicBezTo>
                  <a:cubicBezTo>
                    <a:pt x="1082124" y="5080"/>
                    <a:pt x="352768" y="2540"/>
                    <a:pt x="280573" y="1270"/>
                  </a:cubicBezTo>
                  <a:cubicBezTo>
                    <a:pt x="221336" y="0"/>
                    <a:pt x="163950" y="1270"/>
                    <a:pt x="104713" y="1270"/>
                  </a:cubicBezTo>
                  <a:cubicBezTo>
                    <a:pt x="63988" y="1270"/>
                    <a:pt x="33020" y="3810"/>
                    <a:pt x="5080" y="5080"/>
                  </a:cubicBezTo>
                  <a:cubicBezTo>
                    <a:pt x="3810" y="5080"/>
                    <a:pt x="2540" y="7620"/>
                    <a:pt x="0" y="8890"/>
                  </a:cubicBezTo>
                  <a:cubicBezTo>
                    <a:pt x="1270" y="21590"/>
                    <a:pt x="3810" y="34290"/>
                    <a:pt x="5080" y="46990"/>
                  </a:cubicBezTo>
                  <a:cubicBezTo>
                    <a:pt x="15240" y="136774"/>
                    <a:pt x="16510" y="235040"/>
                    <a:pt x="17780" y="331583"/>
                  </a:cubicBezTo>
                  <a:cubicBezTo>
                    <a:pt x="19050" y="429849"/>
                    <a:pt x="17780" y="528116"/>
                    <a:pt x="16510" y="628106"/>
                  </a:cubicBezTo>
                  <a:cubicBezTo>
                    <a:pt x="15240" y="729820"/>
                    <a:pt x="2540" y="1796958"/>
                    <a:pt x="2540" y="1898673"/>
                  </a:cubicBezTo>
                  <a:cubicBezTo>
                    <a:pt x="2540" y="1998663"/>
                    <a:pt x="1270" y="2098653"/>
                    <a:pt x="0" y="2198644"/>
                  </a:cubicBezTo>
                  <a:cubicBezTo>
                    <a:pt x="0" y="2217947"/>
                    <a:pt x="3810" y="2228107"/>
                    <a:pt x="15240" y="2233187"/>
                  </a:cubicBezTo>
                  <a:cubicBezTo>
                    <a:pt x="22860" y="2236997"/>
                    <a:pt x="31750" y="2239537"/>
                    <a:pt x="40640" y="2240807"/>
                  </a:cubicBezTo>
                  <a:cubicBezTo>
                    <a:pt x="102862" y="2245887"/>
                    <a:pt x="173206" y="2249697"/>
                    <a:pt x="243550" y="2254777"/>
                  </a:cubicBezTo>
                  <a:cubicBezTo>
                    <a:pt x="282424" y="2257317"/>
                    <a:pt x="321299" y="2262397"/>
                    <a:pt x="360173" y="2263667"/>
                  </a:cubicBezTo>
                  <a:cubicBezTo>
                    <a:pt x="424963" y="2266207"/>
                    <a:pt x="1146914" y="2267477"/>
                    <a:pt x="1211705" y="2268747"/>
                  </a:cubicBezTo>
                  <a:cubicBezTo>
                    <a:pt x="1220961" y="2268747"/>
                    <a:pt x="1230216" y="2268747"/>
                    <a:pt x="1239472" y="2268747"/>
                  </a:cubicBezTo>
                  <a:cubicBezTo>
                    <a:pt x="1283900" y="2268747"/>
                    <a:pt x="1330179" y="2267477"/>
                    <a:pt x="1374607" y="2267477"/>
                  </a:cubicBezTo>
                  <a:cubicBezTo>
                    <a:pt x="1426439" y="2267477"/>
                    <a:pt x="1476420" y="2268747"/>
                    <a:pt x="1528253" y="2268747"/>
                  </a:cubicBezTo>
                  <a:cubicBezTo>
                    <a:pt x="1604150" y="2268747"/>
                    <a:pt x="1681899" y="2268747"/>
                    <a:pt x="1757796" y="2268747"/>
                  </a:cubicBezTo>
                  <a:cubicBezTo>
                    <a:pt x="1828140" y="2268747"/>
                    <a:pt x="1898484" y="2270017"/>
                    <a:pt x="1968828" y="2271287"/>
                  </a:cubicBezTo>
                  <a:cubicBezTo>
                    <a:pt x="2000297" y="2271287"/>
                    <a:pt x="2033618" y="2272557"/>
                    <a:pt x="2065088" y="2272557"/>
                  </a:cubicBezTo>
                  <a:cubicBezTo>
                    <a:pt x="2166902" y="2271287"/>
                    <a:pt x="2266864" y="2264937"/>
                    <a:pt x="2365913" y="2264937"/>
                  </a:cubicBezTo>
                  <a:cubicBezTo>
                    <a:pt x="2369723" y="2264937"/>
                    <a:pt x="2374803" y="2262397"/>
                    <a:pt x="2378613" y="2259857"/>
                  </a:cubicBezTo>
                  <a:cubicBezTo>
                    <a:pt x="2383693" y="2256047"/>
                    <a:pt x="2386233" y="2249697"/>
                    <a:pt x="2388773" y="2247157"/>
                  </a:cubicBezTo>
                  <a:cubicBezTo>
                    <a:pt x="2390043" y="2186576"/>
                    <a:pt x="2391313" y="2114169"/>
                    <a:pt x="2392583" y="2041762"/>
                  </a:cubicBezTo>
                  <a:cubicBezTo>
                    <a:pt x="2393853" y="1929704"/>
                    <a:pt x="2404013" y="853946"/>
                    <a:pt x="2405283" y="741888"/>
                  </a:cubicBezTo>
                  <a:cubicBezTo>
                    <a:pt x="2405283" y="674653"/>
                    <a:pt x="2406553" y="607418"/>
                    <a:pt x="2407823" y="540183"/>
                  </a:cubicBezTo>
                  <a:cubicBezTo>
                    <a:pt x="2409093" y="467776"/>
                    <a:pt x="2410363" y="395370"/>
                    <a:pt x="2412903" y="322963"/>
                  </a:cubicBezTo>
                  <a:cubicBezTo>
                    <a:pt x="2414173" y="279864"/>
                    <a:pt x="2414173" y="235040"/>
                    <a:pt x="2419253" y="191941"/>
                  </a:cubicBezTo>
                  <a:cubicBezTo>
                    <a:pt x="2424333" y="140222"/>
                    <a:pt x="2426873" y="90227"/>
                    <a:pt x="2425603" y="44450"/>
                  </a:cubicBezTo>
                  <a:cubicBezTo>
                    <a:pt x="2425603" y="38100"/>
                    <a:pt x="2421793" y="30480"/>
                    <a:pt x="2415443" y="27940"/>
                  </a:cubicBezTo>
                  <a:close/>
                </a:path>
              </a:pathLst>
            </a:custGeom>
            <a:solidFill>
              <a:srgbClr val="425957"/>
            </a:solidFill>
          </p:spPr>
          <p:txBody>
            <a:bodyPr/>
            <a:lstStyle/>
            <a:p>
              <a:endParaRPr lang="en-US" dirty="0"/>
            </a:p>
          </p:txBody>
        </p:sp>
      </p:grpSp>
      <p:grpSp>
        <p:nvGrpSpPr>
          <p:cNvPr id="5" name="Group 5"/>
          <p:cNvGrpSpPr/>
          <p:nvPr/>
        </p:nvGrpSpPr>
        <p:grpSpPr>
          <a:xfrm rot="-10610949">
            <a:off x="12910814" y="-1068844"/>
            <a:ext cx="3719595" cy="3718959"/>
            <a:chOff x="0" y="0"/>
            <a:chExt cx="4959460" cy="4958613"/>
          </a:xfrm>
        </p:grpSpPr>
        <p:sp>
          <p:nvSpPr>
            <p:cNvPr id="6" name="Freeform 6"/>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sp>
          <p:nvSpPr>
            <p:cNvPr id="7" name="Freeform 7"/>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grpSp>
      <p:sp>
        <p:nvSpPr>
          <p:cNvPr id="8" name="TextBox 8"/>
          <p:cNvSpPr txBox="1"/>
          <p:nvPr/>
        </p:nvSpPr>
        <p:spPr>
          <a:xfrm>
            <a:off x="10730638" y="2555643"/>
            <a:ext cx="4800600" cy="1449115"/>
          </a:xfrm>
          <a:prstGeom prst="rect">
            <a:avLst/>
          </a:prstGeom>
        </p:spPr>
        <p:txBody>
          <a:bodyPr wrap="square" lIns="0" tIns="0" rIns="0" bIns="0" rtlCol="0" anchor="t">
            <a:spAutoFit/>
          </a:bodyPr>
          <a:lstStyle/>
          <a:p>
            <a:pPr>
              <a:lnSpc>
                <a:spcPts val="11304"/>
              </a:lnSpc>
            </a:pPr>
            <a:r>
              <a:rPr lang="en-US" sz="9499" spc="-47" dirty="0" err="1">
                <a:solidFill>
                  <a:srgbClr val="FFFFFF"/>
                </a:solidFill>
                <a:latin typeface="#9Slide05 Motion Picture" panose="02000000000000000000" pitchFamily="2" charset="0"/>
              </a:rPr>
              <a:t>Yêu</a:t>
            </a:r>
            <a:r>
              <a:rPr lang="en-US" sz="9499" spc="-47" dirty="0">
                <a:solidFill>
                  <a:srgbClr val="FFFFFF"/>
                </a:solidFill>
                <a:latin typeface="#9Slide05 Motion Picture" panose="02000000000000000000" pitchFamily="2" charset="0"/>
              </a:rPr>
              <a:t> </a:t>
            </a:r>
            <a:r>
              <a:rPr lang="en-US" sz="9499" spc="-47" dirty="0" err="1">
                <a:solidFill>
                  <a:srgbClr val="FFFFFF"/>
                </a:solidFill>
                <a:latin typeface="#9Slide05 Motion Picture" panose="02000000000000000000" pitchFamily="2" charset="0"/>
              </a:rPr>
              <a:t>cầu</a:t>
            </a:r>
            <a:endParaRPr lang="en-US" sz="9499" spc="-47" dirty="0">
              <a:solidFill>
                <a:srgbClr val="FFFFFF"/>
              </a:solidFill>
              <a:latin typeface="#9Slide05 Motion Picture" panose="02000000000000000000" pitchFamily="2" charset="0"/>
            </a:endParaRPr>
          </a:p>
        </p:txBody>
      </p:sp>
      <p:grpSp>
        <p:nvGrpSpPr>
          <p:cNvPr id="9" name="Group 9"/>
          <p:cNvGrpSpPr/>
          <p:nvPr/>
        </p:nvGrpSpPr>
        <p:grpSpPr>
          <a:xfrm rot="-4240028">
            <a:off x="-1051893" y="6977881"/>
            <a:ext cx="3719595" cy="3718959"/>
            <a:chOff x="0" y="0"/>
            <a:chExt cx="4959460" cy="4958613"/>
          </a:xfrm>
        </p:grpSpPr>
        <p:sp>
          <p:nvSpPr>
            <p:cNvPr id="10" name="Freeform 10"/>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sp>
          <p:nvSpPr>
            <p:cNvPr id="11" name="Freeform 11"/>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grpSp>
      <p:grpSp>
        <p:nvGrpSpPr>
          <p:cNvPr id="12" name="Group 12"/>
          <p:cNvGrpSpPr/>
          <p:nvPr/>
        </p:nvGrpSpPr>
        <p:grpSpPr>
          <a:xfrm rot="-10610949">
            <a:off x="8028659" y="8640481"/>
            <a:ext cx="3719595" cy="3718959"/>
            <a:chOff x="0" y="0"/>
            <a:chExt cx="4959460" cy="4958613"/>
          </a:xfrm>
        </p:grpSpPr>
        <p:sp>
          <p:nvSpPr>
            <p:cNvPr id="13" name="Freeform 13"/>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sp>
          <p:nvSpPr>
            <p:cNvPr id="14" name="Freeform 14"/>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2">
                <a:extLst>
                  <a:ext uri="{96DAC541-7B7A-43D3-8B79-37D633B846F1}">
                    <asvg:svgBlip xmlns:asvg="http://schemas.microsoft.com/office/drawing/2016/SVG/main" r:embed="rId3"/>
                  </a:ext>
                </a:extLst>
              </a:blip>
              <a:stretch>
                <a:fillRect l="-96098" t="-91028" r="-106201" b="-116607"/>
              </a:stretch>
            </a:blipFill>
          </p:spPr>
          <p:txBody>
            <a:bodyPr/>
            <a:lstStyle/>
            <a:p>
              <a:endParaRPr lang="en-US"/>
            </a:p>
          </p:txBody>
        </p:sp>
      </p:grpSp>
      <p:sp>
        <p:nvSpPr>
          <p:cNvPr id="15" name="Freeform 15"/>
          <p:cNvSpPr/>
          <p:nvPr/>
        </p:nvSpPr>
        <p:spPr>
          <a:xfrm>
            <a:off x="7966353" y="2289462"/>
            <a:ext cx="2125449" cy="753568"/>
          </a:xfrm>
          <a:custGeom>
            <a:avLst/>
            <a:gdLst/>
            <a:ahLst/>
            <a:cxnLst/>
            <a:rect l="l" t="t" r="r" b="b"/>
            <a:pathLst>
              <a:path w="2125449" h="753568">
                <a:moveTo>
                  <a:pt x="0" y="0"/>
                </a:moveTo>
                <a:lnTo>
                  <a:pt x="2125449" y="0"/>
                </a:lnTo>
                <a:lnTo>
                  <a:pt x="2125449" y="753568"/>
                </a:lnTo>
                <a:lnTo>
                  <a:pt x="0" y="753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6" name="Freeform 16"/>
          <p:cNvSpPr/>
          <p:nvPr/>
        </p:nvSpPr>
        <p:spPr>
          <a:xfrm rot="10345025">
            <a:off x="13159900" y="8638920"/>
            <a:ext cx="2040563" cy="946079"/>
          </a:xfrm>
          <a:custGeom>
            <a:avLst/>
            <a:gdLst/>
            <a:ahLst/>
            <a:cxnLst/>
            <a:rect l="l" t="t" r="r" b="b"/>
            <a:pathLst>
              <a:path w="2040563" h="946079">
                <a:moveTo>
                  <a:pt x="0" y="0"/>
                </a:moveTo>
                <a:lnTo>
                  <a:pt x="2040562" y="0"/>
                </a:lnTo>
                <a:lnTo>
                  <a:pt x="2040562" y="946079"/>
                </a:lnTo>
                <a:lnTo>
                  <a:pt x="0" y="946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7" name="Rectangle 16">
            <a:extLst>
              <a:ext uri="{FF2B5EF4-FFF2-40B4-BE49-F238E27FC236}">
                <a16:creationId xmlns:a16="http://schemas.microsoft.com/office/drawing/2014/main" id="{C6894A8F-0917-267A-D0A8-B33A7AD83296}"/>
              </a:ext>
            </a:extLst>
          </p:cNvPr>
          <p:cNvSpPr/>
          <p:nvPr/>
        </p:nvSpPr>
        <p:spPr>
          <a:xfrm>
            <a:off x="1988550" y="660654"/>
            <a:ext cx="13624243" cy="1200329"/>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chemeClr val="accent6">
                    <a:lumMod val="60000"/>
                    <a:lumOff val="40000"/>
                  </a:schemeClr>
                </a:solidFill>
                <a:effectLst>
                  <a:outerShdw blurRad="38100" dist="38100" dir="2700000" algn="tl">
                    <a:srgbClr val="000000">
                      <a:alpha val="43137"/>
                    </a:srgbClr>
                  </a:outerShdw>
                </a:effectLst>
                <a:latin typeface="#9Slide07 IcielBC Cubano Normal" panose="00000500000000000000" pitchFamily="2" charset="0"/>
              </a:rPr>
              <a:t>BÀI 9. THỰC HÀNH: VIẾT BÁO CÁO</a:t>
            </a:r>
          </a:p>
        </p:txBody>
      </p:sp>
      <p:sp>
        <p:nvSpPr>
          <p:cNvPr id="20" name="TextBox 19">
            <a:extLst>
              <a:ext uri="{FF2B5EF4-FFF2-40B4-BE49-F238E27FC236}">
                <a16:creationId xmlns:a16="http://schemas.microsoft.com/office/drawing/2014/main" id="{D6533974-AC82-A30A-72D8-EBA9AEB710A6}"/>
              </a:ext>
            </a:extLst>
          </p:cNvPr>
          <p:cNvSpPr txBox="1"/>
          <p:nvPr/>
        </p:nvSpPr>
        <p:spPr>
          <a:xfrm>
            <a:off x="7617708" y="3815861"/>
            <a:ext cx="8793762" cy="4550476"/>
          </a:xfrm>
          <a:prstGeom prst="rect">
            <a:avLst/>
          </a:prstGeom>
          <a:noFill/>
        </p:spPr>
        <p:txBody>
          <a:bodyPr wrap="square">
            <a:spAutoFit/>
          </a:bodyPr>
          <a:lstStyle/>
          <a:p>
            <a:pPr algn="just">
              <a:lnSpc>
                <a:spcPct val="150000"/>
              </a:lnSpc>
            </a:pPr>
            <a:r>
              <a:rPr lang="vi-VN" sz="2800" dirty="0">
                <a:solidFill>
                  <a:srgbClr val="FFFF00"/>
                </a:solidFill>
                <a:latin typeface="#9Slide03 Oswald Light" panose="00000400000000000000" pitchFamily="2" charset="0"/>
              </a:rPr>
              <a:t>Sưu tầm thông tin và viết báo cáo về một chủ đề dân cư Việt Nam. Có thể lựa chọn một trong các chủ đề sau:</a:t>
            </a:r>
          </a:p>
          <a:p>
            <a:pPr marL="457200" indent="-457200" algn="just">
              <a:lnSpc>
                <a:spcPct val="150000"/>
              </a:lnSpc>
              <a:buFont typeface="Wingdings" panose="05000000000000000000" pitchFamily="2" charset="2"/>
              <a:buChar char="v"/>
            </a:pPr>
            <a:r>
              <a:rPr lang="vi-VN" sz="2800" dirty="0">
                <a:solidFill>
                  <a:schemeClr val="bg1"/>
                </a:solidFill>
                <a:latin typeface="#9Slide03 Oswald Light" panose="00000400000000000000" pitchFamily="2" charset="0"/>
              </a:rPr>
              <a:t>Chiến lược dân số của Việt Nam qua các thời kỳ.</a:t>
            </a:r>
          </a:p>
          <a:p>
            <a:pPr marL="457200" indent="-457200" algn="just">
              <a:lnSpc>
                <a:spcPct val="150000"/>
              </a:lnSpc>
              <a:buFont typeface="Wingdings" panose="05000000000000000000" pitchFamily="2" charset="2"/>
              <a:buChar char="v"/>
            </a:pPr>
            <a:r>
              <a:rPr lang="vi-VN" sz="2800" dirty="0">
                <a:solidFill>
                  <a:schemeClr val="bg1"/>
                </a:solidFill>
                <a:latin typeface="#9Slide03 Oswald Light" panose="00000400000000000000" pitchFamily="2" charset="0"/>
              </a:rPr>
              <a:t>Thực trạng sử dụng lao động và giải pháp nâng cao chất lượng lao động ở Việt Nam.</a:t>
            </a:r>
          </a:p>
          <a:p>
            <a:pPr marL="457200" indent="-457200" algn="just">
              <a:lnSpc>
                <a:spcPct val="150000"/>
              </a:lnSpc>
              <a:buFont typeface="Wingdings" panose="05000000000000000000" pitchFamily="2" charset="2"/>
              <a:buChar char="v"/>
            </a:pPr>
            <a:r>
              <a:rPr lang="vi-VN" sz="2800" dirty="0">
                <a:solidFill>
                  <a:schemeClr val="bg1"/>
                </a:solidFill>
                <a:latin typeface="#9Slide03 Oswald Light" panose="00000400000000000000" pitchFamily="2" charset="0"/>
              </a:rPr>
              <a:t>Tác động của đô thị hóa đối với vấn đề môi trường và một số vấn đề xã hội khác ở Việt Nam.</a:t>
            </a:r>
          </a:p>
        </p:txBody>
      </p:sp>
      <p:pic>
        <p:nvPicPr>
          <p:cNvPr id="22" name="Picture 21" descr="A cartoon pencil with arms and legs&#10;&#10;Description automatically generated">
            <a:extLst>
              <a:ext uri="{FF2B5EF4-FFF2-40B4-BE49-F238E27FC236}">
                <a16:creationId xmlns:a16="http://schemas.microsoft.com/office/drawing/2014/main" id="{0BE290D2-6833-2774-9F00-FBF37EA6D5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839" y="2223729"/>
            <a:ext cx="5870391" cy="7038839"/>
          </a:xfrm>
          <a:prstGeom prst="rect">
            <a:avLst/>
          </a:prstGeom>
        </p:spPr>
      </p:pic>
    </p:spTree>
    <p:extLst>
      <p:ext uri="{BB962C8B-B14F-4D97-AF65-F5344CB8AC3E}">
        <p14:creationId xmlns:p14="http://schemas.microsoft.com/office/powerpoint/2010/main" val="3108269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4543"/>
        </a:solidFill>
        <a:effectLst/>
      </p:bgPr>
    </p:bg>
    <p:spTree>
      <p:nvGrpSpPr>
        <p:cNvPr id="1" name=""/>
        <p:cNvGrpSpPr/>
        <p:nvPr/>
      </p:nvGrpSpPr>
      <p:grpSpPr>
        <a:xfrm>
          <a:off x="0" y="0"/>
          <a:ext cx="0" cy="0"/>
          <a:chOff x="0" y="0"/>
          <a:chExt cx="0" cy="0"/>
        </a:xfrm>
      </p:grpSpPr>
      <p:grpSp>
        <p:nvGrpSpPr>
          <p:cNvPr id="2" name="Group 2"/>
          <p:cNvGrpSpPr/>
          <p:nvPr/>
        </p:nvGrpSpPr>
        <p:grpSpPr>
          <a:xfrm>
            <a:off x="2703917" y="3236125"/>
            <a:ext cx="6118627" cy="4678674"/>
            <a:chOff x="0" y="0"/>
            <a:chExt cx="2045949" cy="1564457"/>
          </a:xfrm>
        </p:grpSpPr>
        <p:sp>
          <p:nvSpPr>
            <p:cNvPr id="3" name="Freeform 3"/>
            <p:cNvSpPr/>
            <p:nvPr/>
          </p:nvSpPr>
          <p:spPr>
            <a:xfrm>
              <a:off x="0" y="-1270"/>
              <a:ext cx="2047219" cy="1563187"/>
            </a:xfrm>
            <a:custGeom>
              <a:avLst/>
              <a:gdLst/>
              <a:ahLst/>
              <a:cxnLst/>
              <a:rect l="l" t="t" r="r" b="b"/>
              <a:pathLst>
                <a:path w="2047219" h="1563187">
                  <a:moveTo>
                    <a:pt x="2035789" y="27940"/>
                  </a:moveTo>
                  <a:cubicBezTo>
                    <a:pt x="2026899" y="24130"/>
                    <a:pt x="2018009" y="21590"/>
                    <a:pt x="2009119" y="21590"/>
                  </a:cubicBezTo>
                  <a:cubicBezTo>
                    <a:pt x="1982449" y="20320"/>
                    <a:pt x="1952018" y="20320"/>
                    <a:pt x="1919556" y="17780"/>
                  </a:cubicBezTo>
                  <a:cubicBezTo>
                    <a:pt x="1845359" y="12700"/>
                    <a:pt x="1772707" y="6350"/>
                    <a:pt x="1698509" y="3810"/>
                  </a:cubicBezTo>
                  <a:cubicBezTo>
                    <a:pt x="1638223" y="1270"/>
                    <a:pt x="1579483" y="3810"/>
                    <a:pt x="1519197" y="2540"/>
                  </a:cubicBezTo>
                  <a:cubicBezTo>
                    <a:pt x="1492919" y="2540"/>
                    <a:pt x="1466640" y="0"/>
                    <a:pt x="1440362" y="2540"/>
                  </a:cubicBezTo>
                  <a:cubicBezTo>
                    <a:pt x="1376985" y="10160"/>
                    <a:pt x="1313607" y="11430"/>
                    <a:pt x="1248684" y="8890"/>
                  </a:cubicBezTo>
                  <a:cubicBezTo>
                    <a:pt x="1216223" y="7620"/>
                    <a:pt x="1183761" y="7620"/>
                    <a:pt x="1151299" y="7620"/>
                  </a:cubicBezTo>
                  <a:cubicBezTo>
                    <a:pt x="1092559" y="7620"/>
                    <a:pt x="1033820" y="7620"/>
                    <a:pt x="975080" y="6350"/>
                  </a:cubicBezTo>
                  <a:cubicBezTo>
                    <a:pt x="913248" y="5080"/>
                    <a:pt x="304207" y="2540"/>
                    <a:pt x="243922" y="1270"/>
                  </a:cubicBezTo>
                  <a:cubicBezTo>
                    <a:pt x="194456" y="0"/>
                    <a:pt x="146537" y="1270"/>
                    <a:pt x="97072" y="1270"/>
                  </a:cubicBezTo>
                  <a:cubicBezTo>
                    <a:pt x="63064" y="1270"/>
                    <a:pt x="33020" y="3810"/>
                    <a:pt x="5080" y="5080"/>
                  </a:cubicBezTo>
                  <a:cubicBezTo>
                    <a:pt x="3810" y="5080"/>
                    <a:pt x="2540" y="7620"/>
                    <a:pt x="0" y="8890"/>
                  </a:cubicBezTo>
                  <a:cubicBezTo>
                    <a:pt x="1270" y="21590"/>
                    <a:pt x="3810" y="34290"/>
                    <a:pt x="5080" y="46990"/>
                  </a:cubicBezTo>
                  <a:cubicBezTo>
                    <a:pt x="15240" y="113316"/>
                    <a:pt x="16510" y="179060"/>
                    <a:pt x="17780" y="243651"/>
                  </a:cubicBezTo>
                  <a:cubicBezTo>
                    <a:pt x="19050" y="309395"/>
                    <a:pt x="17780" y="375138"/>
                    <a:pt x="16510" y="442036"/>
                  </a:cubicBezTo>
                  <a:cubicBezTo>
                    <a:pt x="15240" y="510086"/>
                    <a:pt x="2540" y="1224042"/>
                    <a:pt x="2540" y="1292093"/>
                  </a:cubicBezTo>
                  <a:cubicBezTo>
                    <a:pt x="2540" y="1358990"/>
                    <a:pt x="1270" y="1425887"/>
                    <a:pt x="0" y="1492784"/>
                  </a:cubicBezTo>
                  <a:cubicBezTo>
                    <a:pt x="0" y="1508577"/>
                    <a:pt x="3810" y="1518737"/>
                    <a:pt x="15240" y="1523817"/>
                  </a:cubicBezTo>
                  <a:cubicBezTo>
                    <a:pt x="22860" y="1527627"/>
                    <a:pt x="31750" y="1530167"/>
                    <a:pt x="40640" y="1531437"/>
                  </a:cubicBezTo>
                  <a:cubicBezTo>
                    <a:pt x="95526" y="1536517"/>
                    <a:pt x="154266" y="1540327"/>
                    <a:pt x="213006" y="1545407"/>
                  </a:cubicBezTo>
                  <a:cubicBezTo>
                    <a:pt x="245467" y="1547947"/>
                    <a:pt x="277929" y="1553027"/>
                    <a:pt x="310390" y="1554297"/>
                  </a:cubicBezTo>
                  <a:cubicBezTo>
                    <a:pt x="364493" y="1556837"/>
                    <a:pt x="967351" y="1558107"/>
                    <a:pt x="1021453" y="1559377"/>
                  </a:cubicBezTo>
                  <a:cubicBezTo>
                    <a:pt x="1029182" y="1559377"/>
                    <a:pt x="1036911" y="1559377"/>
                    <a:pt x="1044640" y="1559377"/>
                  </a:cubicBezTo>
                  <a:cubicBezTo>
                    <a:pt x="1081739" y="1559377"/>
                    <a:pt x="1120384" y="1558107"/>
                    <a:pt x="1157483" y="1558107"/>
                  </a:cubicBezTo>
                  <a:cubicBezTo>
                    <a:pt x="1200765" y="1558107"/>
                    <a:pt x="1242501" y="1559377"/>
                    <a:pt x="1285783" y="1559377"/>
                  </a:cubicBezTo>
                  <a:cubicBezTo>
                    <a:pt x="1349160" y="1559377"/>
                    <a:pt x="1414084" y="1559377"/>
                    <a:pt x="1477461" y="1559377"/>
                  </a:cubicBezTo>
                  <a:cubicBezTo>
                    <a:pt x="1536201" y="1559377"/>
                    <a:pt x="1594941" y="1560647"/>
                    <a:pt x="1653681" y="1561917"/>
                  </a:cubicBezTo>
                  <a:cubicBezTo>
                    <a:pt x="1679959" y="1561917"/>
                    <a:pt x="1707783" y="1563187"/>
                    <a:pt x="1734062" y="1563187"/>
                  </a:cubicBezTo>
                  <a:cubicBezTo>
                    <a:pt x="1819080" y="1561917"/>
                    <a:pt x="1902553" y="1555567"/>
                    <a:pt x="1986259" y="1555567"/>
                  </a:cubicBezTo>
                  <a:cubicBezTo>
                    <a:pt x="1990069" y="1555567"/>
                    <a:pt x="1995149" y="1553027"/>
                    <a:pt x="1998959" y="1550487"/>
                  </a:cubicBezTo>
                  <a:cubicBezTo>
                    <a:pt x="2004039" y="1546677"/>
                    <a:pt x="2006579" y="1540327"/>
                    <a:pt x="2009119" y="1537787"/>
                  </a:cubicBezTo>
                  <a:cubicBezTo>
                    <a:pt x="2010389" y="1484710"/>
                    <a:pt x="2011659" y="1436268"/>
                    <a:pt x="2012929" y="1387825"/>
                  </a:cubicBezTo>
                  <a:cubicBezTo>
                    <a:pt x="2014199" y="1312854"/>
                    <a:pt x="2024359" y="593131"/>
                    <a:pt x="2025629" y="518160"/>
                  </a:cubicBezTo>
                  <a:cubicBezTo>
                    <a:pt x="2025629" y="473177"/>
                    <a:pt x="2026899" y="428195"/>
                    <a:pt x="2028169" y="383212"/>
                  </a:cubicBezTo>
                  <a:cubicBezTo>
                    <a:pt x="2029439" y="334769"/>
                    <a:pt x="2030709" y="286326"/>
                    <a:pt x="2033249" y="237884"/>
                  </a:cubicBezTo>
                  <a:cubicBezTo>
                    <a:pt x="2034519" y="209049"/>
                    <a:pt x="2034519" y="179060"/>
                    <a:pt x="2039599" y="150225"/>
                  </a:cubicBezTo>
                  <a:cubicBezTo>
                    <a:pt x="2044679" y="115623"/>
                    <a:pt x="2047219" y="82174"/>
                    <a:pt x="2045949" y="44450"/>
                  </a:cubicBezTo>
                  <a:cubicBezTo>
                    <a:pt x="2045949" y="38100"/>
                    <a:pt x="2042139" y="30480"/>
                    <a:pt x="2035789" y="27940"/>
                  </a:cubicBezTo>
                  <a:close/>
                </a:path>
              </a:pathLst>
            </a:custGeom>
            <a:solidFill>
              <a:srgbClr val="425957"/>
            </a:solidFill>
          </p:spPr>
          <p:txBody>
            <a:bodyPr/>
            <a:lstStyle/>
            <a:p>
              <a:endParaRPr lang="en-US"/>
            </a:p>
          </p:txBody>
        </p:sp>
      </p:grpSp>
      <p:grpSp>
        <p:nvGrpSpPr>
          <p:cNvPr id="5" name="Group 5"/>
          <p:cNvGrpSpPr/>
          <p:nvPr/>
        </p:nvGrpSpPr>
        <p:grpSpPr>
          <a:xfrm>
            <a:off x="2703917" y="3236125"/>
            <a:ext cx="6118627" cy="1407558"/>
            <a:chOff x="0" y="0"/>
            <a:chExt cx="2045949" cy="470660"/>
          </a:xfrm>
        </p:grpSpPr>
        <p:sp>
          <p:nvSpPr>
            <p:cNvPr id="6" name="Freeform 6"/>
            <p:cNvSpPr/>
            <p:nvPr/>
          </p:nvSpPr>
          <p:spPr>
            <a:xfrm>
              <a:off x="0" y="-1270"/>
              <a:ext cx="2047219" cy="469390"/>
            </a:xfrm>
            <a:custGeom>
              <a:avLst/>
              <a:gdLst/>
              <a:ahLst/>
              <a:cxnLst/>
              <a:rect l="l" t="t" r="r" b="b"/>
              <a:pathLst>
                <a:path w="2047219" h="469390">
                  <a:moveTo>
                    <a:pt x="2035789" y="27940"/>
                  </a:moveTo>
                  <a:cubicBezTo>
                    <a:pt x="2026899" y="24130"/>
                    <a:pt x="2018009" y="21590"/>
                    <a:pt x="2009119" y="21590"/>
                  </a:cubicBezTo>
                  <a:cubicBezTo>
                    <a:pt x="1982449" y="20320"/>
                    <a:pt x="1952018" y="20320"/>
                    <a:pt x="1919556" y="17780"/>
                  </a:cubicBezTo>
                  <a:cubicBezTo>
                    <a:pt x="1845359" y="12700"/>
                    <a:pt x="1772707" y="6350"/>
                    <a:pt x="1698509" y="3810"/>
                  </a:cubicBezTo>
                  <a:cubicBezTo>
                    <a:pt x="1638223" y="1270"/>
                    <a:pt x="1579483" y="3810"/>
                    <a:pt x="1519197" y="2540"/>
                  </a:cubicBezTo>
                  <a:cubicBezTo>
                    <a:pt x="1492919" y="2540"/>
                    <a:pt x="1466640" y="0"/>
                    <a:pt x="1440362" y="2540"/>
                  </a:cubicBezTo>
                  <a:cubicBezTo>
                    <a:pt x="1376985" y="10160"/>
                    <a:pt x="1313607" y="11430"/>
                    <a:pt x="1248684" y="8890"/>
                  </a:cubicBezTo>
                  <a:cubicBezTo>
                    <a:pt x="1216223" y="7620"/>
                    <a:pt x="1183761" y="7620"/>
                    <a:pt x="1151299" y="7620"/>
                  </a:cubicBezTo>
                  <a:cubicBezTo>
                    <a:pt x="1092559" y="7620"/>
                    <a:pt x="1033820" y="7620"/>
                    <a:pt x="975080" y="6350"/>
                  </a:cubicBezTo>
                  <a:cubicBezTo>
                    <a:pt x="913248" y="5080"/>
                    <a:pt x="304207" y="2540"/>
                    <a:pt x="243922" y="1270"/>
                  </a:cubicBezTo>
                  <a:cubicBezTo>
                    <a:pt x="194456" y="0"/>
                    <a:pt x="146537" y="1270"/>
                    <a:pt x="97072" y="1270"/>
                  </a:cubicBezTo>
                  <a:cubicBezTo>
                    <a:pt x="63064" y="1270"/>
                    <a:pt x="33020" y="3810"/>
                    <a:pt x="5080" y="5080"/>
                  </a:cubicBezTo>
                  <a:cubicBezTo>
                    <a:pt x="3810" y="5080"/>
                    <a:pt x="2540" y="7620"/>
                    <a:pt x="0" y="8890"/>
                  </a:cubicBezTo>
                  <a:cubicBezTo>
                    <a:pt x="1270" y="21590"/>
                    <a:pt x="3810" y="34290"/>
                    <a:pt x="5080" y="46990"/>
                  </a:cubicBezTo>
                  <a:cubicBezTo>
                    <a:pt x="15240" y="77146"/>
                    <a:pt x="16510" y="92743"/>
                    <a:pt x="17780" y="108066"/>
                  </a:cubicBezTo>
                  <a:cubicBezTo>
                    <a:pt x="19050" y="123663"/>
                    <a:pt x="17780" y="139259"/>
                    <a:pt x="16510" y="155129"/>
                  </a:cubicBezTo>
                  <a:cubicBezTo>
                    <a:pt x="15240" y="171273"/>
                    <a:pt x="2540" y="340647"/>
                    <a:pt x="2540" y="356791"/>
                  </a:cubicBezTo>
                  <a:cubicBezTo>
                    <a:pt x="2540" y="372661"/>
                    <a:pt x="1270" y="388532"/>
                    <a:pt x="0" y="404402"/>
                  </a:cubicBezTo>
                  <a:cubicBezTo>
                    <a:pt x="0" y="414780"/>
                    <a:pt x="3810" y="424940"/>
                    <a:pt x="15240" y="430020"/>
                  </a:cubicBezTo>
                  <a:cubicBezTo>
                    <a:pt x="22860" y="433830"/>
                    <a:pt x="31750" y="436370"/>
                    <a:pt x="40640" y="437640"/>
                  </a:cubicBezTo>
                  <a:cubicBezTo>
                    <a:pt x="95526" y="442720"/>
                    <a:pt x="154266" y="446530"/>
                    <a:pt x="213006" y="451610"/>
                  </a:cubicBezTo>
                  <a:cubicBezTo>
                    <a:pt x="245467" y="454150"/>
                    <a:pt x="277929" y="459230"/>
                    <a:pt x="310390" y="460500"/>
                  </a:cubicBezTo>
                  <a:cubicBezTo>
                    <a:pt x="364493" y="463040"/>
                    <a:pt x="967351" y="464310"/>
                    <a:pt x="1021453" y="465580"/>
                  </a:cubicBezTo>
                  <a:cubicBezTo>
                    <a:pt x="1029182" y="465580"/>
                    <a:pt x="1036911" y="465580"/>
                    <a:pt x="1044640" y="465580"/>
                  </a:cubicBezTo>
                  <a:cubicBezTo>
                    <a:pt x="1081739" y="465580"/>
                    <a:pt x="1120384" y="464310"/>
                    <a:pt x="1157483" y="464310"/>
                  </a:cubicBezTo>
                  <a:cubicBezTo>
                    <a:pt x="1200765" y="464310"/>
                    <a:pt x="1242501" y="465580"/>
                    <a:pt x="1285783" y="465580"/>
                  </a:cubicBezTo>
                  <a:cubicBezTo>
                    <a:pt x="1349160" y="465580"/>
                    <a:pt x="1414084" y="465580"/>
                    <a:pt x="1477461" y="465580"/>
                  </a:cubicBezTo>
                  <a:cubicBezTo>
                    <a:pt x="1536201" y="465580"/>
                    <a:pt x="1594941" y="466850"/>
                    <a:pt x="1653681" y="468120"/>
                  </a:cubicBezTo>
                  <a:cubicBezTo>
                    <a:pt x="1679959" y="468120"/>
                    <a:pt x="1707783" y="469390"/>
                    <a:pt x="1734062" y="469390"/>
                  </a:cubicBezTo>
                  <a:cubicBezTo>
                    <a:pt x="1819080" y="468120"/>
                    <a:pt x="1902553" y="461770"/>
                    <a:pt x="1986259" y="461770"/>
                  </a:cubicBezTo>
                  <a:cubicBezTo>
                    <a:pt x="1990069" y="461770"/>
                    <a:pt x="1995149" y="459230"/>
                    <a:pt x="1998959" y="456690"/>
                  </a:cubicBezTo>
                  <a:cubicBezTo>
                    <a:pt x="2004039" y="452880"/>
                    <a:pt x="2006579" y="446530"/>
                    <a:pt x="2009119" y="443990"/>
                  </a:cubicBezTo>
                  <a:cubicBezTo>
                    <a:pt x="2010389" y="402486"/>
                    <a:pt x="2011659" y="390994"/>
                    <a:pt x="2012929" y="379502"/>
                  </a:cubicBezTo>
                  <a:cubicBezTo>
                    <a:pt x="2014199" y="361716"/>
                    <a:pt x="2024359" y="190974"/>
                    <a:pt x="2025629" y="173189"/>
                  </a:cubicBezTo>
                  <a:cubicBezTo>
                    <a:pt x="2025629" y="162517"/>
                    <a:pt x="2026899" y="151846"/>
                    <a:pt x="2028169" y="141174"/>
                  </a:cubicBezTo>
                  <a:cubicBezTo>
                    <a:pt x="2029439" y="129682"/>
                    <a:pt x="2030709" y="118190"/>
                    <a:pt x="2033249" y="106698"/>
                  </a:cubicBezTo>
                  <a:cubicBezTo>
                    <a:pt x="2034519" y="99857"/>
                    <a:pt x="2034519" y="92743"/>
                    <a:pt x="2039599" y="85902"/>
                  </a:cubicBezTo>
                  <a:cubicBezTo>
                    <a:pt x="2044679" y="77693"/>
                    <a:pt x="2047219" y="69758"/>
                    <a:pt x="2045949" y="44450"/>
                  </a:cubicBezTo>
                  <a:cubicBezTo>
                    <a:pt x="2045949" y="38100"/>
                    <a:pt x="2042139" y="30480"/>
                    <a:pt x="2035789" y="27940"/>
                  </a:cubicBezTo>
                  <a:close/>
                </a:path>
              </a:pathLst>
            </a:custGeom>
            <a:solidFill>
              <a:srgbClr val="EDCC9A"/>
            </a:solidFill>
          </p:spPr>
          <p:txBody>
            <a:bodyPr/>
            <a:lstStyle/>
            <a:p>
              <a:endParaRPr lang="en-US" dirty="0"/>
            </a:p>
          </p:txBody>
        </p:sp>
      </p:grpSp>
      <p:sp>
        <p:nvSpPr>
          <p:cNvPr id="7" name="TextBox 7"/>
          <p:cNvSpPr txBox="1"/>
          <p:nvPr/>
        </p:nvSpPr>
        <p:spPr>
          <a:xfrm>
            <a:off x="3000098" y="3751625"/>
            <a:ext cx="5526265" cy="390813"/>
          </a:xfrm>
          <a:prstGeom prst="rect">
            <a:avLst/>
          </a:prstGeom>
        </p:spPr>
        <p:txBody>
          <a:bodyPr lIns="0" tIns="0" rIns="0" bIns="0" rtlCol="0" anchor="t">
            <a:spAutoFit/>
          </a:bodyPr>
          <a:lstStyle/>
          <a:p>
            <a:pPr algn="ctr">
              <a:lnSpc>
                <a:spcPts val="2920"/>
              </a:lnSpc>
            </a:pPr>
            <a:r>
              <a:rPr lang="en-US" sz="3650" spc="-18" dirty="0">
                <a:solidFill>
                  <a:srgbClr val="425957"/>
                </a:solidFill>
                <a:latin typeface="Muli Bold"/>
              </a:rPr>
              <a:t>Thành </a:t>
            </a:r>
            <a:r>
              <a:rPr lang="en-US" sz="3650" spc="-18" dirty="0" err="1">
                <a:solidFill>
                  <a:srgbClr val="425957"/>
                </a:solidFill>
                <a:latin typeface="Muli Bold"/>
              </a:rPr>
              <a:t>lập</a:t>
            </a:r>
            <a:r>
              <a:rPr lang="en-US" sz="3650" spc="-18" dirty="0">
                <a:solidFill>
                  <a:srgbClr val="425957"/>
                </a:solidFill>
                <a:latin typeface="Muli Bold"/>
              </a:rPr>
              <a:t> </a:t>
            </a:r>
            <a:r>
              <a:rPr lang="en-US" sz="3650" spc="-18" dirty="0" err="1">
                <a:solidFill>
                  <a:srgbClr val="425957"/>
                </a:solidFill>
                <a:latin typeface="Muli Bold"/>
              </a:rPr>
              <a:t>nhóm</a:t>
            </a:r>
            <a:r>
              <a:rPr lang="en-US" sz="3650" spc="-18" dirty="0">
                <a:solidFill>
                  <a:srgbClr val="425957"/>
                </a:solidFill>
                <a:latin typeface="Muli Bold"/>
              </a:rPr>
              <a:t> </a:t>
            </a:r>
            <a:r>
              <a:rPr lang="en-US" sz="3650" spc="-18" dirty="0" err="1">
                <a:solidFill>
                  <a:srgbClr val="425957"/>
                </a:solidFill>
                <a:latin typeface="Muli Bold"/>
              </a:rPr>
              <a:t>báo</a:t>
            </a:r>
            <a:r>
              <a:rPr lang="en-US" sz="3650" spc="-18" dirty="0">
                <a:solidFill>
                  <a:srgbClr val="425957"/>
                </a:solidFill>
                <a:latin typeface="Muli Bold"/>
              </a:rPr>
              <a:t> </a:t>
            </a:r>
            <a:r>
              <a:rPr lang="en-US" sz="3650" spc="-18" dirty="0" err="1">
                <a:solidFill>
                  <a:srgbClr val="425957"/>
                </a:solidFill>
                <a:latin typeface="Muli Bold"/>
              </a:rPr>
              <a:t>cáo</a:t>
            </a:r>
            <a:endParaRPr lang="en-US" sz="3650" spc="-18" dirty="0">
              <a:solidFill>
                <a:srgbClr val="425957"/>
              </a:solidFill>
              <a:latin typeface="Muli Bold"/>
            </a:endParaRPr>
          </a:p>
        </p:txBody>
      </p:sp>
      <p:grpSp>
        <p:nvGrpSpPr>
          <p:cNvPr id="8" name="Group 8"/>
          <p:cNvGrpSpPr/>
          <p:nvPr/>
        </p:nvGrpSpPr>
        <p:grpSpPr>
          <a:xfrm>
            <a:off x="9514408" y="3236125"/>
            <a:ext cx="6118627" cy="4678674"/>
            <a:chOff x="0" y="0"/>
            <a:chExt cx="2045949" cy="1564457"/>
          </a:xfrm>
        </p:grpSpPr>
        <p:sp>
          <p:nvSpPr>
            <p:cNvPr id="9" name="Freeform 9"/>
            <p:cNvSpPr/>
            <p:nvPr/>
          </p:nvSpPr>
          <p:spPr>
            <a:xfrm>
              <a:off x="0" y="-1270"/>
              <a:ext cx="2047219" cy="1563187"/>
            </a:xfrm>
            <a:custGeom>
              <a:avLst/>
              <a:gdLst/>
              <a:ahLst/>
              <a:cxnLst/>
              <a:rect l="l" t="t" r="r" b="b"/>
              <a:pathLst>
                <a:path w="2047219" h="1563187">
                  <a:moveTo>
                    <a:pt x="2035789" y="27940"/>
                  </a:moveTo>
                  <a:cubicBezTo>
                    <a:pt x="2026899" y="24130"/>
                    <a:pt x="2018009" y="21590"/>
                    <a:pt x="2009119" y="21590"/>
                  </a:cubicBezTo>
                  <a:cubicBezTo>
                    <a:pt x="1982449" y="20320"/>
                    <a:pt x="1952018" y="20320"/>
                    <a:pt x="1919556" y="17780"/>
                  </a:cubicBezTo>
                  <a:cubicBezTo>
                    <a:pt x="1845359" y="12700"/>
                    <a:pt x="1772707" y="6350"/>
                    <a:pt x="1698509" y="3810"/>
                  </a:cubicBezTo>
                  <a:cubicBezTo>
                    <a:pt x="1638223" y="1270"/>
                    <a:pt x="1579483" y="3810"/>
                    <a:pt x="1519197" y="2540"/>
                  </a:cubicBezTo>
                  <a:cubicBezTo>
                    <a:pt x="1492919" y="2540"/>
                    <a:pt x="1466640" y="0"/>
                    <a:pt x="1440362" y="2540"/>
                  </a:cubicBezTo>
                  <a:cubicBezTo>
                    <a:pt x="1376985" y="10160"/>
                    <a:pt x="1313607" y="11430"/>
                    <a:pt x="1248684" y="8890"/>
                  </a:cubicBezTo>
                  <a:cubicBezTo>
                    <a:pt x="1216223" y="7620"/>
                    <a:pt x="1183761" y="7620"/>
                    <a:pt x="1151299" y="7620"/>
                  </a:cubicBezTo>
                  <a:cubicBezTo>
                    <a:pt x="1092559" y="7620"/>
                    <a:pt x="1033820" y="7620"/>
                    <a:pt x="975080" y="6350"/>
                  </a:cubicBezTo>
                  <a:cubicBezTo>
                    <a:pt x="913248" y="5080"/>
                    <a:pt x="304207" y="2540"/>
                    <a:pt x="243922" y="1270"/>
                  </a:cubicBezTo>
                  <a:cubicBezTo>
                    <a:pt x="194456" y="0"/>
                    <a:pt x="146537" y="1270"/>
                    <a:pt x="97072" y="1270"/>
                  </a:cubicBezTo>
                  <a:cubicBezTo>
                    <a:pt x="63064" y="1270"/>
                    <a:pt x="33020" y="3810"/>
                    <a:pt x="5080" y="5080"/>
                  </a:cubicBezTo>
                  <a:cubicBezTo>
                    <a:pt x="3810" y="5080"/>
                    <a:pt x="2540" y="7620"/>
                    <a:pt x="0" y="8890"/>
                  </a:cubicBezTo>
                  <a:cubicBezTo>
                    <a:pt x="1270" y="21590"/>
                    <a:pt x="3810" y="34290"/>
                    <a:pt x="5080" y="46990"/>
                  </a:cubicBezTo>
                  <a:cubicBezTo>
                    <a:pt x="15240" y="113316"/>
                    <a:pt x="16510" y="179060"/>
                    <a:pt x="17780" y="243651"/>
                  </a:cubicBezTo>
                  <a:cubicBezTo>
                    <a:pt x="19050" y="309395"/>
                    <a:pt x="17780" y="375138"/>
                    <a:pt x="16510" y="442036"/>
                  </a:cubicBezTo>
                  <a:cubicBezTo>
                    <a:pt x="15240" y="510086"/>
                    <a:pt x="2540" y="1224042"/>
                    <a:pt x="2540" y="1292093"/>
                  </a:cubicBezTo>
                  <a:cubicBezTo>
                    <a:pt x="2540" y="1358990"/>
                    <a:pt x="1270" y="1425887"/>
                    <a:pt x="0" y="1492784"/>
                  </a:cubicBezTo>
                  <a:cubicBezTo>
                    <a:pt x="0" y="1508577"/>
                    <a:pt x="3810" y="1518737"/>
                    <a:pt x="15240" y="1523817"/>
                  </a:cubicBezTo>
                  <a:cubicBezTo>
                    <a:pt x="22860" y="1527627"/>
                    <a:pt x="31750" y="1530167"/>
                    <a:pt x="40640" y="1531437"/>
                  </a:cubicBezTo>
                  <a:cubicBezTo>
                    <a:pt x="95526" y="1536517"/>
                    <a:pt x="154266" y="1540327"/>
                    <a:pt x="213006" y="1545407"/>
                  </a:cubicBezTo>
                  <a:cubicBezTo>
                    <a:pt x="245467" y="1547947"/>
                    <a:pt x="277929" y="1553027"/>
                    <a:pt x="310390" y="1554297"/>
                  </a:cubicBezTo>
                  <a:cubicBezTo>
                    <a:pt x="364493" y="1556837"/>
                    <a:pt x="967351" y="1558107"/>
                    <a:pt x="1021453" y="1559377"/>
                  </a:cubicBezTo>
                  <a:cubicBezTo>
                    <a:pt x="1029182" y="1559377"/>
                    <a:pt x="1036911" y="1559377"/>
                    <a:pt x="1044640" y="1559377"/>
                  </a:cubicBezTo>
                  <a:cubicBezTo>
                    <a:pt x="1081739" y="1559377"/>
                    <a:pt x="1120384" y="1558107"/>
                    <a:pt x="1157483" y="1558107"/>
                  </a:cubicBezTo>
                  <a:cubicBezTo>
                    <a:pt x="1200765" y="1558107"/>
                    <a:pt x="1242501" y="1559377"/>
                    <a:pt x="1285783" y="1559377"/>
                  </a:cubicBezTo>
                  <a:cubicBezTo>
                    <a:pt x="1349160" y="1559377"/>
                    <a:pt x="1414084" y="1559377"/>
                    <a:pt x="1477461" y="1559377"/>
                  </a:cubicBezTo>
                  <a:cubicBezTo>
                    <a:pt x="1536201" y="1559377"/>
                    <a:pt x="1594941" y="1560647"/>
                    <a:pt x="1653681" y="1561917"/>
                  </a:cubicBezTo>
                  <a:cubicBezTo>
                    <a:pt x="1679959" y="1561917"/>
                    <a:pt x="1707783" y="1563187"/>
                    <a:pt x="1734062" y="1563187"/>
                  </a:cubicBezTo>
                  <a:cubicBezTo>
                    <a:pt x="1819080" y="1561917"/>
                    <a:pt x="1902553" y="1555567"/>
                    <a:pt x="1986259" y="1555567"/>
                  </a:cubicBezTo>
                  <a:cubicBezTo>
                    <a:pt x="1990069" y="1555567"/>
                    <a:pt x="1995149" y="1553027"/>
                    <a:pt x="1998959" y="1550487"/>
                  </a:cubicBezTo>
                  <a:cubicBezTo>
                    <a:pt x="2004039" y="1546677"/>
                    <a:pt x="2006579" y="1540327"/>
                    <a:pt x="2009119" y="1537787"/>
                  </a:cubicBezTo>
                  <a:cubicBezTo>
                    <a:pt x="2010389" y="1484710"/>
                    <a:pt x="2011659" y="1436268"/>
                    <a:pt x="2012929" y="1387825"/>
                  </a:cubicBezTo>
                  <a:cubicBezTo>
                    <a:pt x="2014199" y="1312854"/>
                    <a:pt x="2024359" y="593131"/>
                    <a:pt x="2025629" y="518160"/>
                  </a:cubicBezTo>
                  <a:cubicBezTo>
                    <a:pt x="2025629" y="473177"/>
                    <a:pt x="2026899" y="428195"/>
                    <a:pt x="2028169" y="383212"/>
                  </a:cubicBezTo>
                  <a:cubicBezTo>
                    <a:pt x="2029439" y="334769"/>
                    <a:pt x="2030709" y="286326"/>
                    <a:pt x="2033249" y="237884"/>
                  </a:cubicBezTo>
                  <a:cubicBezTo>
                    <a:pt x="2034519" y="209049"/>
                    <a:pt x="2034519" y="179060"/>
                    <a:pt x="2039599" y="150225"/>
                  </a:cubicBezTo>
                  <a:cubicBezTo>
                    <a:pt x="2044679" y="115623"/>
                    <a:pt x="2047219" y="82174"/>
                    <a:pt x="2045949" y="44450"/>
                  </a:cubicBezTo>
                  <a:cubicBezTo>
                    <a:pt x="2045949" y="38100"/>
                    <a:pt x="2042139" y="30480"/>
                    <a:pt x="2035789" y="27940"/>
                  </a:cubicBezTo>
                  <a:close/>
                </a:path>
              </a:pathLst>
            </a:custGeom>
            <a:solidFill>
              <a:srgbClr val="425957"/>
            </a:solidFill>
          </p:spPr>
          <p:txBody>
            <a:bodyPr/>
            <a:lstStyle/>
            <a:p>
              <a:endParaRPr lang="en-US"/>
            </a:p>
          </p:txBody>
        </p:sp>
      </p:grpSp>
      <p:grpSp>
        <p:nvGrpSpPr>
          <p:cNvPr id="11" name="Group 11"/>
          <p:cNvGrpSpPr/>
          <p:nvPr/>
        </p:nvGrpSpPr>
        <p:grpSpPr>
          <a:xfrm>
            <a:off x="9514408" y="3236125"/>
            <a:ext cx="6118627" cy="1407558"/>
            <a:chOff x="0" y="0"/>
            <a:chExt cx="2045949" cy="470660"/>
          </a:xfrm>
        </p:grpSpPr>
        <p:sp>
          <p:nvSpPr>
            <p:cNvPr id="12" name="Freeform 12"/>
            <p:cNvSpPr/>
            <p:nvPr/>
          </p:nvSpPr>
          <p:spPr>
            <a:xfrm>
              <a:off x="0" y="-1270"/>
              <a:ext cx="2047219" cy="469390"/>
            </a:xfrm>
            <a:custGeom>
              <a:avLst/>
              <a:gdLst/>
              <a:ahLst/>
              <a:cxnLst/>
              <a:rect l="l" t="t" r="r" b="b"/>
              <a:pathLst>
                <a:path w="2047219" h="469390">
                  <a:moveTo>
                    <a:pt x="2035789" y="27940"/>
                  </a:moveTo>
                  <a:cubicBezTo>
                    <a:pt x="2026899" y="24130"/>
                    <a:pt x="2018009" y="21590"/>
                    <a:pt x="2009119" y="21590"/>
                  </a:cubicBezTo>
                  <a:cubicBezTo>
                    <a:pt x="1982449" y="20320"/>
                    <a:pt x="1952018" y="20320"/>
                    <a:pt x="1919556" y="17780"/>
                  </a:cubicBezTo>
                  <a:cubicBezTo>
                    <a:pt x="1845359" y="12700"/>
                    <a:pt x="1772707" y="6350"/>
                    <a:pt x="1698509" y="3810"/>
                  </a:cubicBezTo>
                  <a:cubicBezTo>
                    <a:pt x="1638223" y="1270"/>
                    <a:pt x="1579483" y="3810"/>
                    <a:pt x="1519197" y="2540"/>
                  </a:cubicBezTo>
                  <a:cubicBezTo>
                    <a:pt x="1492919" y="2540"/>
                    <a:pt x="1466640" y="0"/>
                    <a:pt x="1440362" y="2540"/>
                  </a:cubicBezTo>
                  <a:cubicBezTo>
                    <a:pt x="1376985" y="10160"/>
                    <a:pt x="1313607" y="11430"/>
                    <a:pt x="1248684" y="8890"/>
                  </a:cubicBezTo>
                  <a:cubicBezTo>
                    <a:pt x="1216223" y="7620"/>
                    <a:pt x="1183761" y="7620"/>
                    <a:pt x="1151299" y="7620"/>
                  </a:cubicBezTo>
                  <a:cubicBezTo>
                    <a:pt x="1092559" y="7620"/>
                    <a:pt x="1033820" y="7620"/>
                    <a:pt x="975080" y="6350"/>
                  </a:cubicBezTo>
                  <a:cubicBezTo>
                    <a:pt x="913248" y="5080"/>
                    <a:pt x="304207" y="2540"/>
                    <a:pt x="243922" y="1270"/>
                  </a:cubicBezTo>
                  <a:cubicBezTo>
                    <a:pt x="194456" y="0"/>
                    <a:pt x="146537" y="1270"/>
                    <a:pt x="97072" y="1270"/>
                  </a:cubicBezTo>
                  <a:cubicBezTo>
                    <a:pt x="63064" y="1270"/>
                    <a:pt x="33020" y="3810"/>
                    <a:pt x="5080" y="5080"/>
                  </a:cubicBezTo>
                  <a:cubicBezTo>
                    <a:pt x="3810" y="5080"/>
                    <a:pt x="2540" y="7620"/>
                    <a:pt x="0" y="8890"/>
                  </a:cubicBezTo>
                  <a:cubicBezTo>
                    <a:pt x="1270" y="21590"/>
                    <a:pt x="3810" y="34290"/>
                    <a:pt x="5080" y="46990"/>
                  </a:cubicBezTo>
                  <a:cubicBezTo>
                    <a:pt x="15240" y="77146"/>
                    <a:pt x="16510" y="92743"/>
                    <a:pt x="17780" y="108066"/>
                  </a:cubicBezTo>
                  <a:cubicBezTo>
                    <a:pt x="19050" y="123663"/>
                    <a:pt x="17780" y="139259"/>
                    <a:pt x="16510" y="155129"/>
                  </a:cubicBezTo>
                  <a:cubicBezTo>
                    <a:pt x="15240" y="171273"/>
                    <a:pt x="2540" y="340647"/>
                    <a:pt x="2540" y="356791"/>
                  </a:cubicBezTo>
                  <a:cubicBezTo>
                    <a:pt x="2540" y="372661"/>
                    <a:pt x="1270" y="388532"/>
                    <a:pt x="0" y="404402"/>
                  </a:cubicBezTo>
                  <a:cubicBezTo>
                    <a:pt x="0" y="414780"/>
                    <a:pt x="3810" y="424940"/>
                    <a:pt x="15240" y="430020"/>
                  </a:cubicBezTo>
                  <a:cubicBezTo>
                    <a:pt x="22860" y="433830"/>
                    <a:pt x="31750" y="436370"/>
                    <a:pt x="40640" y="437640"/>
                  </a:cubicBezTo>
                  <a:cubicBezTo>
                    <a:pt x="95526" y="442720"/>
                    <a:pt x="154266" y="446530"/>
                    <a:pt x="213006" y="451610"/>
                  </a:cubicBezTo>
                  <a:cubicBezTo>
                    <a:pt x="245467" y="454150"/>
                    <a:pt x="277929" y="459230"/>
                    <a:pt x="310390" y="460500"/>
                  </a:cubicBezTo>
                  <a:cubicBezTo>
                    <a:pt x="364493" y="463040"/>
                    <a:pt x="967351" y="464310"/>
                    <a:pt x="1021453" y="465580"/>
                  </a:cubicBezTo>
                  <a:cubicBezTo>
                    <a:pt x="1029182" y="465580"/>
                    <a:pt x="1036911" y="465580"/>
                    <a:pt x="1044640" y="465580"/>
                  </a:cubicBezTo>
                  <a:cubicBezTo>
                    <a:pt x="1081739" y="465580"/>
                    <a:pt x="1120384" y="464310"/>
                    <a:pt x="1157483" y="464310"/>
                  </a:cubicBezTo>
                  <a:cubicBezTo>
                    <a:pt x="1200765" y="464310"/>
                    <a:pt x="1242501" y="465580"/>
                    <a:pt x="1285783" y="465580"/>
                  </a:cubicBezTo>
                  <a:cubicBezTo>
                    <a:pt x="1349160" y="465580"/>
                    <a:pt x="1414084" y="465580"/>
                    <a:pt x="1477461" y="465580"/>
                  </a:cubicBezTo>
                  <a:cubicBezTo>
                    <a:pt x="1536201" y="465580"/>
                    <a:pt x="1594941" y="466850"/>
                    <a:pt x="1653681" y="468120"/>
                  </a:cubicBezTo>
                  <a:cubicBezTo>
                    <a:pt x="1679959" y="468120"/>
                    <a:pt x="1707783" y="469390"/>
                    <a:pt x="1734062" y="469390"/>
                  </a:cubicBezTo>
                  <a:cubicBezTo>
                    <a:pt x="1819080" y="468120"/>
                    <a:pt x="1902553" y="461770"/>
                    <a:pt x="1986259" y="461770"/>
                  </a:cubicBezTo>
                  <a:cubicBezTo>
                    <a:pt x="1990069" y="461770"/>
                    <a:pt x="1995149" y="459230"/>
                    <a:pt x="1998959" y="456690"/>
                  </a:cubicBezTo>
                  <a:cubicBezTo>
                    <a:pt x="2004039" y="452880"/>
                    <a:pt x="2006579" y="446530"/>
                    <a:pt x="2009119" y="443990"/>
                  </a:cubicBezTo>
                  <a:cubicBezTo>
                    <a:pt x="2010389" y="402486"/>
                    <a:pt x="2011659" y="390994"/>
                    <a:pt x="2012929" y="379502"/>
                  </a:cubicBezTo>
                  <a:cubicBezTo>
                    <a:pt x="2014199" y="361716"/>
                    <a:pt x="2024359" y="190974"/>
                    <a:pt x="2025629" y="173189"/>
                  </a:cubicBezTo>
                  <a:cubicBezTo>
                    <a:pt x="2025629" y="162517"/>
                    <a:pt x="2026899" y="151846"/>
                    <a:pt x="2028169" y="141174"/>
                  </a:cubicBezTo>
                  <a:cubicBezTo>
                    <a:pt x="2029439" y="129682"/>
                    <a:pt x="2030709" y="118190"/>
                    <a:pt x="2033249" y="106698"/>
                  </a:cubicBezTo>
                  <a:cubicBezTo>
                    <a:pt x="2034519" y="99857"/>
                    <a:pt x="2034519" y="92743"/>
                    <a:pt x="2039599" y="85902"/>
                  </a:cubicBezTo>
                  <a:cubicBezTo>
                    <a:pt x="2044679" y="77693"/>
                    <a:pt x="2047219" y="69758"/>
                    <a:pt x="2045949" y="44450"/>
                  </a:cubicBezTo>
                  <a:cubicBezTo>
                    <a:pt x="2045949" y="38100"/>
                    <a:pt x="2042139" y="30480"/>
                    <a:pt x="2035789" y="27940"/>
                  </a:cubicBezTo>
                  <a:close/>
                </a:path>
              </a:pathLst>
            </a:custGeom>
            <a:solidFill>
              <a:srgbClr val="EDCC9A"/>
            </a:solidFill>
          </p:spPr>
          <p:txBody>
            <a:bodyPr/>
            <a:lstStyle/>
            <a:p>
              <a:endParaRPr lang="en-US" dirty="0"/>
            </a:p>
          </p:txBody>
        </p:sp>
      </p:grpSp>
      <p:sp>
        <p:nvSpPr>
          <p:cNvPr id="13" name="TextBox 13"/>
          <p:cNvSpPr txBox="1"/>
          <p:nvPr/>
        </p:nvSpPr>
        <p:spPr>
          <a:xfrm>
            <a:off x="9810589" y="3799567"/>
            <a:ext cx="5526265" cy="390813"/>
          </a:xfrm>
          <a:prstGeom prst="rect">
            <a:avLst/>
          </a:prstGeom>
        </p:spPr>
        <p:txBody>
          <a:bodyPr lIns="0" tIns="0" rIns="0" bIns="0" rtlCol="0" anchor="t">
            <a:spAutoFit/>
          </a:bodyPr>
          <a:lstStyle/>
          <a:p>
            <a:pPr algn="ctr">
              <a:lnSpc>
                <a:spcPts val="2920"/>
              </a:lnSpc>
            </a:pPr>
            <a:r>
              <a:rPr lang="en-US" sz="3650" spc="-18" dirty="0" err="1">
                <a:solidFill>
                  <a:srgbClr val="425957"/>
                </a:solidFill>
                <a:latin typeface="Muli Bold"/>
              </a:rPr>
              <a:t>Yêu</a:t>
            </a:r>
            <a:r>
              <a:rPr lang="en-US" sz="3650" spc="-18" dirty="0">
                <a:solidFill>
                  <a:srgbClr val="425957"/>
                </a:solidFill>
                <a:latin typeface="Muli Bold"/>
              </a:rPr>
              <a:t> </a:t>
            </a:r>
            <a:r>
              <a:rPr lang="en-US" sz="3650" spc="-18" dirty="0" err="1">
                <a:solidFill>
                  <a:srgbClr val="425957"/>
                </a:solidFill>
                <a:latin typeface="Muli Bold"/>
              </a:rPr>
              <a:t>cầu</a:t>
            </a:r>
            <a:r>
              <a:rPr lang="en-US" sz="3650" spc="-18" dirty="0">
                <a:solidFill>
                  <a:srgbClr val="425957"/>
                </a:solidFill>
                <a:latin typeface="Muli Bold"/>
              </a:rPr>
              <a:t> </a:t>
            </a:r>
            <a:r>
              <a:rPr lang="en-US" sz="3650" spc="-18" dirty="0" err="1">
                <a:solidFill>
                  <a:srgbClr val="425957"/>
                </a:solidFill>
                <a:latin typeface="Muli Bold"/>
              </a:rPr>
              <a:t>bài</a:t>
            </a:r>
            <a:r>
              <a:rPr lang="en-US" sz="3650" spc="-18" dirty="0">
                <a:solidFill>
                  <a:srgbClr val="425957"/>
                </a:solidFill>
                <a:latin typeface="Muli Bold"/>
              </a:rPr>
              <a:t> </a:t>
            </a:r>
            <a:r>
              <a:rPr lang="en-US" sz="3650" spc="-18" dirty="0" err="1">
                <a:solidFill>
                  <a:srgbClr val="425957"/>
                </a:solidFill>
                <a:latin typeface="Muli Bold"/>
              </a:rPr>
              <a:t>báo</a:t>
            </a:r>
            <a:r>
              <a:rPr lang="en-US" sz="3650" spc="-18" dirty="0">
                <a:solidFill>
                  <a:srgbClr val="425957"/>
                </a:solidFill>
                <a:latin typeface="Muli Bold"/>
              </a:rPr>
              <a:t> </a:t>
            </a:r>
            <a:r>
              <a:rPr lang="en-US" sz="3650" spc="-18" dirty="0" err="1">
                <a:solidFill>
                  <a:srgbClr val="425957"/>
                </a:solidFill>
                <a:latin typeface="Muli Bold"/>
              </a:rPr>
              <a:t>cáo</a:t>
            </a:r>
            <a:endParaRPr lang="en-US" sz="3650" spc="-18" dirty="0">
              <a:solidFill>
                <a:srgbClr val="425957"/>
              </a:solidFill>
              <a:latin typeface="Muli Bold"/>
            </a:endParaRPr>
          </a:p>
        </p:txBody>
      </p:sp>
      <p:grpSp>
        <p:nvGrpSpPr>
          <p:cNvPr id="14" name="Group 14"/>
          <p:cNvGrpSpPr/>
          <p:nvPr/>
        </p:nvGrpSpPr>
        <p:grpSpPr>
          <a:xfrm rot="-9232054">
            <a:off x="14830001" y="7949522"/>
            <a:ext cx="3719595" cy="3718959"/>
            <a:chOff x="0" y="0"/>
            <a:chExt cx="4959460" cy="4958613"/>
          </a:xfrm>
        </p:grpSpPr>
        <p:sp>
          <p:nvSpPr>
            <p:cNvPr id="15" name="Freeform 15"/>
            <p:cNvSpPr/>
            <p:nvPr/>
          </p:nvSpPr>
          <p:spPr>
            <a:xfrm rot="-638563">
              <a:off x="177926" y="2589374"/>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6" name="Freeform 16"/>
            <p:cNvSpPr/>
            <p:nvPr/>
          </p:nvSpPr>
          <p:spPr>
            <a:xfrm rot="10411390">
              <a:off x="2360343" y="133286"/>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grpSp>
        <p:nvGrpSpPr>
          <p:cNvPr id="17" name="Group 17"/>
          <p:cNvGrpSpPr/>
          <p:nvPr/>
        </p:nvGrpSpPr>
        <p:grpSpPr>
          <a:xfrm>
            <a:off x="895583" y="8726661"/>
            <a:ext cx="3567715" cy="2451863"/>
            <a:chOff x="0" y="0"/>
            <a:chExt cx="4756953" cy="3269151"/>
          </a:xfrm>
        </p:grpSpPr>
        <p:sp>
          <p:nvSpPr>
            <p:cNvPr id="18" name="Freeform 18"/>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19" name="Freeform 19"/>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3">
                <a:extLst>
                  <a:ext uri="{96DAC541-7B7A-43D3-8B79-37D633B846F1}">
                    <asvg:svgBlip xmlns:asvg="http://schemas.microsoft.com/office/drawing/2016/SVG/main" r:embed="rId4"/>
                  </a:ext>
                </a:extLst>
              </a:blip>
              <a:stretch>
                <a:fillRect l="-243600" t="-96718" r="-203342" b="-130147"/>
              </a:stretch>
            </a:blipFill>
          </p:spPr>
          <p:txBody>
            <a:bodyPr/>
            <a:lstStyle/>
            <a:p>
              <a:endParaRPr lang="en-US"/>
            </a:p>
          </p:txBody>
        </p:sp>
      </p:grpSp>
      <p:grpSp>
        <p:nvGrpSpPr>
          <p:cNvPr id="20" name="Group 20"/>
          <p:cNvGrpSpPr/>
          <p:nvPr/>
        </p:nvGrpSpPr>
        <p:grpSpPr>
          <a:xfrm>
            <a:off x="-1084950" y="-889744"/>
            <a:ext cx="6656863" cy="4200763"/>
            <a:chOff x="0" y="0"/>
            <a:chExt cx="8875818" cy="5601017"/>
          </a:xfrm>
        </p:grpSpPr>
        <p:sp>
          <p:nvSpPr>
            <p:cNvPr id="21" name="Freeform 21"/>
            <p:cNvSpPr/>
            <p:nvPr/>
          </p:nvSpPr>
          <p:spPr>
            <a:xfrm rot="799940">
              <a:off x="3131399" y="1681083"/>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22" name="Freeform 22"/>
            <p:cNvSpPr/>
            <p:nvPr/>
          </p:nvSpPr>
          <p:spPr>
            <a:xfrm rot="-9750106">
              <a:off x="6123527" y="323702"/>
              <a:ext cx="2485318" cy="2158303"/>
            </a:xfrm>
            <a:custGeom>
              <a:avLst/>
              <a:gdLst/>
              <a:ahLst/>
              <a:cxnLst/>
              <a:rect l="l" t="t" r="r" b="b"/>
              <a:pathLst>
                <a:path w="2485318" h="2158303">
                  <a:moveTo>
                    <a:pt x="0" y="0"/>
                  </a:moveTo>
                  <a:lnTo>
                    <a:pt x="2485318" y="0"/>
                  </a:lnTo>
                  <a:lnTo>
                    <a:pt x="2485318"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23" name="Freeform 23"/>
            <p:cNvSpPr/>
            <p:nvPr/>
          </p:nvSpPr>
          <p:spPr>
            <a:xfrm rot="799940">
              <a:off x="215360" y="3185242"/>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grpSp>
      <p:grpSp>
        <p:nvGrpSpPr>
          <p:cNvPr id="24" name="Group 24"/>
          <p:cNvGrpSpPr/>
          <p:nvPr/>
        </p:nvGrpSpPr>
        <p:grpSpPr>
          <a:xfrm rot="-7778244">
            <a:off x="14905941" y="-197232"/>
            <a:ext cx="3567715" cy="2451863"/>
            <a:chOff x="0" y="0"/>
            <a:chExt cx="4756953" cy="3269151"/>
          </a:xfrm>
        </p:grpSpPr>
        <p:sp>
          <p:nvSpPr>
            <p:cNvPr id="25" name="Freeform 25"/>
            <p:cNvSpPr/>
            <p:nvPr/>
          </p:nvSpPr>
          <p:spPr>
            <a:xfrm rot="-7455969">
              <a:off x="1922785" y="555424"/>
              <a:ext cx="2485318" cy="2158303"/>
            </a:xfrm>
            <a:custGeom>
              <a:avLst/>
              <a:gdLst/>
              <a:ahLst/>
              <a:cxnLst/>
              <a:rect l="l" t="t" r="r" b="b"/>
              <a:pathLst>
                <a:path w="2485318" h="2158303">
                  <a:moveTo>
                    <a:pt x="0" y="0"/>
                  </a:moveTo>
                  <a:lnTo>
                    <a:pt x="2485319" y="0"/>
                  </a:lnTo>
                  <a:lnTo>
                    <a:pt x="2485319" y="2158303"/>
                  </a:lnTo>
                  <a:lnTo>
                    <a:pt x="0" y="2158303"/>
                  </a:lnTo>
                  <a:lnTo>
                    <a:pt x="0" y="0"/>
                  </a:lnTo>
                  <a:close/>
                </a:path>
              </a:pathLst>
            </a:custGeom>
            <a:blipFill>
              <a:blip r:embed="rId3">
                <a:extLst>
                  <a:ext uri="{96DAC541-7B7A-43D3-8B79-37D633B846F1}">
                    <asvg:svgBlip xmlns:asvg="http://schemas.microsoft.com/office/drawing/2016/SVG/main" r:embed="rId4"/>
                  </a:ext>
                </a:extLst>
              </a:blip>
              <a:stretch>
                <a:fillRect l="-96098" t="-91028" r="-106201" b="-116607"/>
              </a:stretch>
            </a:blipFill>
          </p:spPr>
          <p:txBody>
            <a:bodyPr/>
            <a:lstStyle/>
            <a:p>
              <a:endParaRPr lang="en-US"/>
            </a:p>
          </p:txBody>
        </p:sp>
        <p:sp>
          <p:nvSpPr>
            <p:cNvPr id="26" name="Freeform 26"/>
            <p:cNvSpPr/>
            <p:nvPr/>
          </p:nvSpPr>
          <p:spPr>
            <a:xfrm rot="-10226872">
              <a:off x="159021" y="810798"/>
              <a:ext cx="1373654" cy="2031323"/>
            </a:xfrm>
            <a:custGeom>
              <a:avLst/>
              <a:gdLst/>
              <a:ahLst/>
              <a:cxnLst/>
              <a:rect l="l" t="t" r="r" b="b"/>
              <a:pathLst>
                <a:path w="1373654" h="2031323">
                  <a:moveTo>
                    <a:pt x="0" y="0"/>
                  </a:moveTo>
                  <a:lnTo>
                    <a:pt x="1373654" y="0"/>
                  </a:lnTo>
                  <a:lnTo>
                    <a:pt x="1373654" y="2031323"/>
                  </a:lnTo>
                  <a:lnTo>
                    <a:pt x="0" y="2031323"/>
                  </a:lnTo>
                  <a:lnTo>
                    <a:pt x="0" y="0"/>
                  </a:lnTo>
                  <a:close/>
                </a:path>
              </a:pathLst>
            </a:custGeom>
            <a:blipFill>
              <a:blip r:embed="rId3">
                <a:extLst>
                  <a:ext uri="{96DAC541-7B7A-43D3-8B79-37D633B846F1}">
                    <asvg:svgBlip xmlns:asvg="http://schemas.microsoft.com/office/drawing/2016/SVG/main" r:embed="rId4"/>
                  </a:ext>
                </a:extLst>
              </a:blip>
              <a:stretch>
                <a:fillRect l="-243600" t="-96718" r="-203342" b="-130147"/>
              </a:stretch>
            </a:blipFill>
          </p:spPr>
          <p:txBody>
            <a:bodyPr/>
            <a:lstStyle/>
            <a:p>
              <a:endParaRPr lang="en-US"/>
            </a:p>
          </p:txBody>
        </p:sp>
      </p:grpSp>
      <p:sp>
        <p:nvSpPr>
          <p:cNvPr id="30" name="Rectangle 29">
            <a:extLst>
              <a:ext uri="{FF2B5EF4-FFF2-40B4-BE49-F238E27FC236}">
                <a16:creationId xmlns:a16="http://schemas.microsoft.com/office/drawing/2014/main" id="{D78F7F23-8218-C238-9DE8-60D14D1D5860}"/>
              </a:ext>
            </a:extLst>
          </p:cNvPr>
          <p:cNvSpPr/>
          <p:nvPr/>
        </p:nvSpPr>
        <p:spPr>
          <a:xfrm>
            <a:off x="2214027" y="810258"/>
            <a:ext cx="13624243" cy="1200329"/>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rgbClr val="F03A53"/>
                </a:solidFill>
                <a:effectLst>
                  <a:outerShdw blurRad="38100" dist="38100" dir="2700000" algn="tl">
                    <a:srgbClr val="000000">
                      <a:alpha val="43137"/>
                    </a:srgbClr>
                  </a:outerShdw>
                </a:effectLst>
                <a:latin typeface="#9Slide07 IcielBC Cubano Normal" panose="00000500000000000000" pitchFamily="2" charset="0"/>
              </a:rPr>
              <a:t>BÀI 9. THỰC HÀNH: VIẾT BÁO CÁO</a:t>
            </a:r>
          </a:p>
        </p:txBody>
      </p:sp>
      <p:sp>
        <p:nvSpPr>
          <p:cNvPr id="32" name="TextBox 31">
            <a:extLst>
              <a:ext uri="{FF2B5EF4-FFF2-40B4-BE49-F238E27FC236}">
                <a16:creationId xmlns:a16="http://schemas.microsoft.com/office/drawing/2014/main" id="{63F3E278-874A-C4CF-0629-3AC6E4CE4D3F}"/>
              </a:ext>
            </a:extLst>
          </p:cNvPr>
          <p:cNvSpPr txBox="1"/>
          <p:nvPr/>
        </p:nvSpPr>
        <p:spPr>
          <a:xfrm>
            <a:off x="9841926" y="4656038"/>
            <a:ext cx="5791109" cy="325781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err="1">
                <a:solidFill>
                  <a:schemeClr val="bg1"/>
                </a:solidFill>
                <a:latin typeface="#9Slide03 Oswald Light" panose="00000400000000000000" pitchFamily="2" charset="0"/>
              </a:rPr>
              <a:t>Cấu</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trúc</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đủ</a:t>
            </a:r>
            <a:r>
              <a:rPr lang="en-US" sz="2800" dirty="0">
                <a:solidFill>
                  <a:schemeClr val="bg1"/>
                </a:solidFill>
                <a:latin typeface="#9Slide03 Oswald Light" panose="00000400000000000000" pitchFamily="2" charset="0"/>
              </a:rPr>
              <a:t> 3 </a:t>
            </a:r>
            <a:r>
              <a:rPr lang="en-US" sz="2800" dirty="0" err="1">
                <a:solidFill>
                  <a:schemeClr val="bg1"/>
                </a:solidFill>
                <a:latin typeface="#9Slide03 Oswald Light" panose="00000400000000000000" pitchFamily="2" charset="0"/>
              </a:rPr>
              <a:t>phần</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mở</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đầu</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nội</a:t>
            </a:r>
            <a:r>
              <a:rPr lang="en-US" sz="2800" dirty="0">
                <a:solidFill>
                  <a:schemeClr val="bg1"/>
                </a:solidFill>
                <a:latin typeface="#9Slide03 Oswald Light" panose="00000400000000000000" pitchFamily="2" charset="0"/>
              </a:rPr>
              <a:t> dung </a:t>
            </a:r>
            <a:r>
              <a:rPr lang="en-US" sz="2800" dirty="0" err="1">
                <a:solidFill>
                  <a:schemeClr val="bg1"/>
                </a:solidFill>
                <a:latin typeface="#9Slide03 Oswald Light" panose="00000400000000000000" pitchFamily="2" charset="0"/>
              </a:rPr>
              <a:t>và</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kết</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luận</a:t>
            </a:r>
            <a:r>
              <a:rPr lang="en-US" sz="2800" dirty="0">
                <a:solidFill>
                  <a:schemeClr val="bg1"/>
                </a:solidFill>
                <a:latin typeface="#9Slide03 Oswald Light" panose="00000400000000000000" pitchFamily="2" charset="0"/>
              </a:rPr>
              <a:t>)</a:t>
            </a:r>
          </a:p>
          <a:p>
            <a:pPr marL="457200" indent="-457200">
              <a:lnSpc>
                <a:spcPct val="150000"/>
              </a:lnSpc>
              <a:buFont typeface="Wingdings" panose="05000000000000000000" pitchFamily="2" charset="2"/>
              <a:buChar char="ü"/>
            </a:pPr>
            <a:r>
              <a:rPr lang="en-US" sz="2800" dirty="0" err="1">
                <a:solidFill>
                  <a:schemeClr val="bg1"/>
                </a:solidFill>
                <a:latin typeface="#9Slide03 Oswald Light" panose="00000400000000000000" pitchFamily="2" charset="0"/>
              </a:rPr>
              <a:t>Không</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quá</a:t>
            </a:r>
            <a:r>
              <a:rPr lang="en-US" sz="2800" dirty="0">
                <a:solidFill>
                  <a:schemeClr val="bg1"/>
                </a:solidFill>
                <a:latin typeface="#9Slide03 Oswald Light" panose="00000400000000000000" pitchFamily="2" charset="0"/>
              </a:rPr>
              <a:t> 3 </a:t>
            </a:r>
            <a:r>
              <a:rPr lang="en-US" sz="2800" dirty="0" err="1">
                <a:solidFill>
                  <a:schemeClr val="bg1"/>
                </a:solidFill>
                <a:latin typeface="#9Slide03 Oswald Light" panose="00000400000000000000" pitchFamily="2" charset="0"/>
              </a:rPr>
              <a:t>trang</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giấy</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tập</a:t>
            </a:r>
            <a:r>
              <a:rPr lang="en-US" sz="2800" dirty="0">
                <a:solidFill>
                  <a:schemeClr val="bg1"/>
                </a:solidFill>
                <a:latin typeface="#9Slide03 Oswald Light" panose="00000400000000000000" pitchFamily="2" charset="0"/>
              </a:rPr>
              <a:t>.</a:t>
            </a:r>
          </a:p>
          <a:p>
            <a:pPr marL="457200" indent="-457200">
              <a:lnSpc>
                <a:spcPct val="150000"/>
              </a:lnSpc>
              <a:buFont typeface="Wingdings" panose="05000000000000000000" pitchFamily="2" charset="2"/>
              <a:buChar char="ü"/>
            </a:pPr>
            <a:r>
              <a:rPr lang="en-US" sz="2800" dirty="0" err="1">
                <a:solidFill>
                  <a:schemeClr val="bg1"/>
                </a:solidFill>
                <a:latin typeface="#9Slide03 Oswald Light" panose="00000400000000000000" pitchFamily="2" charset="0"/>
              </a:rPr>
              <a:t>Chữ</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viết</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rõ</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ràng</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có</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số</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liệu</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bảng</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biểu</a:t>
            </a:r>
            <a:r>
              <a:rPr lang="en-US" sz="2800" dirty="0">
                <a:solidFill>
                  <a:schemeClr val="bg1"/>
                </a:solidFill>
                <a:latin typeface="#9Slide03 Oswald Light" panose="00000400000000000000" pitchFamily="2" charset="0"/>
              </a:rPr>
              <a:t> … </a:t>
            </a:r>
            <a:r>
              <a:rPr lang="en-US" sz="2800" dirty="0" err="1">
                <a:solidFill>
                  <a:schemeClr val="bg1"/>
                </a:solidFill>
                <a:latin typeface="#9Slide03 Oswald Light" panose="00000400000000000000" pitchFamily="2" charset="0"/>
              </a:rPr>
              <a:t>minh</a:t>
            </a:r>
            <a:r>
              <a:rPr lang="en-US" sz="2800" dirty="0">
                <a:solidFill>
                  <a:schemeClr val="bg1"/>
                </a:solidFill>
                <a:latin typeface="#9Slide03 Oswald Light" panose="00000400000000000000" pitchFamily="2" charset="0"/>
              </a:rPr>
              <a:t> </a:t>
            </a:r>
            <a:r>
              <a:rPr lang="en-US" sz="2800" dirty="0" err="1">
                <a:solidFill>
                  <a:schemeClr val="bg1"/>
                </a:solidFill>
                <a:latin typeface="#9Slide03 Oswald Light" panose="00000400000000000000" pitchFamily="2" charset="0"/>
              </a:rPr>
              <a:t>chứng</a:t>
            </a:r>
            <a:r>
              <a:rPr lang="en-US" sz="2800" dirty="0">
                <a:solidFill>
                  <a:schemeClr val="bg1"/>
                </a:solidFill>
                <a:latin typeface="#9Slide03 Oswald Light" panose="00000400000000000000" pitchFamily="2" charset="0"/>
              </a:rPr>
              <a:t>.</a:t>
            </a:r>
          </a:p>
        </p:txBody>
      </p:sp>
      <p:sp>
        <p:nvSpPr>
          <p:cNvPr id="34" name="TextBox 33">
            <a:extLst>
              <a:ext uri="{FF2B5EF4-FFF2-40B4-BE49-F238E27FC236}">
                <a16:creationId xmlns:a16="http://schemas.microsoft.com/office/drawing/2014/main" id="{DB7A3C28-8AC0-E672-1C6D-236A2E669FA5}"/>
              </a:ext>
            </a:extLst>
          </p:cNvPr>
          <p:cNvSpPr txBox="1"/>
          <p:nvPr/>
        </p:nvSpPr>
        <p:spPr>
          <a:xfrm>
            <a:off x="3176459" y="4838294"/>
            <a:ext cx="5173542" cy="2611484"/>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04 HS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hình</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thành</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1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nhóm</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(2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bàn</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quay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lại</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với</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nhau</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không</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di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chuyển</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Mỗi</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nhóm</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chọn</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1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trong</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3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chủ</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đề</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để</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viết</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báo</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cáo</a:t>
            </a:r>
            <a:r>
              <a:rPr kumimoji="0" lang="en-US" sz="2800" b="0"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a:t>
            </a:r>
          </a:p>
        </p:txBody>
      </p:sp>
      <p:pic>
        <p:nvPicPr>
          <p:cNvPr id="35" name="Picture 34" descr="Cartoon of a person with many hands&#10;&#10;Description automatically generated">
            <a:extLst>
              <a:ext uri="{FF2B5EF4-FFF2-40B4-BE49-F238E27FC236}">
                <a16:creationId xmlns:a16="http://schemas.microsoft.com/office/drawing/2014/main" id="{6A7C1E48-B6A4-7BAB-9DE0-9B7F57C7F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383" y="7566352"/>
            <a:ext cx="2676178" cy="2676178"/>
          </a:xfrm>
          <a:prstGeom prst="rect">
            <a:avLst/>
          </a:prstGeom>
        </p:spPr>
      </p:pic>
      <p:pic>
        <p:nvPicPr>
          <p:cNvPr id="37" name="Picture 36" descr="A circular road with buildings around it&#10;&#10;Description automatically generated">
            <a:extLst>
              <a:ext uri="{FF2B5EF4-FFF2-40B4-BE49-F238E27FC236}">
                <a16:creationId xmlns:a16="http://schemas.microsoft.com/office/drawing/2014/main" id="{56EE3E7F-5D6F-5300-0800-BB9364283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6870" y="7544517"/>
            <a:ext cx="3096062" cy="2626409"/>
          </a:xfrm>
          <a:prstGeom prst="rect">
            <a:avLst/>
          </a:prstGeom>
        </p:spPr>
      </p:pic>
      <p:pic>
        <p:nvPicPr>
          <p:cNvPr id="40" name="Picture 39" descr="A group of people with question marks&#10;&#10;Description automatically generated">
            <a:extLst>
              <a:ext uri="{FF2B5EF4-FFF2-40B4-BE49-F238E27FC236}">
                <a16:creationId xmlns:a16="http://schemas.microsoft.com/office/drawing/2014/main" id="{CDE6EEC1-661F-57B2-0F91-0C70FC3F8C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589" y="7899393"/>
            <a:ext cx="2387265" cy="23872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hemianVTI">
  <a:themeElements>
    <a:clrScheme name="AnalogousFromLightSeedRightStep">
      <a:dk1>
        <a:srgbClr val="000000"/>
      </a:dk1>
      <a:lt1>
        <a:srgbClr val="FFFFFF"/>
      </a:lt1>
      <a:dk2>
        <a:srgbClr val="413224"/>
      </a:dk2>
      <a:lt2>
        <a:srgbClr val="E2E8E6"/>
      </a:lt2>
      <a:accent1>
        <a:srgbClr val="C696A8"/>
      </a:accent1>
      <a:accent2>
        <a:srgbClr val="BA827F"/>
      </a:accent2>
      <a:accent3>
        <a:srgbClr val="BC9E84"/>
      </a:accent3>
      <a:accent4>
        <a:srgbClr val="ABA575"/>
      </a:accent4>
      <a:accent5>
        <a:srgbClr val="9CA87F"/>
      </a:accent5>
      <a:accent6>
        <a:srgbClr val="85AC76"/>
      </a:accent6>
      <a:hlink>
        <a:srgbClr val="568F7B"/>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305</TotalTime>
  <Words>2369</Words>
  <Application>Microsoft Office PowerPoint</Application>
  <PresentationFormat>Custom</PresentationFormat>
  <Paragraphs>310</Paragraphs>
  <Slides>27</Slides>
  <Notes>20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#9Slide05 Motion Picture</vt:lpstr>
      <vt:lpstr>Modern Love</vt:lpstr>
      <vt:lpstr>#9Slide03 Oswald Light</vt:lpstr>
      <vt:lpstr>Calibri</vt:lpstr>
      <vt:lpstr>Avenir Next LT Pro</vt:lpstr>
      <vt:lpstr>Aptos</vt:lpstr>
      <vt:lpstr>#9Slide03 Oswald</vt:lpstr>
      <vt:lpstr>#9Slide03 Bebas Neue Bold</vt:lpstr>
      <vt:lpstr>Arial</vt:lpstr>
      <vt:lpstr>#9Slide06 Thillends</vt:lpstr>
      <vt:lpstr>Wingdings</vt:lpstr>
      <vt:lpstr>#9Slide03 AmpleSoft Bold</vt:lpstr>
      <vt:lpstr>#9Slide07 IcielBC Cubano Normal</vt:lpstr>
      <vt:lpstr>Muli Bold</vt:lpstr>
      <vt:lpstr>Office Theme</vt:lpstr>
      <vt:lpstr>BohemianVTI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Dia</dc:creator>
  <cp:lastModifiedBy>Dao Minh Quan</cp:lastModifiedBy>
  <cp:revision>11</cp:revision>
  <dcterms:created xsi:type="dcterms:W3CDTF">2006-08-16T00:00:00Z</dcterms:created>
  <dcterms:modified xsi:type="dcterms:W3CDTF">2024-07-04T19:04:30Z</dcterms:modified>
  <dc:identifier>DAFt1GQf3jg</dc:identifier>
</cp:coreProperties>
</file>