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68"/>
  </p:notesMasterIdLst>
  <p:sldIdLst>
    <p:sldId id="519" r:id="rId4"/>
    <p:sldId id="832" r:id="rId5"/>
    <p:sldId id="833" r:id="rId6"/>
    <p:sldId id="765" r:id="rId7"/>
    <p:sldId id="787" r:id="rId8"/>
    <p:sldId id="788" r:id="rId9"/>
    <p:sldId id="767" r:id="rId10"/>
    <p:sldId id="768" r:id="rId11"/>
    <p:sldId id="769" r:id="rId12"/>
    <p:sldId id="771" r:id="rId13"/>
    <p:sldId id="770" r:id="rId14"/>
    <p:sldId id="745" r:id="rId15"/>
    <p:sldId id="772" r:id="rId16"/>
    <p:sldId id="773" r:id="rId17"/>
    <p:sldId id="784" r:id="rId18"/>
    <p:sldId id="774" r:id="rId19"/>
    <p:sldId id="776" r:id="rId20"/>
    <p:sldId id="775" r:id="rId21"/>
    <p:sldId id="830" r:id="rId22"/>
    <p:sldId id="781" r:id="rId23"/>
    <p:sldId id="782" r:id="rId24"/>
    <p:sldId id="831" r:id="rId25"/>
    <p:sldId id="783" r:id="rId26"/>
    <p:sldId id="777" r:id="rId27"/>
    <p:sldId id="675" r:id="rId28"/>
    <p:sldId id="760" r:id="rId29"/>
    <p:sldId id="793" r:id="rId30"/>
    <p:sldId id="794" r:id="rId31"/>
    <p:sldId id="795" r:id="rId32"/>
    <p:sldId id="796" r:id="rId33"/>
    <p:sldId id="797" r:id="rId34"/>
    <p:sldId id="798" r:id="rId35"/>
    <p:sldId id="799" r:id="rId36"/>
    <p:sldId id="800" r:id="rId37"/>
    <p:sldId id="801" r:id="rId38"/>
    <p:sldId id="802" r:id="rId39"/>
    <p:sldId id="803" r:id="rId40"/>
    <p:sldId id="805" r:id="rId41"/>
    <p:sldId id="804" r:id="rId42"/>
    <p:sldId id="806" r:id="rId43"/>
    <p:sldId id="807" r:id="rId44"/>
    <p:sldId id="808" r:id="rId45"/>
    <p:sldId id="809" r:id="rId46"/>
    <p:sldId id="810" r:id="rId47"/>
    <p:sldId id="825" r:id="rId48"/>
    <p:sldId id="826" r:id="rId49"/>
    <p:sldId id="827" r:id="rId50"/>
    <p:sldId id="828" r:id="rId51"/>
    <p:sldId id="811" r:id="rId52"/>
    <p:sldId id="812" r:id="rId53"/>
    <p:sldId id="813" r:id="rId54"/>
    <p:sldId id="814" r:id="rId55"/>
    <p:sldId id="815" r:id="rId56"/>
    <p:sldId id="816" r:id="rId57"/>
    <p:sldId id="817" r:id="rId58"/>
    <p:sldId id="818" r:id="rId59"/>
    <p:sldId id="819" r:id="rId60"/>
    <p:sldId id="820" r:id="rId61"/>
    <p:sldId id="821" r:id="rId62"/>
    <p:sldId id="822" r:id="rId63"/>
    <p:sldId id="823" r:id="rId64"/>
    <p:sldId id="829" r:id="rId65"/>
    <p:sldId id="824" r:id="rId66"/>
    <p:sldId id="759" r:id="rId67"/>
  </p:sldIdLst>
  <p:sldSz cx="12192000" cy="6858000"/>
  <p:notesSz cx="6858000" cy="9144000"/>
  <p:embeddedFontLst>
    <p:embeddedFont>
      <p:font typeface="#9Slide03 SVN-PF Din Text Pro C" panose="02000506020000020004" pitchFamily="2" charset="0"/>
      <p:regular r:id="rId69"/>
    </p:embeddedFont>
    <p:embeddedFont>
      <p:font typeface="Calibri Light" panose="020F0302020204030204" pitchFamily="34" charset="0"/>
      <p:regular r:id="rId70"/>
      <p:italic r:id="rId71"/>
    </p:embeddedFont>
    <p:embeddedFont>
      <p:font typeface="#9Slide07 IcielKoni" pitchFamily="2" charset="0"/>
      <p:bold r:id="rId72"/>
    </p:embeddedFont>
    <p:embeddedFont>
      <p:font typeface="Calibri" panose="020F0502020204030204" pitchFamily="34" charset="0"/>
      <p:regular r:id="rId73"/>
      <p:bold r:id="rId74"/>
      <p:italic r:id="rId75"/>
      <p:boldItalic r:id="rId76"/>
    </p:embeddedFont>
    <p:embeddedFont>
      <p:font typeface="#9Slide05 Fourth Medium" panose="00000600000000000000" pitchFamily="2" charset="0"/>
      <p:bold r:id="rId77"/>
    </p:embeddedFont>
    <p:embeddedFont>
      <p:font typeface="#9Slide05 Cimochi" panose="02000504060000020004" pitchFamily="2" charset="-34"/>
      <p:regular r:id="rId78"/>
    </p:embeddedFont>
    <p:embeddedFont>
      <p:font typeface="Cambria" panose="02040503050406030204" pitchFamily="18" charset="0"/>
      <p:regular r:id="rId79"/>
      <p:bold r:id="rId80"/>
      <p:italic r:id="rId81"/>
      <p:boldItalic r:id="rId82"/>
    </p:embeddedFont>
    <p:embeddedFont>
      <p:font typeface="Tahoma" panose="020B0604030504040204" pitchFamily="34" charset="0"/>
      <p:regular r:id="rId83"/>
      <p:bold r:id="rId84"/>
    </p:embeddedFont>
    <p:embeddedFont>
      <p:font typeface="#9Slide03 SFU Futura_12" panose="00000400000000000000" pitchFamily="2" charset="0"/>
      <p:regular r:id="rId85"/>
    </p:embeddedFont>
    <p:embeddedFont>
      <p:font typeface="맑은 고딕" panose="020B0503020000020004" pitchFamily="34" charset="-127"/>
      <p:regular r:id="rId86"/>
      <p:bold r:id="rId87"/>
    </p:embeddedFont>
    <p:embeddedFont>
      <p:font typeface="#9Slide05 SVNUT Triumph" panose="00000500000000000000" pitchFamily="2" charset="0"/>
      <p:italic r:id="rId88"/>
    </p:embeddedFont>
    <p:embeddedFont>
      <p:font typeface="#9Slide03 Oswald Medium" panose="00000600000000000000" pitchFamily="2" charset="0"/>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CF"/>
    <a:srgbClr val="ECFFFB"/>
    <a:srgbClr val="FFFA99"/>
    <a:srgbClr val="F1F9FC"/>
    <a:srgbClr val="6E6F71"/>
    <a:srgbClr val="CDEBF5"/>
    <a:srgbClr val="82502B"/>
    <a:srgbClr val="A77B72"/>
    <a:srgbClr val="5C6D9B"/>
    <a:srgbClr val="DBE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091" autoAdjust="0"/>
  </p:normalViewPr>
  <p:slideViewPr>
    <p:cSldViewPr snapToGrid="0">
      <p:cViewPr varScale="1">
        <p:scale>
          <a:sx n="67" d="100"/>
          <a:sy n="67" d="100"/>
        </p:scale>
        <p:origin x="78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2.xml"/><Relationship Id="rId90" Type="http://schemas.openxmlformats.org/officeDocument/2006/relationships/commentAuthors" Target="commen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font" Target="fonts/font3.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9.fntdata"/><Relationship Id="rId61" Type="http://schemas.openxmlformats.org/officeDocument/2006/relationships/slide" Target="slides/slide58.xml"/><Relationship Id="rId82"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antri.com.vn/du-lich/vung-dat-kho-han-nhat-trai-dat-suot-2-trieu-nam-khong-mua-quanh-canh-nhu-sao-hoa-20190703100121907.ht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tròn</a:t>
            </a:r>
            <a:r>
              <a:rPr lang="en-US" sz="1200" kern="1200" dirty="0" smtClean="0">
                <a:solidFill>
                  <a:schemeClr val="tx1"/>
                </a:solidFill>
                <a:effectLst/>
                <a:latin typeface="+mn-lt"/>
                <a:ea typeface="+mn-ea"/>
                <a:cs typeface="+mn-cs"/>
              </a:rPr>
              <a:t>, GV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chữ</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GV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1 HS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GV </a:t>
            </a:r>
            <a:r>
              <a:rPr lang="en-US" sz="1200" kern="1200" dirty="0" err="1" smtClean="0">
                <a:solidFill>
                  <a:schemeClr val="tx1"/>
                </a:solidFill>
                <a:effectLst/>
                <a:latin typeface="+mn-lt"/>
                <a:ea typeface="+mn-ea"/>
                <a:cs typeface="+mn-cs"/>
              </a:rPr>
              <a:t>vừa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a:t>
            </a:r>
            <a:r>
              <a:rPr lang="en-US" sz="1200" kern="1200" dirty="0" smtClean="0">
                <a:solidFill>
                  <a:schemeClr val="tx1"/>
                </a:solidFill>
                <a:effectLst/>
                <a:latin typeface="+mn-lt"/>
                <a:ea typeface="+mn-ea"/>
                <a:cs typeface="+mn-cs"/>
              </a:rPr>
              <a:t>: GV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kế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trò</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thắng</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1208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377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20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73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7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2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62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17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09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5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https://dantri.com.vn/du-lich/vung-dat-kho-han-nhat-trai-dat-suot-2-trieu-nam-khong-mua-quanh-canh-nhu-sao-hoa-20190703100121907.htm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1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707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10s </a:t>
            </a:r>
            <a:r>
              <a:rPr lang="en-US" sz="1200" kern="1200" dirty="0" err="1" smtClean="0">
                <a:solidFill>
                  <a:schemeClr val="tx1"/>
                </a:solidFill>
                <a:effectLst/>
                <a:latin typeface="+mn-lt"/>
                <a:ea typeface="+mn-ea"/>
                <a:cs typeface="+mn-cs"/>
              </a:rPr>
              <a:t>suy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hỏi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thắng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hỏi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hay </a:t>
            </a:r>
            <a:r>
              <a:rPr lang="en-US" sz="1200" kern="1200" dirty="0" err="1" smtClean="0">
                <a:solidFill>
                  <a:schemeClr val="tx1"/>
                </a:solidFill>
                <a:effectLst/>
                <a:latin typeface="+mn-lt"/>
                <a:ea typeface="+mn-ea"/>
                <a:cs typeface="+mn-cs"/>
              </a:rPr>
              <a:t>sai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hay </a:t>
            </a:r>
            <a:r>
              <a:rPr lang="en-US" sz="1200" kern="1200" dirty="0" err="1" smtClean="0">
                <a:solidFill>
                  <a:schemeClr val="tx1"/>
                </a:solidFill>
                <a:effectLst/>
                <a:latin typeface="+mn-lt"/>
                <a:ea typeface="+mn-ea"/>
                <a:cs typeface="+mn-cs"/>
              </a:rPr>
              <a:t>sai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trừ</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điểm</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45</a:t>
            </a:fld>
            <a:endParaRPr lang="en-US"/>
          </a:p>
        </p:txBody>
      </p:sp>
    </p:spTree>
    <p:extLst>
      <p:ext uri="{BB962C8B-B14F-4D97-AF65-F5344CB8AC3E}">
        <p14:creationId xmlns:p14="http://schemas.microsoft.com/office/powerpoint/2010/main" val="2939950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203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69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https://www.youtube.com/watch?v=QUEaWdK26pM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351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https://thanhnien.vn/thoi-su/vi-sao-mien-trung-mua-lu-khoc-liet-di-thuong-1296391.html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990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457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39F98-5671-4B7B-A17A-CFFA19FF5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7</a:t>
            </a:fld>
            <a:endParaRPr lang="en-US"/>
          </a:p>
        </p:txBody>
      </p:sp>
    </p:spTree>
    <p:extLst>
      <p:ext uri="{BB962C8B-B14F-4D97-AF65-F5344CB8AC3E}">
        <p14:creationId xmlns:p14="http://schemas.microsoft.com/office/powerpoint/2010/main" val="332317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40045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324316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417661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128252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242963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Dựa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hướng</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chuyển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giúp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máy</a:t>
            </a:r>
            <a:r>
              <a:rPr lang="en-US" sz="1200" kern="1200" dirty="0" smtClean="0">
                <a:solidFill>
                  <a:schemeClr val="tx1"/>
                </a:solidFill>
                <a:effectLst/>
                <a:latin typeface="+mn-lt"/>
                <a:ea typeface="+mn-ea"/>
                <a:cs typeface="+mn-cs"/>
              </a:rPr>
              <a:t> bay,…</a:t>
            </a:r>
          </a:p>
          <a:p>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toàn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vừa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diều</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diều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tuyết</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khinh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buồm</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mòn</a:t>
            </a:r>
            <a:r>
              <a:rPr lang="en-US" sz="1200" kern="1200" dirty="0" smtClean="0">
                <a:solidFill>
                  <a:schemeClr val="tx1"/>
                </a:solidFill>
                <a:effectLst/>
                <a:latin typeface="+mn-lt"/>
                <a:ea typeface="+mn-ea"/>
                <a:cs typeface="+mn-cs"/>
              </a:rPr>
              <a:t>, di </a:t>
            </a:r>
            <a:r>
              <a:rPr lang="en-US" sz="1200" kern="1200" dirty="0" err="1" smtClean="0">
                <a:solidFill>
                  <a:schemeClr val="tx1"/>
                </a:solidFill>
                <a:effectLst/>
                <a:latin typeface="+mn-lt"/>
                <a:ea typeface="+mn-ea"/>
                <a:cs typeface="+mn-cs"/>
              </a:rPr>
              <a:t>chuyển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bởi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sang </a:t>
            </a:r>
            <a:r>
              <a:rPr lang="en-US" sz="1200" kern="1200" dirty="0" err="1" smtClean="0">
                <a:solidFill>
                  <a:schemeClr val="tx1"/>
                </a:solidFill>
                <a:effectLst/>
                <a:latin typeface="+mn-lt"/>
                <a:ea typeface="+mn-ea"/>
                <a:cs typeface="+mn-cs"/>
              </a:rPr>
              <a:t>khu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253135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61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16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80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8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672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703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45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65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30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739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61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36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5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722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44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9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304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595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13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24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34314"/>
            <a:ext cx="10128448" cy="1035373"/>
          </a:xfrm>
          <a:prstGeom prst="rect">
            <a:avLst/>
          </a:prstGeom>
        </p:spPr>
        <p:txBody>
          <a:bodyPr anchor="ctr"/>
          <a:lstStyle>
            <a:lvl1pPr algn="l">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421247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11/17/2022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11/17/2022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58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F50B28-3DFB-4803-BB8A-63BCA2BA924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611D46-290A-48AC-A226-CC9B7FAEB8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2523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2.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9.png"/><Relationship Id="rId10" Type="http://schemas.microsoft.com/office/2007/relationships/hdphoto" Target="../media/hdphoto8.wdp"/><Relationship Id="rId4" Type="http://schemas.openxmlformats.org/officeDocument/2006/relationships/image" Target="../media/image24.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4.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8.wdp"/><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3.png"/><Relationship Id="rId10" Type="http://schemas.microsoft.com/office/2007/relationships/hdphoto" Target="../media/hdphoto17.wdp"/><Relationship Id="rId4" Type="http://schemas.openxmlformats.org/officeDocument/2006/relationships/image" Target="../media/image32.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8.png"/><Relationship Id="rId10" Type="http://schemas.microsoft.com/office/2007/relationships/hdphoto" Target="../media/hdphoto20.wdp"/><Relationship Id="rId4" Type="http://schemas.microsoft.com/office/2007/relationships/hdphoto" Target="../media/hdphoto8.wdp"/><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7.png"/><Relationship Id="rId4" Type="http://schemas.microsoft.com/office/2007/relationships/hdphoto" Target="../media/hdphoto8.wdp"/><Relationship Id="rId9"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24.wdp"/><Relationship Id="rId11" Type="http://schemas.microsoft.com/office/2007/relationships/hdphoto" Target="../media/hdphoto26.wdp"/><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notesSlide" Target="../notesSlides/notesSlide8.xml"/><Relationship Id="rId9" Type="http://schemas.microsoft.com/office/2007/relationships/hdphoto" Target="../media/hdphoto25.wdp"/></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11" Type="http://schemas.microsoft.com/office/2007/relationships/hdphoto" Target="../media/hdphoto29.wdp"/><Relationship Id="rId5" Type="http://schemas.openxmlformats.org/officeDocument/2006/relationships/image" Target="../media/image55.png"/><Relationship Id="rId10" Type="http://schemas.openxmlformats.org/officeDocument/2006/relationships/image" Target="../media/image59.png"/><Relationship Id="rId4" Type="http://schemas.microsoft.com/office/2007/relationships/hdphoto" Target="../media/hdphoto27.wdp"/><Relationship Id="rId9" Type="http://schemas.microsoft.com/office/2007/relationships/hdphoto" Target="../media/hdphoto28.wdp"/></Relationships>
</file>

<file path=ppt/slides/_rels/slide27.xml.rels><?xml version="1.0" encoding="UTF-8" standalone="yes"?>
<Relationships xmlns="http://schemas.openxmlformats.org/package/2006/relationships"><Relationship Id="rId8" Type="http://schemas.microsoft.com/office/2007/relationships/hdphoto" Target="../media/hdphoto32.wdp"/><Relationship Id="rId13" Type="http://schemas.microsoft.com/office/2007/relationships/hdphoto" Target="../media/hdphoto34.wdp"/><Relationship Id="rId18" Type="http://schemas.openxmlformats.org/officeDocument/2006/relationships/image" Target="../media/image68.png"/><Relationship Id="rId3" Type="http://schemas.openxmlformats.org/officeDocument/2006/relationships/image" Target="../media/image60.png"/><Relationship Id="rId21" Type="http://schemas.microsoft.com/office/2007/relationships/hdphoto" Target="../media/hdphoto37.wdp"/><Relationship Id="rId7" Type="http://schemas.openxmlformats.org/officeDocument/2006/relationships/image" Target="../media/image36.png"/><Relationship Id="rId12" Type="http://schemas.openxmlformats.org/officeDocument/2006/relationships/image" Target="../media/image64.png"/><Relationship Id="rId17"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31.wdp"/><Relationship Id="rId11" Type="http://schemas.microsoft.com/office/2007/relationships/hdphoto" Target="../media/hdphoto33.wdp"/><Relationship Id="rId5" Type="http://schemas.openxmlformats.org/officeDocument/2006/relationships/image" Target="../media/image61.png"/><Relationship Id="rId15" Type="http://schemas.microsoft.com/office/2007/relationships/hdphoto" Target="../media/hdphoto35.wdp"/><Relationship Id="rId10" Type="http://schemas.openxmlformats.org/officeDocument/2006/relationships/image" Target="../media/image63.png"/><Relationship Id="rId19" Type="http://schemas.microsoft.com/office/2007/relationships/hdphoto" Target="../media/hdphoto36.wdp"/><Relationship Id="rId4" Type="http://schemas.microsoft.com/office/2007/relationships/hdphoto" Target="../media/hdphoto30.wdp"/><Relationship Id="rId9" Type="http://schemas.openxmlformats.org/officeDocument/2006/relationships/image" Target="../media/image62.png"/><Relationship Id="rId14" Type="http://schemas.openxmlformats.org/officeDocument/2006/relationships/image" Target="../media/image65.png"/><Relationship Id="rId22"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microsoft.com/office/2007/relationships/hdphoto" Target="../media/hdphoto39.wdp"/><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jpeg"/><Relationship Id="rId4" Type="http://schemas.microsoft.com/office/2007/relationships/hdphoto" Target="../media/hdphoto38.wdp"/></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0.png"/><Relationship Id="rId4" Type="http://schemas.microsoft.com/office/2007/relationships/hdphoto" Target="../media/hdphoto39.wdp"/></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6.png"/><Relationship Id="rId5" Type="http://schemas.microsoft.com/office/2007/relationships/hdphoto" Target="../media/hdphoto30.wdp"/><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jpeg"/><Relationship Id="rId7" Type="http://schemas.microsoft.com/office/2007/relationships/hdphoto" Target="../media/hdphoto30.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0.png"/><Relationship Id="rId5" Type="http://schemas.microsoft.com/office/2007/relationships/hdphoto" Target="../media/hdphoto35.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9.jpeg"/><Relationship Id="rId13" Type="http://schemas.microsoft.com/office/2007/relationships/hdphoto" Target="../media/hdphoto30.wdp"/><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34.wdp"/><Relationship Id="rId11" Type="http://schemas.microsoft.com/office/2007/relationships/hdphoto" Target="../media/hdphoto40.wdp"/><Relationship Id="rId5" Type="http://schemas.openxmlformats.org/officeDocument/2006/relationships/image" Target="../media/image64.png"/><Relationship Id="rId10" Type="http://schemas.openxmlformats.org/officeDocument/2006/relationships/image" Target="../media/image81.png"/><Relationship Id="rId4" Type="http://schemas.microsoft.com/office/2007/relationships/hdphoto" Target="../media/hdphoto33.wdp"/><Relationship Id="rId9"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30.wdp"/><Relationship Id="rId5" Type="http://schemas.openxmlformats.org/officeDocument/2006/relationships/image" Target="../media/image60.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8.png"/><Relationship Id="rId7" Type="http://schemas.microsoft.com/office/2007/relationships/hdphoto" Target="../media/hdphoto30.wdp"/><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83.png"/><Relationship Id="rId4" Type="http://schemas.microsoft.com/office/2007/relationships/hdphoto" Target="../media/hdphoto36.wdp"/></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0.png"/><Relationship Id="rId3" Type="http://schemas.openxmlformats.org/officeDocument/2006/relationships/image" Target="../media/image66.png"/><Relationship Id="rId7" Type="http://schemas.microsoft.com/office/2007/relationships/hdphoto" Target="../media/hdphoto33.wdp"/><Relationship Id="rId12" Type="http://schemas.microsoft.com/office/2007/relationships/hdphoto" Target="../media/hdphoto36.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microsoft.com/office/2007/relationships/hdphoto" Target="../media/hdphoto35.wdp"/><Relationship Id="rId10" Type="http://schemas.openxmlformats.org/officeDocument/2006/relationships/image" Target="../media/image67.png"/><Relationship Id="rId4" Type="http://schemas.openxmlformats.org/officeDocument/2006/relationships/image" Target="../media/image65.png"/><Relationship Id="rId9" Type="http://schemas.microsoft.com/office/2007/relationships/hdphoto" Target="../media/hdphoto34.wdp"/><Relationship Id="rId14" Type="http://schemas.microsoft.com/office/2007/relationships/hdphoto" Target="../media/hdphoto30.wdp"/></Relationships>
</file>

<file path=ppt/slides/_rels/slide36.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60.png"/><Relationship Id="rId7" Type="http://schemas.openxmlformats.org/officeDocument/2006/relationships/image" Target="../media/image25.png"/><Relationship Id="rId2" Type="http://schemas.openxmlformats.org/officeDocument/2006/relationships/image" Target="../media/image85.jpeg"/><Relationship Id="rId1" Type="http://schemas.openxmlformats.org/officeDocument/2006/relationships/slideLayout" Target="../slideLayouts/slideLayout29.xml"/><Relationship Id="rId6" Type="http://schemas.microsoft.com/office/2007/relationships/hdphoto" Target="../media/hdphoto32.wdp"/><Relationship Id="rId5" Type="http://schemas.openxmlformats.org/officeDocument/2006/relationships/image" Target="../media/image36.png"/><Relationship Id="rId4" Type="http://schemas.microsoft.com/office/2007/relationships/hdphoto" Target="../media/hdphoto30.wdp"/></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7" Type="http://schemas.microsoft.com/office/2007/relationships/hdphoto" Target="../media/hdphoto30.wdp"/><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60.png"/><Relationship Id="rId5" Type="http://schemas.microsoft.com/office/2007/relationships/hdphoto" Target="../media/hdphoto42.wdp"/><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8.gif"/><Relationship Id="rId1" Type="http://schemas.openxmlformats.org/officeDocument/2006/relationships/slideLayout" Target="../slideLayouts/slideLayout29.xml"/><Relationship Id="rId4" Type="http://schemas.microsoft.com/office/2007/relationships/hdphoto" Target="../media/hdphoto30.wdp"/></Relationships>
</file>

<file path=ppt/slides/_rels/slide39.xml.rels><?xml version="1.0" encoding="UTF-8" standalone="yes"?>
<Relationships xmlns="http://schemas.openxmlformats.org/package/2006/relationships"><Relationship Id="rId8" Type="http://schemas.microsoft.com/office/2007/relationships/hdphoto" Target="../media/hdphoto30.wdp"/><Relationship Id="rId3" Type="http://schemas.microsoft.com/office/2007/relationships/hdphoto" Target="../media/hdphoto43.wdp"/><Relationship Id="rId7" Type="http://schemas.openxmlformats.org/officeDocument/2006/relationships/image" Target="../media/image60.png"/><Relationship Id="rId2" Type="http://schemas.openxmlformats.org/officeDocument/2006/relationships/image" Target="../media/image89.png"/><Relationship Id="rId1" Type="http://schemas.openxmlformats.org/officeDocument/2006/relationships/slideLayout" Target="../slideLayouts/slideLayout29.xml"/><Relationship Id="rId6" Type="http://schemas.microsoft.com/office/2007/relationships/hdphoto" Target="../media/hdphoto42.wdp"/><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0.gif"/><Relationship Id="rId1" Type="http://schemas.openxmlformats.org/officeDocument/2006/relationships/slideLayout" Target="../slideLayouts/slideLayout29.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2.png"/><Relationship Id="rId7" Type="http://schemas.openxmlformats.org/officeDocument/2006/relationships/image" Target="../media/image53.png"/><Relationship Id="rId2" Type="http://schemas.openxmlformats.org/officeDocument/2006/relationships/image" Target="../media/image91.png"/><Relationship Id="rId1" Type="http://schemas.openxmlformats.org/officeDocument/2006/relationships/slideLayout" Target="../slideLayouts/slideLayout29.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44.wdp"/><Relationship Id="rId9" Type="http://schemas.microsoft.com/office/2007/relationships/hdphoto" Target="../media/hdphoto30.wdp"/></Relationships>
</file>

<file path=ppt/slides/_rels/slide42.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95.png"/><Relationship Id="rId1" Type="http://schemas.openxmlformats.org/officeDocument/2006/relationships/slideLayout" Target="../slideLayouts/slideLayout29.xml"/><Relationship Id="rId5" Type="http://schemas.microsoft.com/office/2007/relationships/hdphoto" Target="../media/hdphoto30.wdp"/><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60.png"/><Relationship Id="rId1" Type="http://schemas.openxmlformats.org/officeDocument/2006/relationships/slideLayout" Target="../slideLayouts/slideLayout29.xml"/><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110.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7.png"/><Relationship Id="rId5" Type="http://schemas.microsoft.com/office/2007/relationships/hdphoto" Target="../media/hdphoto41.wdp"/><Relationship Id="rId10" Type="http://schemas.openxmlformats.org/officeDocument/2006/relationships/image" Target="../media/image111.png"/><Relationship Id="rId4" Type="http://schemas.openxmlformats.org/officeDocument/2006/relationships/image" Target="../media/image25.png"/><Relationship Id="rId9"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microsoft.com/office/2007/relationships/hdphoto" Target="../media/hdphoto50.wdp"/><Relationship Id="rId3" Type="http://schemas.openxmlformats.org/officeDocument/2006/relationships/slideLayout" Target="../slideLayouts/slideLayout29.xml"/><Relationship Id="rId7" Type="http://schemas.openxmlformats.org/officeDocument/2006/relationships/image" Target="../media/image1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2.png"/><Relationship Id="rId5" Type="http://schemas.openxmlformats.org/officeDocument/2006/relationships/image" Target="../media/image50.png"/><Relationship Id="rId4" Type="http://schemas.openxmlformats.org/officeDocument/2006/relationships/notesSlide" Target="../notesSlides/notesSlide23.xml"/></Relationships>
</file>

<file path=ppt/slides/_rels/slide61.xml.rels><?xml version="1.0" encoding="UTF-8" standalone="yes"?>
<Relationships xmlns="http://schemas.openxmlformats.org/package/2006/relationships"><Relationship Id="rId8" Type="http://schemas.microsoft.com/office/2007/relationships/hdphoto" Target="../media/hdphoto52.wdp"/><Relationship Id="rId3" Type="http://schemas.openxmlformats.org/officeDocument/2006/relationships/image" Target="../media/image114.png"/><Relationship Id="rId7"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microsoft.com/office/2007/relationships/hdphoto" Target="../media/hdphoto50.wdp"/><Relationship Id="rId5" Type="http://schemas.openxmlformats.org/officeDocument/2006/relationships/image" Target="../media/image113.png"/><Relationship Id="rId4" Type="http://schemas.microsoft.com/office/2007/relationships/hdphoto" Target="../media/hdphoto51.wdp"/><Relationship Id="rId9" Type="http://schemas.openxmlformats.org/officeDocument/2006/relationships/image" Target="../media/image53.png"/></Relationships>
</file>

<file path=ppt/slides/_rels/slide6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4.png"/><Relationship Id="rId7" Type="http://schemas.microsoft.com/office/2007/relationships/hdphoto" Target="../media/hdphoto49.wdp"/><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109.png"/><Relationship Id="rId5" Type="http://schemas.openxmlformats.org/officeDocument/2006/relationships/image" Target="../media/image53.png"/><Relationship Id="rId10" Type="http://schemas.microsoft.com/office/2007/relationships/hdphoto" Target="../media/hdphoto53.wdp"/><Relationship Id="rId4" Type="http://schemas.microsoft.com/office/2007/relationships/hdphoto" Target="../media/hdphoto51.wdp"/><Relationship Id="rId9" Type="http://schemas.openxmlformats.org/officeDocument/2006/relationships/image" Target="../media/image117.png"/></Relationships>
</file>

<file path=ppt/slides/_rels/slide6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4.png"/><Relationship Id="rId7" Type="http://schemas.microsoft.com/office/2007/relationships/hdphoto" Target="../media/hdphoto49.wdp"/><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109.png"/><Relationship Id="rId5" Type="http://schemas.openxmlformats.org/officeDocument/2006/relationships/image" Target="../media/image53.png"/><Relationship Id="rId10" Type="http://schemas.microsoft.com/office/2007/relationships/hdphoto" Target="../media/hdphoto53.wdp"/><Relationship Id="rId4" Type="http://schemas.microsoft.com/office/2007/relationships/hdphoto" Target="../media/hdphoto51.wdp"/><Relationship Id="rId9" Type="http://schemas.openxmlformats.org/officeDocument/2006/relationships/image" Target="../media/image117.png"/></Relationships>
</file>

<file path=ppt/slides/_rels/slide6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10.wdp"/><Relationship Id="rId12"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0.png"/><Relationship Id="rId5" Type="http://schemas.microsoft.com/office/2007/relationships/hdphoto" Target="../media/hdphoto9.wdp"/><Relationship Id="rId10" Type="http://schemas.microsoft.com/office/2007/relationships/hdphoto" Target="../media/hdphoto7.wdp"/><Relationship Id="rId4" Type="http://schemas.openxmlformats.org/officeDocument/2006/relationships/image" Target="../media/image17.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Rounded Corners 7">
            <a:extLst>
              <a:ext uri="{FF2B5EF4-FFF2-40B4-BE49-F238E27FC236}">
                <a16:creationId xmlns:a16="http://schemas.microsoft.com/office/drawing/2014/main" id="{53C967EF-6321-45EB-B34B-D99D778ACFBD}"/>
              </a:ext>
            </a:extLst>
          </p:cNvPr>
          <p:cNvSpPr/>
          <p:nvPr/>
        </p:nvSpPr>
        <p:spPr>
          <a:xfrm>
            <a:off x="0" y="4627766"/>
            <a:ext cx="2398387" cy="2006873"/>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002060"/>
                </a:solidFill>
                <a:latin typeface="#9Slide03 SFU Futura_12" panose="00000400000000000000" pitchFamily="2" charset="0"/>
                <a:cs typeface="Arial" panose="020B0604020202020204" pitchFamily="34" charset="0"/>
              </a:rPr>
              <a:t> </a:t>
            </a:r>
            <a:r>
              <a:rPr lang="vi-VN" sz="2600" b="1" dirty="0" smtClean="0">
                <a:solidFill>
                  <a:srgbClr val="002060"/>
                </a:solidFill>
                <a:latin typeface="#9Slide03 SFU Futura_12" panose="00000400000000000000" pitchFamily="2" charset="0"/>
                <a:cs typeface="Arial" panose="020B0604020202020204" pitchFamily="34" charset="0"/>
              </a:rPr>
              <a:t>GV </a:t>
            </a:r>
            <a:r>
              <a:rPr lang="vi-VN" sz="2600" b="1" dirty="0">
                <a:solidFill>
                  <a:srgbClr val="002060"/>
                </a:solidFill>
                <a:latin typeface="#9Slide03 SFU Futura_12" panose="00000400000000000000" pitchFamily="2" charset="0"/>
                <a:cs typeface="Arial" panose="020B0604020202020204" pitchFamily="34" charset="0"/>
              </a:rPr>
              <a:t>bắt đầu trước </a:t>
            </a:r>
            <a:r>
              <a:rPr lang="en-US" sz="2600" b="1" dirty="0" err="1" smtClean="0">
                <a:solidFill>
                  <a:srgbClr val="002060"/>
                </a:solidFill>
                <a:latin typeface="#9Slide03 SFU Futura_12" panose="00000400000000000000" pitchFamily="2" charset="0"/>
                <a:cs typeface="Arial" panose="020B0604020202020204" pitchFamily="34" charset="0"/>
              </a:rPr>
              <a:t>bằng</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từ</a:t>
            </a:r>
            <a:r>
              <a:rPr lang="en-US" sz="2600" b="1" dirty="0" smtClean="0">
                <a:solidFill>
                  <a:srgbClr val="002060"/>
                </a:solidFill>
                <a:latin typeface="#9Slide03 SFU Futura_12" panose="00000400000000000000" pitchFamily="2" charset="0"/>
                <a:cs typeface="Arial" panose="020B0604020202020204" pitchFamily="34" charset="0"/>
              </a:rPr>
              <a:t> </a:t>
            </a:r>
          </a:p>
          <a:p>
            <a:pPr algn="ctr"/>
            <a:r>
              <a:rPr lang="en-US" sz="2600" b="1" dirty="0" smtClean="0">
                <a:solidFill>
                  <a:srgbClr val="002060"/>
                </a:solidFill>
                <a:latin typeface="#9Slide03 SFU Futura_12" panose="00000400000000000000" pitchFamily="2" charset="0"/>
                <a:cs typeface="Arial" panose="020B0604020202020204" pitchFamily="34" charset="0"/>
              </a:rPr>
              <a:t>“</a:t>
            </a:r>
            <a:r>
              <a:rPr lang="vi-VN" sz="2600" b="1" dirty="0" smtClean="0">
                <a:solidFill>
                  <a:srgbClr val="002060"/>
                </a:solidFill>
                <a:latin typeface="#9Slide03 SFU Futura_12" panose="00000400000000000000" pitchFamily="2" charset="0"/>
                <a:cs typeface="Arial" panose="020B0604020202020204" pitchFamily="34" charset="0"/>
              </a:rPr>
              <a:t>khí áp</a:t>
            </a:r>
            <a:r>
              <a:rPr lang="en-US" sz="2600" b="1" dirty="0" smtClean="0">
                <a:solidFill>
                  <a:srgbClr val="002060"/>
                </a:solidFill>
                <a:latin typeface="#9Slide03 SFU Futura_12" panose="00000400000000000000" pitchFamily="2" charset="0"/>
                <a:cs typeface="Arial" panose="020B0604020202020204" pitchFamily="34" charset="0"/>
              </a:rPr>
              <a:t>”</a:t>
            </a:r>
            <a:r>
              <a:rPr lang="vi-VN" sz="2600" b="1" dirty="0" smtClean="0">
                <a:solidFill>
                  <a:srgbClr val="002060"/>
                </a:solidFill>
                <a:latin typeface="#9Slide03 SFU Futura_12" panose="00000400000000000000" pitchFamily="2" charset="0"/>
                <a:cs typeface="Arial" panose="020B0604020202020204" pitchFamily="34" charset="0"/>
              </a:rPr>
              <a:t> </a:t>
            </a:r>
            <a:r>
              <a:rPr lang="vi-VN" sz="2600" b="1" dirty="0">
                <a:solidFill>
                  <a:srgbClr val="002060"/>
                </a:solidFill>
                <a:latin typeface="#9Slide03 SFU Futura_12" panose="00000400000000000000" pitchFamily="2" charset="0"/>
                <a:cs typeface="Arial" panose="020B0604020202020204" pitchFamily="34" charset="0"/>
              </a:rPr>
              <a:t>hoặc </a:t>
            </a:r>
            <a:r>
              <a:rPr lang="en-US" sz="2600" b="1" dirty="0" smtClean="0">
                <a:solidFill>
                  <a:srgbClr val="002060"/>
                </a:solidFill>
                <a:latin typeface="#9Slide03 SFU Futura_12" panose="00000400000000000000" pitchFamily="2" charset="0"/>
                <a:cs typeface="Arial" panose="020B0604020202020204" pitchFamily="34" charset="0"/>
              </a:rPr>
              <a:t>“</a:t>
            </a:r>
            <a:r>
              <a:rPr lang="vi-VN" sz="2600" b="1" dirty="0" smtClean="0">
                <a:solidFill>
                  <a:srgbClr val="002060"/>
                </a:solidFill>
                <a:latin typeface="#9Slide03 SFU Futura_12" panose="00000400000000000000" pitchFamily="2" charset="0"/>
                <a:cs typeface="Arial" panose="020B0604020202020204" pitchFamily="34" charset="0"/>
              </a:rPr>
              <a:t>mưa gió</a:t>
            </a:r>
            <a:r>
              <a:rPr lang="en-US" sz="2600" b="1" dirty="0" smtClean="0">
                <a:solidFill>
                  <a:srgbClr val="002060"/>
                </a:solidFill>
                <a:latin typeface="#9Slide03 SFU Futura_12" panose="00000400000000000000" pitchFamily="2" charset="0"/>
                <a:cs typeface="Arial" panose="020B0604020202020204" pitchFamily="34" charset="0"/>
              </a:rPr>
              <a:t>”</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2616315" y="4627769"/>
            <a:ext cx="2955842" cy="200687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latin typeface="#9Slide03 SFU Futura_12" panose="00000400000000000000" pitchFamily="2" charset="0"/>
                <a:cs typeface="Arial" panose="020B0604020202020204" pitchFamily="34" charset="0"/>
              </a:rPr>
              <a:t>GV </a:t>
            </a:r>
            <a:r>
              <a:rPr lang="en-US" sz="2600" b="1" dirty="0" err="1" smtClean="0">
                <a:solidFill>
                  <a:schemeClr val="tx1"/>
                </a:solidFill>
                <a:latin typeface="#9Slide03 SFU Futura_12" panose="00000400000000000000" pitchFamily="2" charset="0"/>
                <a:cs typeface="Arial" panose="020B0604020202020204" pitchFamily="34" charset="0"/>
              </a:rPr>
              <a:t>chỉ</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định</a:t>
            </a:r>
            <a:r>
              <a:rPr lang="en-US" sz="2600" b="1" dirty="0" smtClean="0">
                <a:solidFill>
                  <a:schemeClr val="tx1"/>
                </a:solidFill>
                <a:latin typeface="#9Slide03 SFU Futura_12" panose="00000400000000000000" pitchFamily="2" charset="0"/>
                <a:cs typeface="Arial" panose="020B0604020202020204" pitchFamily="34" charset="0"/>
              </a:rPr>
              <a:t> 1 HS </a:t>
            </a:r>
            <a:r>
              <a:rPr lang="en-US" sz="2600" b="1" dirty="0" err="1" smtClean="0">
                <a:solidFill>
                  <a:schemeClr val="tx1"/>
                </a:solidFill>
                <a:latin typeface="#9Slide03 SFU Futura_12" panose="00000400000000000000" pitchFamily="2" charset="0"/>
                <a:cs typeface="Arial" panose="020B0604020202020204" pitchFamily="34" charset="0"/>
              </a:rPr>
              <a:t>tìm</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từ</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có</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nghĩa</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nối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vào</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bắt</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đầu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bằng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từ</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cuối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mà</a:t>
            </a:r>
            <a:r>
              <a:rPr lang="en-US" sz="2600" b="1" dirty="0" smtClean="0">
                <a:solidFill>
                  <a:schemeClr val="tx1"/>
                </a:solidFill>
                <a:latin typeface="#9Slide03 SFU Futura_12" panose="00000400000000000000" pitchFamily="2" charset="0"/>
                <a:cs typeface="Arial" panose="020B0604020202020204" pitchFamily="34" charset="0"/>
              </a:rPr>
              <a:t> GV </a:t>
            </a:r>
            <a:r>
              <a:rPr lang="en-US" sz="2600" b="1" dirty="0" err="1" smtClean="0">
                <a:solidFill>
                  <a:schemeClr val="tx1"/>
                </a:solidFill>
                <a:latin typeface="#9Slide03 SFU Futura_12" panose="00000400000000000000" pitchFamily="2" charset="0"/>
                <a:cs typeface="Arial" panose="020B0604020202020204" pitchFamily="34" charset="0"/>
              </a:rPr>
              <a:t>vừa</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nói</a:t>
            </a:r>
            <a:r>
              <a:rPr lang="en-US" sz="2600" b="1" dirty="0" smtClean="0">
                <a:solidFill>
                  <a:schemeClr val="tx1"/>
                </a:solidFill>
                <a:latin typeface="#9Slide03 SFU Futura_12" panose="00000400000000000000" pitchFamily="2" charset="0"/>
                <a:cs typeface="Arial" panose="020B0604020202020204" pitchFamily="34" charset="0"/>
              </a:rPr>
              <a:t>.</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7647200" y="4627765"/>
            <a:ext cx="1769845" cy="200687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từ</a:t>
            </a:r>
            <a:r>
              <a:rPr lang="en-US" sz="2600" b="1" dirty="0" smtClean="0">
                <a:solidFill>
                  <a:schemeClr val="tx1"/>
                </a:solidFill>
                <a:latin typeface="#9Slide03 SFU Futura_12" panose="00000400000000000000" pitchFamily="2" charset="0"/>
                <a:cs typeface="Arial" panose="020B0604020202020204" pitchFamily="34" charset="0"/>
              </a:rPr>
              <a:t>: 5 </a:t>
            </a:r>
            <a:r>
              <a:rPr lang="en-US" sz="2600" b="1" dirty="0" err="1" smtClean="0">
                <a:solidFill>
                  <a:schemeClr val="tx1"/>
                </a:solidFill>
                <a:latin typeface="#9Slide03 SFU Futura_12" panose="00000400000000000000" pitchFamily="2" charset="0"/>
                <a:cs typeface="Arial" panose="020B0604020202020204" pitchFamily="34" charset="0"/>
              </a:rPr>
              <a:t>tiếng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đếm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C22CBC91-7E69-41A0-A1C7-59D20020A212}"/>
              </a:ext>
            </a:extLst>
          </p:cNvPr>
          <p:cNvSpPr/>
          <p:nvPr/>
        </p:nvSpPr>
        <p:spPr>
          <a:xfrm>
            <a:off x="9631731" y="4635341"/>
            <a:ext cx="2247820" cy="2006873"/>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smtClean="0">
                <a:solidFill>
                  <a:srgbClr val="002060"/>
                </a:solidFill>
                <a:latin typeface="#9Slide03 SFU Futura_12" panose="00000400000000000000" pitchFamily="2" charset="0"/>
                <a:cs typeface="Arial" panose="020B0604020202020204" pitchFamily="34" charset="0"/>
              </a:rPr>
              <a:t>HS không </a:t>
            </a:r>
            <a:r>
              <a:rPr lang="vi-VN" sz="2600" b="1" dirty="0">
                <a:solidFill>
                  <a:srgbClr val="002060"/>
                </a:solidFill>
                <a:latin typeface="#9Slide03 SFU Futura_12" panose="00000400000000000000" pitchFamily="2" charset="0"/>
                <a:cs typeface="Arial" panose="020B0604020202020204" pitchFamily="34" charset="0"/>
              </a:rPr>
              <a:t>nối được hoặc từ nối không có nghĩa </a:t>
            </a:r>
            <a:r>
              <a:rPr lang="en-US" sz="2600" b="1" dirty="0" smtClean="0">
                <a:solidFill>
                  <a:srgbClr val="002060"/>
                </a:solidFill>
                <a:latin typeface="#9Slide03 SFU Futura_12" panose="00000400000000000000" pitchFamily="2" charset="0"/>
                <a:cs typeface="Arial" panose="020B0604020202020204" pitchFamily="34" charset="0"/>
                <a:sym typeface="Wingdings" panose="05000000000000000000" pitchFamily="2" charset="2"/>
              </a:rPr>
              <a:t></a:t>
            </a:r>
            <a:r>
              <a:rPr lang="vi-VN" sz="2600" b="1" dirty="0" smtClean="0">
                <a:solidFill>
                  <a:srgbClr val="002060"/>
                </a:solidFill>
                <a:latin typeface="#9Slide03 SFU Futura_12" panose="00000400000000000000" pitchFamily="2" charset="0"/>
                <a:cs typeface="Arial" panose="020B0604020202020204" pitchFamily="34" charset="0"/>
              </a:rPr>
              <a:t>loại</a:t>
            </a:r>
            <a:endParaRPr lang="en-US" sz="2600" b="1" dirty="0" err="1">
              <a:solidFill>
                <a:srgbClr val="002060"/>
              </a:solidFill>
              <a:latin typeface="#9Slide03 SFU Futura_12" panose="00000400000000000000" pitchFamily="2" charset="0"/>
              <a:cs typeface="Arial" panose="020B0604020202020204" pitchFamily="34" charset="0"/>
            </a:endParaRPr>
          </a:p>
        </p:txBody>
      </p:sp>
      <p:pic>
        <p:nvPicPr>
          <p:cNvPr id="38" name="Picture 37">
            <a:extLst>
              <a:ext uri="{FF2B5EF4-FFF2-40B4-BE49-F238E27FC236}">
                <a16:creationId xmlns:a16="http://schemas.microsoft.com/office/drawing/2014/main" id="{5D6E7CB2-DECE-4A7D-A15B-85B6D0E3F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23694" y="3079698"/>
            <a:ext cx="3364073" cy="1813961"/>
          </a:xfrm>
          <a:prstGeom prst="rect">
            <a:avLst/>
          </a:prstGeom>
        </p:spPr>
      </p:pic>
      <p:cxnSp>
        <p:nvCxnSpPr>
          <p:cNvPr id="44" name="Straight Connector 43">
            <a:extLst>
              <a:ext uri="{FF2B5EF4-FFF2-40B4-BE49-F238E27FC236}">
                <a16:creationId xmlns:a16="http://schemas.microsoft.com/office/drawing/2014/main" id="{02A4E065-26AE-42DA-9D35-367AC0CC99D8}"/>
              </a:ext>
            </a:extLst>
          </p:cNvPr>
          <p:cNvCxnSpPr/>
          <p:nvPr/>
        </p:nvCxnSpPr>
        <p:spPr>
          <a:xfrm>
            <a:off x="0" y="2958064"/>
            <a:ext cx="12192000" cy="47001"/>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0" y="3052057"/>
            <a:ext cx="12192000" cy="55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344864" y="1541173"/>
            <a:ext cx="12056353"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TRÒ CHƠI NỐI CHỮ</a:t>
            </a:r>
            <a:endParaRPr lang="en-US" sz="8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sp>
        <p:nvSpPr>
          <p:cNvPr id="21" name="Rectangle: Rounded Corners 7">
            <a:extLst>
              <a:ext uri="{FF2B5EF4-FFF2-40B4-BE49-F238E27FC236}">
                <a16:creationId xmlns:a16="http://schemas.microsoft.com/office/drawing/2014/main" id="{53C967EF-6321-45EB-B34B-D99D778ACFBD}"/>
              </a:ext>
            </a:extLst>
          </p:cNvPr>
          <p:cNvSpPr/>
          <p:nvPr/>
        </p:nvSpPr>
        <p:spPr>
          <a:xfrm>
            <a:off x="5724756" y="4627766"/>
            <a:ext cx="1769845" cy="2006873"/>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Tương</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tự</a:t>
            </a:r>
            <a:r>
              <a:rPr lang="en-US" sz="2600" b="1" dirty="0" smtClean="0">
                <a:solidFill>
                  <a:srgbClr val="002060"/>
                </a:solidFill>
                <a:latin typeface="#9Slide03 SFU Futura_12" panose="00000400000000000000" pitchFamily="2" charset="0"/>
                <a:cs typeface="Arial" panose="020B0604020202020204" pitchFamily="34" charset="0"/>
              </a:rPr>
              <a:t>, HS </a:t>
            </a:r>
            <a:r>
              <a:rPr lang="en-US" sz="2600" b="1" dirty="0" err="1" smtClean="0">
                <a:solidFill>
                  <a:srgbClr val="002060"/>
                </a:solidFill>
                <a:latin typeface="#9Slide03 SFU Futura_12" panose="00000400000000000000" pitchFamily="2" charset="0"/>
                <a:cs typeface="Arial" panose="020B0604020202020204" pitchFamily="34" charset="0"/>
              </a:rPr>
              <a:t>tiếp</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theo</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nối</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vào</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27" name="Picture 2" descr="Hình Minh Họa Biểu Tượng Chuỗi Doodle Với Phong Cách Vẽ Tay Hình minh họa  Sẵn có - Tải xuống Hình ảnh Ngay bây giờ - iStock"/>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137" b="84180" l="21973" r="86035">
                        <a14:foregroundMark x1="24316" y1="73535" x2="21973" y2="78027"/>
                        <a14:foregroundMark x1="27344" y1="75098" x2="26855" y2="76563"/>
                        <a14:foregroundMark x1="25195" y1="83984" x2="40039" y2="84180"/>
                        <a14:foregroundMark x1="84766" y1="65723" x2="86035" y2="67383"/>
                      </a14:backgroundRemoval>
                    </a14:imgEffect>
                  </a14:imgLayer>
                </a14:imgProps>
              </a:ext>
              <a:ext uri="{28A0092B-C50C-407E-A947-70E740481C1C}">
                <a14:useLocalDpi xmlns:a14="http://schemas.microsoft.com/office/drawing/2010/main" val="0"/>
              </a:ext>
            </a:extLst>
          </a:blip>
          <a:srcRect l="20306" t="63011" r="12860" b="14711"/>
          <a:stretch/>
        </p:blipFill>
        <p:spPr bwMode="auto">
          <a:xfrm rot="598152">
            <a:off x="4986018" y="2773310"/>
            <a:ext cx="5322365" cy="177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6" grpId="0" animBg="1"/>
      <p:bldP spid="26" grpId="0"/>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12428E-DB91-402A-9A50-19405DFC048B}"/>
              </a:ext>
            </a:extLst>
          </p:cNvPr>
          <p:cNvSpPr/>
          <p:nvPr/>
        </p:nvSpPr>
        <p:spPr>
          <a:xfrm>
            <a:off x="3220062" y="-35495"/>
            <a:ext cx="5838213"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SIÊU TRÍ NHỚ</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flipV="1">
            <a:off x="0" y="472336"/>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0FA63-819D-4CB9-8EDB-36437D9A8D79}"/>
              </a:ext>
            </a:extLst>
          </p:cNvPr>
          <p:cNvCxnSpPr>
            <a:cxnSpLocks/>
          </p:cNvCxnSpPr>
          <p:nvPr/>
        </p:nvCxnSpPr>
        <p:spPr>
          <a:xfrm flipV="1">
            <a:off x="-1" y="58112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D0FA63-819D-4CB9-8EDB-36437D9A8D79}"/>
              </a:ext>
            </a:extLst>
          </p:cNvPr>
          <p:cNvCxnSpPr>
            <a:cxnSpLocks/>
          </p:cNvCxnSpPr>
          <p:nvPr/>
        </p:nvCxnSpPr>
        <p:spPr>
          <a:xfrm flipV="1">
            <a:off x="7763487" y="44774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D0FA63-819D-4CB9-8EDB-36437D9A8D79}"/>
              </a:ext>
            </a:extLst>
          </p:cNvPr>
          <p:cNvCxnSpPr>
            <a:cxnSpLocks/>
          </p:cNvCxnSpPr>
          <p:nvPr/>
        </p:nvCxnSpPr>
        <p:spPr>
          <a:xfrm flipV="1">
            <a:off x="7763486" y="556542"/>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3187753" y="-68670"/>
            <a:ext cx="1355671" cy="10574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0495" y="802009"/>
            <a:ext cx="12121505" cy="6033684"/>
            <a:chOff x="70495" y="802009"/>
            <a:chExt cx="12121505" cy="6033684"/>
          </a:xfrm>
        </p:grpSpPr>
        <p:grpSp>
          <p:nvGrpSpPr>
            <p:cNvPr id="2" name="Group 1"/>
            <p:cNvGrpSpPr/>
            <p:nvPr/>
          </p:nvGrpSpPr>
          <p:grpSpPr>
            <a:xfrm>
              <a:off x="6110323" y="914982"/>
              <a:ext cx="6081677" cy="5349858"/>
              <a:chOff x="5500231" y="700088"/>
              <a:chExt cx="6691769" cy="6080687"/>
            </a:xfrm>
          </p:grpSpPr>
          <p:pic>
            <p:nvPicPr>
              <p:cNvPr id="4" name="Picture 3"/>
              <p:cNvPicPr>
                <a:picLocks noChangeAspect="1"/>
              </p:cNvPicPr>
              <p:nvPr/>
            </p:nvPicPr>
            <p:blipFill rotWithShape="1">
              <a:blip r:embed="rId4"/>
              <a:srcRect l="4373" b="19508"/>
              <a:stretch/>
            </p:blipFill>
            <p:spPr>
              <a:xfrm>
                <a:off x="5667507" y="796354"/>
                <a:ext cx="6524493" cy="5984421"/>
              </a:xfrm>
              <a:prstGeom prst="rect">
                <a:avLst/>
              </a:prstGeom>
            </p:spPr>
          </p:pic>
          <p:sp>
            <p:nvSpPr>
              <p:cNvPr id="23" name="Freeform 22"/>
              <p:cNvSpPr/>
              <p:nvPr/>
            </p:nvSpPr>
            <p:spPr>
              <a:xfrm>
                <a:off x="5500231" y="700088"/>
                <a:ext cx="3102651" cy="1300162"/>
              </a:xfrm>
              <a:custGeom>
                <a:avLst/>
                <a:gdLst>
                  <a:gd name="connsiteX0" fmla="*/ 214769 w 3102651"/>
                  <a:gd name="connsiteY0" fmla="*/ 142875 h 1300162"/>
                  <a:gd name="connsiteX1" fmla="*/ 171907 w 3102651"/>
                  <a:gd name="connsiteY1" fmla="*/ 214312 h 1300162"/>
                  <a:gd name="connsiteX2" fmla="*/ 100469 w 3102651"/>
                  <a:gd name="connsiteY2" fmla="*/ 300037 h 1300162"/>
                  <a:gd name="connsiteX3" fmla="*/ 43319 w 3102651"/>
                  <a:gd name="connsiteY3" fmla="*/ 428625 h 1300162"/>
                  <a:gd name="connsiteX4" fmla="*/ 14744 w 3102651"/>
                  <a:gd name="connsiteY4" fmla="*/ 471487 h 1300162"/>
                  <a:gd name="connsiteX5" fmla="*/ 457 w 3102651"/>
                  <a:gd name="connsiteY5" fmla="*/ 542925 h 1300162"/>
                  <a:gd name="connsiteX6" fmla="*/ 43319 w 3102651"/>
                  <a:gd name="connsiteY6" fmla="*/ 1000125 h 1300162"/>
                  <a:gd name="connsiteX7" fmla="*/ 57607 w 3102651"/>
                  <a:gd name="connsiteY7" fmla="*/ 1057275 h 1300162"/>
                  <a:gd name="connsiteX8" fmla="*/ 114757 w 3102651"/>
                  <a:gd name="connsiteY8" fmla="*/ 1171575 h 1300162"/>
                  <a:gd name="connsiteX9" fmla="*/ 157619 w 3102651"/>
                  <a:gd name="connsiteY9" fmla="*/ 1257300 h 1300162"/>
                  <a:gd name="connsiteX10" fmla="*/ 200482 w 3102651"/>
                  <a:gd name="connsiteY10" fmla="*/ 1271587 h 1300162"/>
                  <a:gd name="connsiteX11" fmla="*/ 257632 w 3102651"/>
                  <a:gd name="connsiteY11" fmla="*/ 1300162 h 1300162"/>
                  <a:gd name="connsiteX12" fmla="*/ 471944 w 3102651"/>
                  <a:gd name="connsiteY12" fmla="*/ 1285875 h 1300162"/>
                  <a:gd name="connsiteX13" fmla="*/ 614819 w 3102651"/>
                  <a:gd name="connsiteY13" fmla="*/ 1243012 h 1300162"/>
                  <a:gd name="connsiteX14" fmla="*/ 657682 w 3102651"/>
                  <a:gd name="connsiteY14" fmla="*/ 1214437 h 1300162"/>
                  <a:gd name="connsiteX15" fmla="*/ 757694 w 3102651"/>
                  <a:gd name="connsiteY15" fmla="*/ 1200150 h 1300162"/>
                  <a:gd name="connsiteX16" fmla="*/ 814844 w 3102651"/>
                  <a:gd name="connsiteY16" fmla="*/ 1185862 h 1300162"/>
                  <a:gd name="connsiteX17" fmla="*/ 900569 w 3102651"/>
                  <a:gd name="connsiteY17" fmla="*/ 1171575 h 1300162"/>
                  <a:gd name="connsiteX18" fmla="*/ 1072019 w 3102651"/>
                  <a:gd name="connsiteY18" fmla="*/ 1114425 h 1300162"/>
                  <a:gd name="connsiteX19" fmla="*/ 1114882 w 3102651"/>
                  <a:gd name="connsiteY19" fmla="*/ 1100137 h 1300162"/>
                  <a:gd name="connsiteX20" fmla="*/ 1157744 w 3102651"/>
                  <a:gd name="connsiteY20" fmla="*/ 1071562 h 1300162"/>
                  <a:gd name="connsiteX21" fmla="*/ 1343482 w 3102651"/>
                  <a:gd name="connsiteY21" fmla="*/ 1042987 h 1300162"/>
                  <a:gd name="connsiteX22" fmla="*/ 1600657 w 3102651"/>
                  <a:gd name="connsiteY22" fmla="*/ 1057275 h 1300162"/>
                  <a:gd name="connsiteX23" fmla="*/ 1772107 w 3102651"/>
                  <a:gd name="connsiteY23" fmla="*/ 1143000 h 1300162"/>
                  <a:gd name="connsiteX24" fmla="*/ 1814969 w 3102651"/>
                  <a:gd name="connsiteY24" fmla="*/ 1171575 h 1300162"/>
                  <a:gd name="connsiteX25" fmla="*/ 1857832 w 3102651"/>
                  <a:gd name="connsiteY25" fmla="*/ 1185862 h 1300162"/>
                  <a:gd name="connsiteX26" fmla="*/ 1900694 w 3102651"/>
                  <a:gd name="connsiteY26" fmla="*/ 1171575 h 1300162"/>
                  <a:gd name="connsiteX27" fmla="*/ 1914982 w 3102651"/>
                  <a:gd name="connsiteY27" fmla="*/ 1128712 h 1300162"/>
                  <a:gd name="connsiteX28" fmla="*/ 1972132 w 3102651"/>
                  <a:gd name="connsiteY28" fmla="*/ 1114425 h 1300162"/>
                  <a:gd name="connsiteX29" fmla="*/ 2100719 w 3102651"/>
                  <a:gd name="connsiteY29" fmla="*/ 1014412 h 1300162"/>
                  <a:gd name="connsiteX30" fmla="*/ 2143582 w 3102651"/>
                  <a:gd name="connsiteY30" fmla="*/ 985837 h 1300162"/>
                  <a:gd name="connsiteX31" fmla="*/ 2200732 w 3102651"/>
                  <a:gd name="connsiteY31" fmla="*/ 971550 h 1300162"/>
                  <a:gd name="connsiteX32" fmla="*/ 2243594 w 3102651"/>
                  <a:gd name="connsiteY32" fmla="*/ 942975 h 1300162"/>
                  <a:gd name="connsiteX33" fmla="*/ 2257882 w 3102651"/>
                  <a:gd name="connsiteY33" fmla="*/ 900112 h 1300162"/>
                  <a:gd name="connsiteX34" fmla="*/ 2343607 w 3102651"/>
                  <a:gd name="connsiteY34" fmla="*/ 871537 h 1300162"/>
                  <a:gd name="connsiteX35" fmla="*/ 2400757 w 3102651"/>
                  <a:gd name="connsiteY35" fmla="*/ 857250 h 1300162"/>
                  <a:gd name="connsiteX36" fmla="*/ 2443619 w 3102651"/>
                  <a:gd name="connsiteY36" fmla="*/ 842962 h 1300162"/>
                  <a:gd name="connsiteX37" fmla="*/ 2557919 w 3102651"/>
                  <a:gd name="connsiteY37" fmla="*/ 814387 h 1300162"/>
                  <a:gd name="connsiteX38" fmla="*/ 2515057 w 3102651"/>
                  <a:gd name="connsiteY38" fmla="*/ 785812 h 1300162"/>
                  <a:gd name="connsiteX39" fmla="*/ 2315032 w 3102651"/>
                  <a:gd name="connsiteY39" fmla="*/ 828675 h 1300162"/>
                  <a:gd name="connsiteX40" fmla="*/ 2215019 w 3102651"/>
                  <a:gd name="connsiteY40" fmla="*/ 857250 h 1300162"/>
                  <a:gd name="connsiteX41" fmla="*/ 2172157 w 3102651"/>
                  <a:gd name="connsiteY41" fmla="*/ 885825 h 1300162"/>
                  <a:gd name="connsiteX42" fmla="*/ 2043569 w 3102651"/>
                  <a:gd name="connsiteY42" fmla="*/ 900112 h 1300162"/>
                  <a:gd name="connsiteX43" fmla="*/ 1957844 w 3102651"/>
                  <a:gd name="connsiteY43" fmla="*/ 928687 h 1300162"/>
                  <a:gd name="connsiteX44" fmla="*/ 1914982 w 3102651"/>
                  <a:gd name="connsiteY44" fmla="*/ 957262 h 1300162"/>
                  <a:gd name="connsiteX45" fmla="*/ 1714957 w 3102651"/>
                  <a:gd name="connsiteY45" fmla="*/ 971550 h 1300162"/>
                  <a:gd name="connsiteX46" fmla="*/ 1600657 w 3102651"/>
                  <a:gd name="connsiteY46" fmla="*/ 957262 h 1300162"/>
                  <a:gd name="connsiteX47" fmla="*/ 1586369 w 3102651"/>
                  <a:gd name="connsiteY47" fmla="*/ 914400 h 1300162"/>
                  <a:gd name="connsiteX48" fmla="*/ 1557794 w 3102651"/>
                  <a:gd name="connsiteY48" fmla="*/ 871537 h 1300162"/>
                  <a:gd name="connsiteX49" fmla="*/ 1600657 w 3102651"/>
                  <a:gd name="connsiteY49" fmla="*/ 614362 h 1300162"/>
                  <a:gd name="connsiteX50" fmla="*/ 1714957 w 3102651"/>
                  <a:gd name="connsiteY50" fmla="*/ 485775 h 1300162"/>
                  <a:gd name="connsiteX51" fmla="*/ 1800682 w 3102651"/>
                  <a:gd name="connsiteY51" fmla="*/ 428625 h 1300162"/>
                  <a:gd name="connsiteX52" fmla="*/ 1886407 w 3102651"/>
                  <a:gd name="connsiteY52" fmla="*/ 400050 h 1300162"/>
                  <a:gd name="connsiteX53" fmla="*/ 1929269 w 3102651"/>
                  <a:gd name="connsiteY53" fmla="*/ 385762 h 1300162"/>
                  <a:gd name="connsiteX54" fmla="*/ 2014994 w 3102651"/>
                  <a:gd name="connsiteY54" fmla="*/ 328612 h 1300162"/>
                  <a:gd name="connsiteX55" fmla="*/ 2143582 w 3102651"/>
                  <a:gd name="connsiteY55" fmla="*/ 300037 h 1300162"/>
                  <a:gd name="connsiteX56" fmla="*/ 2186444 w 3102651"/>
                  <a:gd name="connsiteY56" fmla="*/ 285750 h 1300162"/>
                  <a:gd name="connsiteX57" fmla="*/ 2329319 w 3102651"/>
                  <a:gd name="connsiteY57" fmla="*/ 257175 h 1300162"/>
                  <a:gd name="connsiteX58" fmla="*/ 2415044 w 3102651"/>
                  <a:gd name="connsiteY58" fmla="*/ 214312 h 1300162"/>
                  <a:gd name="connsiteX59" fmla="*/ 2457907 w 3102651"/>
                  <a:gd name="connsiteY59" fmla="*/ 185737 h 1300162"/>
                  <a:gd name="connsiteX60" fmla="*/ 2543632 w 3102651"/>
                  <a:gd name="connsiteY60" fmla="*/ 157162 h 1300162"/>
                  <a:gd name="connsiteX61" fmla="*/ 2586494 w 3102651"/>
                  <a:gd name="connsiteY61" fmla="*/ 142875 h 1300162"/>
                  <a:gd name="connsiteX62" fmla="*/ 2657932 w 3102651"/>
                  <a:gd name="connsiteY62" fmla="*/ 128587 h 1300162"/>
                  <a:gd name="connsiteX63" fmla="*/ 2700794 w 3102651"/>
                  <a:gd name="connsiteY63" fmla="*/ 114300 h 1300162"/>
                  <a:gd name="connsiteX64" fmla="*/ 3029407 w 3102651"/>
                  <a:gd name="connsiteY64" fmla="*/ 100012 h 1300162"/>
                  <a:gd name="connsiteX65" fmla="*/ 3086557 w 3102651"/>
                  <a:gd name="connsiteY65" fmla="*/ 85725 h 1300162"/>
                  <a:gd name="connsiteX66" fmla="*/ 3100844 w 3102651"/>
                  <a:gd name="connsiteY66" fmla="*/ 42862 h 1300162"/>
                  <a:gd name="connsiteX67" fmla="*/ 3015119 w 3102651"/>
                  <a:gd name="connsiteY67" fmla="*/ 0 h 1300162"/>
                  <a:gd name="connsiteX68" fmla="*/ 2629357 w 3102651"/>
                  <a:gd name="connsiteY68" fmla="*/ 14287 h 1300162"/>
                  <a:gd name="connsiteX69" fmla="*/ 2543632 w 3102651"/>
                  <a:gd name="connsiteY69" fmla="*/ 42862 h 1300162"/>
                  <a:gd name="connsiteX70" fmla="*/ 2500769 w 3102651"/>
                  <a:gd name="connsiteY70" fmla="*/ 57150 h 1300162"/>
                  <a:gd name="connsiteX71" fmla="*/ 2457907 w 3102651"/>
                  <a:gd name="connsiteY71" fmla="*/ 85725 h 1300162"/>
                  <a:gd name="connsiteX72" fmla="*/ 2272169 w 3102651"/>
                  <a:gd name="connsiteY72" fmla="*/ 114300 h 1300162"/>
                  <a:gd name="connsiteX73" fmla="*/ 2229307 w 3102651"/>
                  <a:gd name="connsiteY73" fmla="*/ 128587 h 1300162"/>
                  <a:gd name="connsiteX74" fmla="*/ 1757819 w 3102651"/>
                  <a:gd name="connsiteY74" fmla="*/ 128587 h 1300162"/>
                  <a:gd name="connsiteX75" fmla="*/ 957719 w 3102651"/>
                  <a:gd name="connsiteY75" fmla="*/ 142875 h 1300162"/>
                  <a:gd name="connsiteX76" fmla="*/ 814844 w 3102651"/>
                  <a:gd name="connsiteY76" fmla="*/ 171450 h 1300162"/>
                  <a:gd name="connsiteX77" fmla="*/ 729119 w 3102651"/>
                  <a:gd name="connsiteY77" fmla="*/ 185737 h 1300162"/>
                  <a:gd name="connsiteX78" fmla="*/ 686257 w 3102651"/>
                  <a:gd name="connsiteY78" fmla="*/ 200025 h 1300162"/>
                  <a:gd name="connsiteX79" fmla="*/ 471944 w 3102651"/>
                  <a:gd name="connsiteY79" fmla="*/ 157162 h 1300162"/>
                  <a:gd name="connsiteX80" fmla="*/ 343357 w 3102651"/>
                  <a:gd name="connsiteY80" fmla="*/ 128587 h 1300162"/>
                  <a:gd name="connsiteX81" fmla="*/ 243344 w 3102651"/>
                  <a:gd name="connsiteY81" fmla="*/ 142875 h 1300162"/>
                  <a:gd name="connsiteX82" fmla="*/ 214769 w 3102651"/>
                  <a:gd name="connsiteY82" fmla="*/ 142875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02651" h="1300162">
                    <a:moveTo>
                      <a:pt x="214769" y="142875"/>
                    </a:moveTo>
                    <a:cubicBezTo>
                      <a:pt x="202863" y="154781"/>
                      <a:pt x="188569" y="192096"/>
                      <a:pt x="171907" y="214312"/>
                    </a:cubicBezTo>
                    <a:cubicBezTo>
                      <a:pt x="100987" y="308872"/>
                      <a:pt x="153777" y="206748"/>
                      <a:pt x="100469" y="300037"/>
                    </a:cubicBezTo>
                    <a:cubicBezTo>
                      <a:pt x="39871" y="406083"/>
                      <a:pt x="104554" y="306156"/>
                      <a:pt x="43319" y="428625"/>
                    </a:cubicBezTo>
                    <a:cubicBezTo>
                      <a:pt x="35640" y="443983"/>
                      <a:pt x="24269" y="457200"/>
                      <a:pt x="14744" y="471487"/>
                    </a:cubicBezTo>
                    <a:cubicBezTo>
                      <a:pt x="9982" y="495300"/>
                      <a:pt x="457" y="518641"/>
                      <a:pt x="457" y="542925"/>
                    </a:cubicBezTo>
                    <a:cubicBezTo>
                      <a:pt x="457" y="861369"/>
                      <a:pt x="-7536" y="796707"/>
                      <a:pt x="43319" y="1000125"/>
                    </a:cubicBezTo>
                    <a:cubicBezTo>
                      <a:pt x="48082" y="1019175"/>
                      <a:pt x="48825" y="1039712"/>
                      <a:pt x="57607" y="1057275"/>
                    </a:cubicBezTo>
                    <a:cubicBezTo>
                      <a:pt x="76657" y="1095375"/>
                      <a:pt x="101287" y="1131164"/>
                      <a:pt x="114757" y="1171575"/>
                    </a:cubicBezTo>
                    <a:cubicBezTo>
                      <a:pt x="124169" y="1199811"/>
                      <a:pt x="132440" y="1237157"/>
                      <a:pt x="157619" y="1257300"/>
                    </a:cubicBezTo>
                    <a:cubicBezTo>
                      <a:pt x="169379" y="1266708"/>
                      <a:pt x="186639" y="1265654"/>
                      <a:pt x="200482" y="1271587"/>
                    </a:cubicBezTo>
                    <a:cubicBezTo>
                      <a:pt x="220059" y="1279977"/>
                      <a:pt x="238582" y="1290637"/>
                      <a:pt x="257632" y="1300162"/>
                    </a:cubicBezTo>
                    <a:cubicBezTo>
                      <a:pt x="329069" y="1295400"/>
                      <a:pt x="400741" y="1293370"/>
                      <a:pt x="471944" y="1285875"/>
                    </a:cubicBezTo>
                    <a:cubicBezTo>
                      <a:pt x="495653" y="1283379"/>
                      <a:pt x="606584" y="1248502"/>
                      <a:pt x="614819" y="1243012"/>
                    </a:cubicBezTo>
                    <a:cubicBezTo>
                      <a:pt x="629107" y="1233487"/>
                      <a:pt x="641235" y="1219371"/>
                      <a:pt x="657682" y="1214437"/>
                    </a:cubicBezTo>
                    <a:cubicBezTo>
                      <a:pt x="689938" y="1204760"/>
                      <a:pt x="724561" y="1206174"/>
                      <a:pt x="757694" y="1200150"/>
                    </a:cubicBezTo>
                    <a:cubicBezTo>
                      <a:pt x="777014" y="1196637"/>
                      <a:pt x="795589" y="1189713"/>
                      <a:pt x="814844" y="1185862"/>
                    </a:cubicBezTo>
                    <a:cubicBezTo>
                      <a:pt x="843251" y="1180181"/>
                      <a:pt x="871994" y="1176337"/>
                      <a:pt x="900569" y="1171575"/>
                    </a:cubicBezTo>
                    <a:lnTo>
                      <a:pt x="1072019" y="1114425"/>
                    </a:lnTo>
                    <a:cubicBezTo>
                      <a:pt x="1086307" y="1109662"/>
                      <a:pt x="1102351" y="1108491"/>
                      <a:pt x="1114882" y="1100137"/>
                    </a:cubicBezTo>
                    <a:cubicBezTo>
                      <a:pt x="1129169" y="1090612"/>
                      <a:pt x="1141961" y="1078326"/>
                      <a:pt x="1157744" y="1071562"/>
                    </a:cubicBezTo>
                    <a:cubicBezTo>
                      <a:pt x="1201049" y="1053003"/>
                      <a:pt x="1317675" y="1045855"/>
                      <a:pt x="1343482" y="1042987"/>
                    </a:cubicBezTo>
                    <a:cubicBezTo>
                      <a:pt x="1429207" y="1047750"/>
                      <a:pt x="1515463" y="1046626"/>
                      <a:pt x="1600657" y="1057275"/>
                    </a:cubicBezTo>
                    <a:cubicBezTo>
                      <a:pt x="1673460" y="1066376"/>
                      <a:pt x="1713201" y="1103729"/>
                      <a:pt x="1772107" y="1143000"/>
                    </a:cubicBezTo>
                    <a:cubicBezTo>
                      <a:pt x="1786394" y="1152525"/>
                      <a:pt x="1798679" y="1166145"/>
                      <a:pt x="1814969" y="1171575"/>
                    </a:cubicBezTo>
                    <a:lnTo>
                      <a:pt x="1857832" y="1185862"/>
                    </a:lnTo>
                    <a:cubicBezTo>
                      <a:pt x="1872119" y="1181100"/>
                      <a:pt x="1890045" y="1182224"/>
                      <a:pt x="1900694" y="1171575"/>
                    </a:cubicBezTo>
                    <a:cubicBezTo>
                      <a:pt x="1911343" y="1160926"/>
                      <a:pt x="1903222" y="1138120"/>
                      <a:pt x="1914982" y="1128712"/>
                    </a:cubicBezTo>
                    <a:cubicBezTo>
                      <a:pt x="1930315" y="1116445"/>
                      <a:pt x="1953082" y="1119187"/>
                      <a:pt x="1972132" y="1114425"/>
                    </a:cubicBezTo>
                    <a:cubicBezTo>
                      <a:pt x="2039277" y="1047278"/>
                      <a:pt x="1998183" y="1082769"/>
                      <a:pt x="2100719" y="1014412"/>
                    </a:cubicBezTo>
                    <a:cubicBezTo>
                      <a:pt x="2115007" y="1004887"/>
                      <a:pt x="2126923" y="990002"/>
                      <a:pt x="2143582" y="985837"/>
                    </a:cubicBezTo>
                    <a:lnTo>
                      <a:pt x="2200732" y="971550"/>
                    </a:lnTo>
                    <a:cubicBezTo>
                      <a:pt x="2215019" y="962025"/>
                      <a:pt x="2232867" y="956384"/>
                      <a:pt x="2243594" y="942975"/>
                    </a:cubicBezTo>
                    <a:cubicBezTo>
                      <a:pt x="2253002" y="931215"/>
                      <a:pt x="2245627" y="908866"/>
                      <a:pt x="2257882" y="900112"/>
                    </a:cubicBezTo>
                    <a:cubicBezTo>
                      <a:pt x="2282392" y="882605"/>
                      <a:pt x="2314386" y="878842"/>
                      <a:pt x="2343607" y="871537"/>
                    </a:cubicBezTo>
                    <a:cubicBezTo>
                      <a:pt x="2362657" y="866775"/>
                      <a:pt x="2381876" y="862645"/>
                      <a:pt x="2400757" y="857250"/>
                    </a:cubicBezTo>
                    <a:cubicBezTo>
                      <a:pt x="2415238" y="853113"/>
                      <a:pt x="2429008" y="846615"/>
                      <a:pt x="2443619" y="842962"/>
                    </a:cubicBezTo>
                    <a:lnTo>
                      <a:pt x="2557919" y="814387"/>
                    </a:lnTo>
                    <a:cubicBezTo>
                      <a:pt x="2543632" y="804862"/>
                      <a:pt x="2532158" y="787367"/>
                      <a:pt x="2515057" y="785812"/>
                    </a:cubicBezTo>
                    <a:cubicBezTo>
                      <a:pt x="2424123" y="777546"/>
                      <a:pt x="2395407" y="808582"/>
                      <a:pt x="2315032" y="828675"/>
                    </a:cubicBezTo>
                    <a:cubicBezTo>
                      <a:pt x="2296717" y="833254"/>
                      <a:pt x="2235519" y="847000"/>
                      <a:pt x="2215019" y="857250"/>
                    </a:cubicBezTo>
                    <a:cubicBezTo>
                      <a:pt x="2199661" y="864929"/>
                      <a:pt x="2188816" y="881660"/>
                      <a:pt x="2172157" y="885825"/>
                    </a:cubicBezTo>
                    <a:cubicBezTo>
                      <a:pt x="2130318" y="896285"/>
                      <a:pt x="2086432" y="895350"/>
                      <a:pt x="2043569" y="900112"/>
                    </a:cubicBezTo>
                    <a:cubicBezTo>
                      <a:pt x="2014994" y="909637"/>
                      <a:pt x="1982906" y="911979"/>
                      <a:pt x="1957844" y="928687"/>
                    </a:cubicBezTo>
                    <a:cubicBezTo>
                      <a:pt x="1943557" y="938212"/>
                      <a:pt x="1931892" y="954278"/>
                      <a:pt x="1914982" y="957262"/>
                    </a:cubicBezTo>
                    <a:cubicBezTo>
                      <a:pt x="1849154" y="968879"/>
                      <a:pt x="1781632" y="966787"/>
                      <a:pt x="1714957" y="971550"/>
                    </a:cubicBezTo>
                    <a:cubicBezTo>
                      <a:pt x="1676857" y="966787"/>
                      <a:pt x="1635744" y="972856"/>
                      <a:pt x="1600657" y="957262"/>
                    </a:cubicBezTo>
                    <a:cubicBezTo>
                      <a:pt x="1586895" y="951145"/>
                      <a:pt x="1593104" y="927870"/>
                      <a:pt x="1586369" y="914400"/>
                    </a:cubicBezTo>
                    <a:cubicBezTo>
                      <a:pt x="1578690" y="899041"/>
                      <a:pt x="1567319" y="885825"/>
                      <a:pt x="1557794" y="871537"/>
                    </a:cubicBezTo>
                    <a:cubicBezTo>
                      <a:pt x="1561586" y="833623"/>
                      <a:pt x="1572293" y="656908"/>
                      <a:pt x="1600657" y="614362"/>
                    </a:cubicBezTo>
                    <a:cubicBezTo>
                      <a:pt x="1635014" y="562827"/>
                      <a:pt x="1656238" y="524921"/>
                      <a:pt x="1714957" y="485775"/>
                    </a:cubicBezTo>
                    <a:cubicBezTo>
                      <a:pt x="1743532" y="466725"/>
                      <a:pt x="1768101" y="439485"/>
                      <a:pt x="1800682" y="428625"/>
                    </a:cubicBezTo>
                    <a:lnTo>
                      <a:pt x="1886407" y="400050"/>
                    </a:lnTo>
                    <a:cubicBezTo>
                      <a:pt x="1900694" y="395287"/>
                      <a:pt x="1916738" y="394116"/>
                      <a:pt x="1929269" y="385762"/>
                    </a:cubicBezTo>
                    <a:cubicBezTo>
                      <a:pt x="1957844" y="366712"/>
                      <a:pt x="1982413" y="339472"/>
                      <a:pt x="2014994" y="328612"/>
                    </a:cubicBezTo>
                    <a:cubicBezTo>
                      <a:pt x="2111486" y="296449"/>
                      <a:pt x="1992708" y="333565"/>
                      <a:pt x="2143582" y="300037"/>
                    </a:cubicBezTo>
                    <a:cubicBezTo>
                      <a:pt x="2158284" y="296770"/>
                      <a:pt x="2171963" y="289887"/>
                      <a:pt x="2186444" y="285750"/>
                    </a:cubicBezTo>
                    <a:cubicBezTo>
                      <a:pt x="2246129" y="268697"/>
                      <a:pt x="2261947" y="268403"/>
                      <a:pt x="2329319" y="257175"/>
                    </a:cubicBezTo>
                    <a:cubicBezTo>
                      <a:pt x="2452160" y="175282"/>
                      <a:pt x="2296738" y="273466"/>
                      <a:pt x="2415044" y="214312"/>
                    </a:cubicBezTo>
                    <a:cubicBezTo>
                      <a:pt x="2430403" y="206633"/>
                      <a:pt x="2442215" y="192711"/>
                      <a:pt x="2457907" y="185737"/>
                    </a:cubicBezTo>
                    <a:cubicBezTo>
                      <a:pt x="2485432" y="173504"/>
                      <a:pt x="2515057" y="166687"/>
                      <a:pt x="2543632" y="157162"/>
                    </a:cubicBezTo>
                    <a:cubicBezTo>
                      <a:pt x="2557919" y="152400"/>
                      <a:pt x="2571726" y="145829"/>
                      <a:pt x="2586494" y="142875"/>
                    </a:cubicBezTo>
                    <a:cubicBezTo>
                      <a:pt x="2610307" y="138112"/>
                      <a:pt x="2634373" y="134477"/>
                      <a:pt x="2657932" y="128587"/>
                    </a:cubicBezTo>
                    <a:cubicBezTo>
                      <a:pt x="2672542" y="124934"/>
                      <a:pt x="2685778" y="115455"/>
                      <a:pt x="2700794" y="114300"/>
                    </a:cubicBezTo>
                    <a:cubicBezTo>
                      <a:pt x="2810112" y="105891"/>
                      <a:pt x="2919869" y="104775"/>
                      <a:pt x="3029407" y="100012"/>
                    </a:cubicBezTo>
                    <a:cubicBezTo>
                      <a:pt x="3048457" y="95250"/>
                      <a:pt x="3071224" y="97992"/>
                      <a:pt x="3086557" y="85725"/>
                    </a:cubicBezTo>
                    <a:cubicBezTo>
                      <a:pt x="3098317" y="76317"/>
                      <a:pt x="3106437" y="56845"/>
                      <a:pt x="3100844" y="42862"/>
                    </a:cubicBezTo>
                    <a:cubicBezTo>
                      <a:pt x="3092322" y="21556"/>
                      <a:pt x="3033163" y="6015"/>
                      <a:pt x="3015119" y="0"/>
                    </a:cubicBezTo>
                    <a:cubicBezTo>
                      <a:pt x="2886532" y="4762"/>
                      <a:pt x="2757504" y="2637"/>
                      <a:pt x="2629357" y="14287"/>
                    </a:cubicBezTo>
                    <a:cubicBezTo>
                      <a:pt x="2599360" y="17014"/>
                      <a:pt x="2572207" y="33337"/>
                      <a:pt x="2543632" y="42862"/>
                    </a:cubicBezTo>
                    <a:cubicBezTo>
                      <a:pt x="2529344" y="47625"/>
                      <a:pt x="2513300" y="48796"/>
                      <a:pt x="2500769" y="57150"/>
                    </a:cubicBezTo>
                    <a:cubicBezTo>
                      <a:pt x="2486482" y="66675"/>
                      <a:pt x="2473690" y="78961"/>
                      <a:pt x="2457907" y="85725"/>
                    </a:cubicBezTo>
                    <a:cubicBezTo>
                      <a:pt x="2414602" y="104284"/>
                      <a:pt x="2297976" y="111432"/>
                      <a:pt x="2272169" y="114300"/>
                    </a:cubicBezTo>
                    <a:cubicBezTo>
                      <a:pt x="2257882" y="119062"/>
                      <a:pt x="2243917" y="124934"/>
                      <a:pt x="2229307" y="128587"/>
                    </a:cubicBezTo>
                    <a:cubicBezTo>
                      <a:pt x="2062421" y="170309"/>
                      <a:pt x="1987652" y="136796"/>
                      <a:pt x="1757819" y="128587"/>
                    </a:cubicBezTo>
                    <a:lnTo>
                      <a:pt x="957719" y="142875"/>
                    </a:lnTo>
                    <a:cubicBezTo>
                      <a:pt x="812246" y="147493"/>
                      <a:pt x="903318" y="151789"/>
                      <a:pt x="814844" y="171450"/>
                    </a:cubicBezTo>
                    <a:cubicBezTo>
                      <a:pt x="786565" y="177734"/>
                      <a:pt x="757694" y="180975"/>
                      <a:pt x="729119" y="185737"/>
                    </a:cubicBezTo>
                    <a:cubicBezTo>
                      <a:pt x="714832" y="190500"/>
                      <a:pt x="701317" y="200025"/>
                      <a:pt x="686257" y="200025"/>
                    </a:cubicBezTo>
                    <a:cubicBezTo>
                      <a:pt x="615068" y="200025"/>
                      <a:pt x="539961" y="170765"/>
                      <a:pt x="471944" y="157162"/>
                    </a:cubicBezTo>
                    <a:cubicBezTo>
                      <a:pt x="381252" y="139024"/>
                      <a:pt x="424066" y="148765"/>
                      <a:pt x="343357" y="128587"/>
                    </a:cubicBezTo>
                    <a:cubicBezTo>
                      <a:pt x="310019" y="133350"/>
                      <a:pt x="276366" y="136271"/>
                      <a:pt x="243344" y="142875"/>
                    </a:cubicBezTo>
                    <a:cubicBezTo>
                      <a:pt x="228576" y="145829"/>
                      <a:pt x="226675" y="130969"/>
                      <a:pt x="214769"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a:off x="5667931" y="802009"/>
              <a:ext cx="1867170" cy="532428"/>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70495" y="1007295"/>
              <a:ext cx="6140766" cy="5246340"/>
              <a:chOff x="5355776" y="654398"/>
              <a:chExt cx="6836224" cy="6126377"/>
            </a:xfrm>
          </p:grpSpPr>
          <p:grpSp>
            <p:nvGrpSpPr>
              <p:cNvPr id="33" name="Group 32"/>
              <p:cNvGrpSpPr/>
              <p:nvPr/>
            </p:nvGrpSpPr>
            <p:grpSpPr>
              <a:xfrm>
                <a:off x="5355776" y="654398"/>
                <a:ext cx="6836224" cy="6126377"/>
                <a:chOff x="5355776" y="654398"/>
                <a:chExt cx="6836224" cy="6126377"/>
              </a:xfrm>
            </p:grpSpPr>
            <p:grpSp>
              <p:nvGrpSpPr>
                <p:cNvPr id="35" name="Group 34"/>
                <p:cNvGrpSpPr/>
                <p:nvPr/>
              </p:nvGrpSpPr>
              <p:grpSpPr>
                <a:xfrm>
                  <a:off x="5355776" y="796354"/>
                  <a:ext cx="6836224" cy="5984421"/>
                  <a:chOff x="5355776" y="796354"/>
                  <a:chExt cx="6836224" cy="5984421"/>
                </a:xfrm>
              </p:grpSpPr>
              <p:pic>
                <p:nvPicPr>
                  <p:cNvPr id="37" name="Picture 36"/>
                  <p:cNvPicPr>
                    <a:picLocks noChangeAspect="1"/>
                  </p:cNvPicPr>
                  <p:nvPr/>
                </p:nvPicPr>
                <p:blipFill rotWithShape="1">
                  <a:blip r:embed="rId4"/>
                  <a:srcRect l="4373" b="19508"/>
                  <a:stretch/>
                </p:blipFill>
                <p:spPr>
                  <a:xfrm>
                    <a:off x="5667507" y="796354"/>
                    <a:ext cx="6524493" cy="5984421"/>
                  </a:xfrm>
                  <a:prstGeom prst="rect">
                    <a:avLst/>
                  </a:prstGeom>
                </p:spPr>
              </p:pic>
              <p:sp>
                <p:nvSpPr>
                  <p:cNvPr id="38" name="Rectangle 37"/>
                  <p:cNvSpPr/>
                  <p:nvPr/>
                </p:nvSpPr>
                <p:spPr>
                  <a:xfrm>
                    <a:off x="8215559" y="1644764"/>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2</a:t>
                    </a:r>
                    <a:endParaRPr lang="en-US" sz="1600" b="1" dirty="0">
                      <a:solidFill>
                        <a:schemeClr val="tx1"/>
                      </a:solidFill>
                      <a:latin typeface="#9Slide03 SFU Futura_12" panose="020B0604020202020204" charset="0"/>
                    </a:endParaRPr>
                  </a:p>
                </p:txBody>
              </p:sp>
              <p:sp>
                <p:nvSpPr>
                  <p:cNvPr id="39" name="Rectangle 38"/>
                  <p:cNvSpPr/>
                  <p:nvPr/>
                </p:nvSpPr>
                <p:spPr>
                  <a:xfrm>
                    <a:off x="8789195" y="1906176"/>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3</a:t>
                    </a:r>
                    <a:endParaRPr lang="en-US" sz="1600" b="1" dirty="0">
                      <a:solidFill>
                        <a:schemeClr val="tx1"/>
                      </a:solidFill>
                      <a:latin typeface="#9Slide03 SFU Futura_12" panose="020B0604020202020204" charset="0"/>
                    </a:endParaRPr>
                  </a:p>
                </p:txBody>
              </p:sp>
              <p:sp>
                <p:nvSpPr>
                  <p:cNvPr id="40" name="Rectangle 39"/>
                  <p:cNvSpPr/>
                  <p:nvPr/>
                </p:nvSpPr>
                <p:spPr>
                  <a:xfrm>
                    <a:off x="8215559" y="2334310"/>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4</a:t>
                    </a:r>
                    <a:endParaRPr lang="en-US" sz="1600" b="1" dirty="0">
                      <a:solidFill>
                        <a:schemeClr val="tx1"/>
                      </a:solidFill>
                      <a:latin typeface="#9Slide03 SFU Futura_12" panose="020B0604020202020204" charset="0"/>
                    </a:endParaRPr>
                  </a:p>
                </p:txBody>
              </p:sp>
              <p:sp>
                <p:nvSpPr>
                  <p:cNvPr id="41" name="Rectangle 40"/>
                  <p:cNvSpPr/>
                  <p:nvPr/>
                </p:nvSpPr>
                <p:spPr>
                  <a:xfrm>
                    <a:off x="8215559" y="3150751"/>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6</a:t>
                    </a:r>
                    <a:endParaRPr lang="en-US" sz="1600" b="1" dirty="0">
                      <a:solidFill>
                        <a:schemeClr val="tx1"/>
                      </a:solidFill>
                      <a:latin typeface="#9Slide03 SFU Futura_12" panose="020B0604020202020204" charset="0"/>
                    </a:endParaRPr>
                  </a:p>
                </p:txBody>
              </p:sp>
              <p:sp>
                <p:nvSpPr>
                  <p:cNvPr id="42" name="Rectangle 41"/>
                  <p:cNvSpPr/>
                  <p:nvPr/>
                </p:nvSpPr>
                <p:spPr>
                  <a:xfrm>
                    <a:off x="8215559" y="4170833"/>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8</a:t>
                    </a:r>
                    <a:endParaRPr lang="en-US" sz="1600" b="1" dirty="0">
                      <a:solidFill>
                        <a:schemeClr val="tx1"/>
                      </a:solidFill>
                      <a:latin typeface="#9Slide03 SFU Futura_12" panose="020B0604020202020204" charset="0"/>
                    </a:endParaRPr>
                  </a:p>
                </p:txBody>
              </p:sp>
              <p:sp>
                <p:nvSpPr>
                  <p:cNvPr id="43" name="Rectangle 42"/>
                  <p:cNvSpPr/>
                  <p:nvPr/>
                </p:nvSpPr>
                <p:spPr>
                  <a:xfrm>
                    <a:off x="8789195" y="1443078"/>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a:t>
                    </a:r>
                    <a:endParaRPr lang="en-US" sz="1600" b="1" dirty="0">
                      <a:solidFill>
                        <a:schemeClr val="tx1"/>
                      </a:solidFill>
                      <a:latin typeface="#9Slide03 SFU Futura_12" panose="020B0604020202020204" charset="0"/>
                    </a:endParaRPr>
                  </a:p>
                </p:txBody>
              </p:sp>
              <p:sp>
                <p:nvSpPr>
                  <p:cNvPr id="44" name="Rectangle 43"/>
                  <p:cNvSpPr/>
                  <p:nvPr/>
                </p:nvSpPr>
                <p:spPr>
                  <a:xfrm>
                    <a:off x="8789195" y="2732283"/>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5</a:t>
                    </a:r>
                    <a:endParaRPr lang="en-US" sz="1600" b="1" dirty="0">
                      <a:solidFill>
                        <a:schemeClr val="tx1"/>
                      </a:solidFill>
                      <a:latin typeface="#9Slide03 SFU Futura_12" panose="020B0604020202020204" charset="0"/>
                    </a:endParaRPr>
                  </a:p>
                </p:txBody>
              </p:sp>
              <p:sp>
                <p:nvSpPr>
                  <p:cNvPr id="45" name="Rectangle 44"/>
                  <p:cNvSpPr/>
                  <p:nvPr/>
                </p:nvSpPr>
                <p:spPr>
                  <a:xfrm>
                    <a:off x="8789195" y="3705149"/>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7</a:t>
                    </a:r>
                    <a:endParaRPr lang="en-US" sz="1600" b="1" dirty="0">
                      <a:solidFill>
                        <a:schemeClr val="tx1"/>
                      </a:solidFill>
                      <a:latin typeface="#9Slide03 SFU Futura_12" panose="020B0604020202020204" charset="0"/>
                    </a:endParaRPr>
                  </a:p>
                </p:txBody>
              </p:sp>
              <p:sp>
                <p:nvSpPr>
                  <p:cNvPr id="46" name="Rectangle 45"/>
                  <p:cNvSpPr/>
                  <p:nvPr/>
                </p:nvSpPr>
                <p:spPr>
                  <a:xfrm>
                    <a:off x="8789195" y="4691927"/>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9</a:t>
                    </a:r>
                    <a:endParaRPr lang="en-US" sz="1600" b="1" dirty="0">
                      <a:solidFill>
                        <a:schemeClr val="tx1"/>
                      </a:solidFill>
                      <a:latin typeface="#9Slide03 SFU Futura_12" panose="020B0604020202020204" charset="0"/>
                    </a:endParaRPr>
                  </a:p>
                </p:txBody>
              </p:sp>
              <p:sp>
                <p:nvSpPr>
                  <p:cNvPr id="47" name="Rectangle 46"/>
                  <p:cNvSpPr/>
                  <p:nvPr/>
                </p:nvSpPr>
                <p:spPr>
                  <a:xfrm>
                    <a:off x="8639016" y="5458678"/>
                    <a:ext cx="469105" cy="1903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11</a:t>
                    </a:r>
                    <a:endParaRPr lang="en-US" sz="1600" b="1" dirty="0">
                      <a:solidFill>
                        <a:schemeClr val="tx1"/>
                      </a:solidFill>
                      <a:latin typeface="#9Slide03 SFU Futura_12" panose="020B0604020202020204" charset="0"/>
                    </a:endParaRPr>
                  </a:p>
                </p:txBody>
              </p:sp>
              <p:sp>
                <p:nvSpPr>
                  <p:cNvPr id="48" name="Rectangle 47"/>
                  <p:cNvSpPr/>
                  <p:nvPr/>
                </p:nvSpPr>
                <p:spPr>
                  <a:xfrm>
                    <a:off x="8541960" y="5948868"/>
                    <a:ext cx="589367" cy="187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13</a:t>
                    </a:r>
                    <a:endParaRPr lang="en-US" sz="1600" b="1" dirty="0">
                      <a:solidFill>
                        <a:schemeClr val="tx1"/>
                      </a:solidFill>
                      <a:latin typeface="#9Slide03 SFU Futura_12" panose="020B0604020202020204" charset="0"/>
                    </a:endParaRPr>
                  </a:p>
                </p:txBody>
              </p:sp>
              <p:sp>
                <p:nvSpPr>
                  <p:cNvPr id="49" name="Rectangle 48"/>
                  <p:cNvSpPr/>
                  <p:nvPr/>
                </p:nvSpPr>
                <p:spPr>
                  <a:xfrm>
                    <a:off x="8215559" y="5064291"/>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10</a:t>
                    </a:r>
                    <a:endParaRPr lang="en-US" sz="1600" b="1" dirty="0">
                      <a:solidFill>
                        <a:schemeClr val="tx1"/>
                      </a:solidFill>
                      <a:latin typeface="#9Slide03 SFU Futura_12" panose="020B0604020202020204" charset="0"/>
                    </a:endParaRPr>
                  </a:p>
                </p:txBody>
              </p:sp>
              <p:sp>
                <p:nvSpPr>
                  <p:cNvPr id="50" name="Rectangle 49"/>
                  <p:cNvSpPr/>
                  <p:nvPr/>
                </p:nvSpPr>
                <p:spPr>
                  <a:xfrm>
                    <a:off x="8230522" y="5681056"/>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12</a:t>
                    </a:r>
                    <a:endParaRPr lang="en-US" sz="1600" b="1" dirty="0">
                      <a:solidFill>
                        <a:schemeClr val="tx1"/>
                      </a:solidFill>
                      <a:latin typeface="#9Slide03 SFU Futura_12" panose="020B0604020202020204" charset="0"/>
                    </a:endParaRPr>
                  </a:p>
                </p:txBody>
              </p:sp>
              <p:sp>
                <p:nvSpPr>
                  <p:cNvPr id="51" name="Rectangle 50"/>
                  <p:cNvSpPr/>
                  <p:nvPr/>
                </p:nvSpPr>
                <p:spPr>
                  <a:xfrm>
                    <a:off x="5355776" y="2928952"/>
                    <a:ext cx="623463" cy="22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14</a:t>
                    </a:r>
                    <a:endParaRPr lang="en-US" sz="1600" b="1" dirty="0">
                      <a:solidFill>
                        <a:schemeClr val="tx1"/>
                      </a:solidFill>
                      <a:latin typeface="#9Slide03 SFU Futura_12" panose="020B0604020202020204" charset="0"/>
                    </a:endParaRPr>
                  </a:p>
                </p:txBody>
              </p:sp>
              <p:sp>
                <p:nvSpPr>
                  <p:cNvPr id="52" name="Rectangle 51"/>
                  <p:cNvSpPr/>
                  <p:nvPr/>
                </p:nvSpPr>
                <p:spPr>
                  <a:xfrm>
                    <a:off x="5979239" y="3091405"/>
                    <a:ext cx="536948" cy="2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15</a:t>
                    </a:r>
                    <a:endParaRPr lang="en-US" sz="1600" b="1" dirty="0">
                      <a:solidFill>
                        <a:schemeClr val="tx1"/>
                      </a:solidFill>
                      <a:latin typeface="#9Slide03 SFU Futura_12" panose="020B0604020202020204" charset="0"/>
                    </a:endParaRPr>
                  </a:p>
                </p:txBody>
              </p:sp>
            </p:grpSp>
            <p:sp>
              <p:nvSpPr>
                <p:cNvPr id="36" name="Freeform 35"/>
                <p:cNvSpPr/>
                <p:nvPr/>
              </p:nvSpPr>
              <p:spPr>
                <a:xfrm>
                  <a:off x="5602906" y="654398"/>
                  <a:ext cx="3102651" cy="1300162"/>
                </a:xfrm>
                <a:custGeom>
                  <a:avLst/>
                  <a:gdLst>
                    <a:gd name="connsiteX0" fmla="*/ 214769 w 3102651"/>
                    <a:gd name="connsiteY0" fmla="*/ 142875 h 1300162"/>
                    <a:gd name="connsiteX1" fmla="*/ 171907 w 3102651"/>
                    <a:gd name="connsiteY1" fmla="*/ 214312 h 1300162"/>
                    <a:gd name="connsiteX2" fmla="*/ 100469 w 3102651"/>
                    <a:gd name="connsiteY2" fmla="*/ 300037 h 1300162"/>
                    <a:gd name="connsiteX3" fmla="*/ 43319 w 3102651"/>
                    <a:gd name="connsiteY3" fmla="*/ 428625 h 1300162"/>
                    <a:gd name="connsiteX4" fmla="*/ 14744 w 3102651"/>
                    <a:gd name="connsiteY4" fmla="*/ 471487 h 1300162"/>
                    <a:gd name="connsiteX5" fmla="*/ 457 w 3102651"/>
                    <a:gd name="connsiteY5" fmla="*/ 542925 h 1300162"/>
                    <a:gd name="connsiteX6" fmla="*/ 43319 w 3102651"/>
                    <a:gd name="connsiteY6" fmla="*/ 1000125 h 1300162"/>
                    <a:gd name="connsiteX7" fmla="*/ 57607 w 3102651"/>
                    <a:gd name="connsiteY7" fmla="*/ 1057275 h 1300162"/>
                    <a:gd name="connsiteX8" fmla="*/ 114757 w 3102651"/>
                    <a:gd name="connsiteY8" fmla="*/ 1171575 h 1300162"/>
                    <a:gd name="connsiteX9" fmla="*/ 157619 w 3102651"/>
                    <a:gd name="connsiteY9" fmla="*/ 1257300 h 1300162"/>
                    <a:gd name="connsiteX10" fmla="*/ 200482 w 3102651"/>
                    <a:gd name="connsiteY10" fmla="*/ 1271587 h 1300162"/>
                    <a:gd name="connsiteX11" fmla="*/ 257632 w 3102651"/>
                    <a:gd name="connsiteY11" fmla="*/ 1300162 h 1300162"/>
                    <a:gd name="connsiteX12" fmla="*/ 471944 w 3102651"/>
                    <a:gd name="connsiteY12" fmla="*/ 1285875 h 1300162"/>
                    <a:gd name="connsiteX13" fmla="*/ 614819 w 3102651"/>
                    <a:gd name="connsiteY13" fmla="*/ 1243012 h 1300162"/>
                    <a:gd name="connsiteX14" fmla="*/ 657682 w 3102651"/>
                    <a:gd name="connsiteY14" fmla="*/ 1214437 h 1300162"/>
                    <a:gd name="connsiteX15" fmla="*/ 757694 w 3102651"/>
                    <a:gd name="connsiteY15" fmla="*/ 1200150 h 1300162"/>
                    <a:gd name="connsiteX16" fmla="*/ 814844 w 3102651"/>
                    <a:gd name="connsiteY16" fmla="*/ 1185862 h 1300162"/>
                    <a:gd name="connsiteX17" fmla="*/ 900569 w 3102651"/>
                    <a:gd name="connsiteY17" fmla="*/ 1171575 h 1300162"/>
                    <a:gd name="connsiteX18" fmla="*/ 1072019 w 3102651"/>
                    <a:gd name="connsiteY18" fmla="*/ 1114425 h 1300162"/>
                    <a:gd name="connsiteX19" fmla="*/ 1114882 w 3102651"/>
                    <a:gd name="connsiteY19" fmla="*/ 1100137 h 1300162"/>
                    <a:gd name="connsiteX20" fmla="*/ 1157744 w 3102651"/>
                    <a:gd name="connsiteY20" fmla="*/ 1071562 h 1300162"/>
                    <a:gd name="connsiteX21" fmla="*/ 1343482 w 3102651"/>
                    <a:gd name="connsiteY21" fmla="*/ 1042987 h 1300162"/>
                    <a:gd name="connsiteX22" fmla="*/ 1600657 w 3102651"/>
                    <a:gd name="connsiteY22" fmla="*/ 1057275 h 1300162"/>
                    <a:gd name="connsiteX23" fmla="*/ 1772107 w 3102651"/>
                    <a:gd name="connsiteY23" fmla="*/ 1143000 h 1300162"/>
                    <a:gd name="connsiteX24" fmla="*/ 1814969 w 3102651"/>
                    <a:gd name="connsiteY24" fmla="*/ 1171575 h 1300162"/>
                    <a:gd name="connsiteX25" fmla="*/ 1857832 w 3102651"/>
                    <a:gd name="connsiteY25" fmla="*/ 1185862 h 1300162"/>
                    <a:gd name="connsiteX26" fmla="*/ 1900694 w 3102651"/>
                    <a:gd name="connsiteY26" fmla="*/ 1171575 h 1300162"/>
                    <a:gd name="connsiteX27" fmla="*/ 1914982 w 3102651"/>
                    <a:gd name="connsiteY27" fmla="*/ 1128712 h 1300162"/>
                    <a:gd name="connsiteX28" fmla="*/ 1972132 w 3102651"/>
                    <a:gd name="connsiteY28" fmla="*/ 1114425 h 1300162"/>
                    <a:gd name="connsiteX29" fmla="*/ 2100719 w 3102651"/>
                    <a:gd name="connsiteY29" fmla="*/ 1014412 h 1300162"/>
                    <a:gd name="connsiteX30" fmla="*/ 2143582 w 3102651"/>
                    <a:gd name="connsiteY30" fmla="*/ 985837 h 1300162"/>
                    <a:gd name="connsiteX31" fmla="*/ 2200732 w 3102651"/>
                    <a:gd name="connsiteY31" fmla="*/ 971550 h 1300162"/>
                    <a:gd name="connsiteX32" fmla="*/ 2243594 w 3102651"/>
                    <a:gd name="connsiteY32" fmla="*/ 942975 h 1300162"/>
                    <a:gd name="connsiteX33" fmla="*/ 2257882 w 3102651"/>
                    <a:gd name="connsiteY33" fmla="*/ 900112 h 1300162"/>
                    <a:gd name="connsiteX34" fmla="*/ 2343607 w 3102651"/>
                    <a:gd name="connsiteY34" fmla="*/ 871537 h 1300162"/>
                    <a:gd name="connsiteX35" fmla="*/ 2400757 w 3102651"/>
                    <a:gd name="connsiteY35" fmla="*/ 857250 h 1300162"/>
                    <a:gd name="connsiteX36" fmla="*/ 2443619 w 3102651"/>
                    <a:gd name="connsiteY36" fmla="*/ 842962 h 1300162"/>
                    <a:gd name="connsiteX37" fmla="*/ 2557919 w 3102651"/>
                    <a:gd name="connsiteY37" fmla="*/ 814387 h 1300162"/>
                    <a:gd name="connsiteX38" fmla="*/ 2515057 w 3102651"/>
                    <a:gd name="connsiteY38" fmla="*/ 785812 h 1300162"/>
                    <a:gd name="connsiteX39" fmla="*/ 2315032 w 3102651"/>
                    <a:gd name="connsiteY39" fmla="*/ 828675 h 1300162"/>
                    <a:gd name="connsiteX40" fmla="*/ 2215019 w 3102651"/>
                    <a:gd name="connsiteY40" fmla="*/ 857250 h 1300162"/>
                    <a:gd name="connsiteX41" fmla="*/ 2172157 w 3102651"/>
                    <a:gd name="connsiteY41" fmla="*/ 885825 h 1300162"/>
                    <a:gd name="connsiteX42" fmla="*/ 2043569 w 3102651"/>
                    <a:gd name="connsiteY42" fmla="*/ 900112 h 1300162"/>
                    <a:gd name="connsiteX43" fmla="*/ 1957844 w 3102651"/>
                    <a:gd name="connsiteY43" fmla="*/ 928687 h 1300162"/>
                    <a:gd name="connsiteX44" fmla="*/ 1914982 w 3102651"/>
                    <a:gd name="connsiteY44" fmla="*/ 957262 h 1300162"/>
                    <a:gd name="connsiteX45" fmla="*/ 1714957 w 3102651"/>
                    <a:gd name="connsiteY45" fmla="*/ 971550 h 1300162"/>
                    <a:gd name="connsiteX46" fmla="*/ 1600657 w 3102651"/>
                    <a:gd name="connsiteY46" fmla="*/ 957262 h 1300162"/>
                    <a:gd name="connsiteX47" fmla="*/ 1586369 w 3102651"/>
                    <a:gd name="connsiteY47" fmla="*/ 914400 h 1300162"/>
                    <a:gd name="connsiteX48" fmla="*/ 1557794 w 3102651"/>
                    <a:gd name="connsiteY48" fmla="*/ 871537 h 1300162"/>
                    <a:gd name="connsiteX49" fmla="*/ 1600657 w 3102651"/>
                    <a:gd name="connsiteY49" fmla="*/ 614362 h 1300162"/>
                    <a:gd name="connsiteX50" fmla="*/ 1714957 w 3102651"/>
                    <a:gd name="connsiteY50" fmla="*/ 485775 h 1300162"/>
                    <a:gd name="connsiteX51" fmla="*/ 1800682 w 3102651"/>
                    <a:gd name="connsiteY51" fmla="*/ 428625 h 1300162"/>
                    <a:gd name="connsiteX52" fmla="*/ 1886407 w 3102651"/>
                    <a:gd name="connsiteY52" fmla="*/ 400050 h 1300162"/>
                    <a:gd name="connsiteX53" fmla="*/ 1929269 w 3102651"/>
                    <a:gd name="connsiteY53" fmla="*/ 385762 h 1300162"/>
                    <a:gd name="connsiteX54" fmla="*/ 2014994 w 3102651"/>
                    <a:gd name="connsiteY54" fmla="*/ 328612 h 1300162"/>
                    <a:gd name="connsiteX55" fmla="*/ 2143582 w 3102651"/>
                    <a:gd name="connsiteY55" fmla="*/ 300037 h 1300162"/>
                    <a:gd name="connsiteX56" fmla="*/ 2186444 w 3102651"/>
                    <a:gd name="connsiteY56" fmla="*/ 285750 h 1300162"/>
                    <a:gd name="connsiteX57" fmla="*/ 2329319 w 3102651"/>
                    <a:gd name="connsiteY57" fmla="*/ 257175 h 1300162"/>
                    <a:gd name="connsiteX58" fmla="*/ 2415044 w 3102651"/>
                    <a:gd name="connsiteY58" fmla="*/ 214312 h 1300162"/>
                    <a:gd name="connsiteX59" fmla="*/ 2457907 w 3102651"/>
                    <a:gd name="connsiteY59" fmla="*/ 185737 h 1300162"/>
                    <a:gd name="connsiteX60" fmla="*/ 2543632 w 3102651"/>
                    <a:gd name="connsiteY60" fmla="*/ 157162 h 1300162"/>
                    <a:gd name="connsiteX61" fmla="*/ 2586494 w 3102651"/>
                    <a:gd name="connsiteY61" fmla="*/ 142875 h 1300162"/>
                    <a:gd name="connsiteX62" fmla="*/ 2657932 w 3102651"/>
                    <a:gd name="connsiteY62" fmla="*/ 128587 h 1300162"/>
                    <a:gd name="connsiteX63" fmla="*/ 2700794 w 3102651"/>
                    <a:gd name="connsiteY63" fmla="*/ 114300 h 1300162"/>
                    <a:gd name="connsiteX64" fmla="*/ 3029407 w 3102651"/>
                    <a:gd name="connsiteY64" fmla="*/ 100012 h 1300162"/>
                    <a:gd name="connsiteX65" fmla="*/ 3086557 w 3102651"/>
                    <a:gd name="connsiteY65" fmla="*/ 85725 h 1300162"/>
                    <a:gd name="connsiteX66" fmla="*/ 3100844 w 3102651"/>
                    <a:gd name="connsiteY66" fmla="*/ 42862 h 1300162"/>
                    <a:gd name="connsiteX67" fmla="*/ 3015119 w 3102651"/>
                    <a:gd name="connsiteY67" fmla="*/ 0 h 1300162"/>
                    <a:gd name="connsiteX68" fmla="*/ 2629357 w 3102651"/>
                    <a:gd name="connsiteY68" fmla="*/ 14287 h 1300162"/>
                    <a:gd name="connsiteX69" fmla="*/ 2543632 w 3102651"/>
                    <a:gd name="connsiteY69" fmla="*/ 42862 h 1300162"/>
                    <a:gd name="connsiteX70" fmla="*/ 2500769 w 3102651"/>
                    <a:gd name="connsiteY70" fmla="*/ 57150 h 1300162"/>
                    <a:gd name="connsiteX71" fmla="*/ 2457907 w 3102651"/>
                    <a:gd name="connsiteY71" fmla="*/ 85725 h 1300162"/>
                    <a:gd name="connsiteX72" fmla="*/ 2272169 w 3102651"/>
                    <a:gd name="connsiteY72" fmla="*/ 114300 h 1300162"/>
                    <a:gd name="connsiteX73" fmla="*/ 2229307 w 3102651"/>
                    <a:gd name="connsiteY73" fmla="*/ 128587 h 1300162"/>
                    <a:gd name="connsiteX74" fmla="*/ 1757819 w 3102651"/>
                    <a:gd name="connsiteY74" fmla="*/ 128587 h 1300162"/>
                    <a:gd name="connsiteX75" fmla="*/ 957719 w 3102651"/>
                    <a:gd name="connsiteY75" fmla="*/ 142875 h 1300162"/>
                    <a:gd name="connsiteX76" fmla="*/ 814844 w 3102651"/>
                    <a:gd name="connsiteY76" fmla="*/ 171450 h 1300162"/>
                    <a:gd name="connsiteX77" fmla="*/ 729119 w 3102651"/>
                    <a:gd name="connsiteY77" fmla="*/ 185737 h 1300162"/>
                    <a:gd name="connsiteX78" fmla="*/ 686257 w 3102651"/>
                    <a:gd name="connsiteY78" fmla="*/ 200025 h 1300162"/>
                    <a:gd name="connsiteX79" fmla="*/ 471944 w 3102651"/>
                    <a:gd name="connsiteY79" fmla="*/ 157162 h 1300162"/>
                    <a:gd name="connsiteX80" fmla="*/ 343357 w 3102651"/>
                    <a:gd name="connsiteY80" fmla="*/ 128587 h 1300162"/>
                    <a:gd name="connsiteX81" fmla="*/ 243344 w 3102651"/>
                    <a:gd name="connsiteY81" fmla="*/ 142875 h 1300162"/>
                    <a:gd name="connsiteX82" fmla="*/ 214769 w 3102651"/>
                    <a:gd name="connsiteY82" fmla="*/ 142875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02651" h="1300162">
                      <a:moveTo>
                        <a:pt x="214769" y="142875"/>
                      </a:moveTo>
                      <a:cubicBezTo>
                        <a:pt x="202863" y="154781"/>
                        <a:pt x="188569" y="192096"/>
                        <a:pt x="171907" y="214312"/>
                      </a:cubicBezTo>
                      <a:cubicBezTo>
                        <a:pt x="100987" y="308872"/>
                        <a:pt x="153777" y="206748"/>
                        <a:pt x="100469" y="300037"/>
                      </a:cubicBezTo>
                      <a:cubicBezTo>
                        <a:pt x="39871" y="406083"/>
                        <a:pt x="104554" y="306156"/>
                        <a:pt x="43319" y="428625"/>
                      </a:cubicBezTo>
                      <a:cubicBezTo>
                        <a:pt x="35640" y="443983"/>
                        <a:pt x="24269" y="457200"/>
                        <a:pt x="14744" y="471487"/>
                      </a:cubicBezTo>
                      <a:cubicBezTo>
                        <a:pt x="9982" y="495300"/>
                        <a:pt x="457" y="518641"/>
                        <a:pt x="457" y="542925"/>
                      </a:cubicBezTo>
                      <a:cubicBezTo>
                        <a:pt x="457" y="861369"/>
                        <a:pt x="-7536" y="796707"/>
                        <a:pt x="43319" y="1000125"/>
                      </a:cubicBezTo>
                      <a:cubicBezTo>
                        <a:pt x="48082" y="1019175"/>
                        <a:pt x="48825" y="1039712"/>
                        <a:pt x="57607" y="1057275"/>
                      </a:cubicBezTo>
                      <a:cubicBezTo>
                        <a:pt x="76657" y="1095375"/>
                        <a:pt x="101287" y="1131164"/>
                        <a:pt x="114757" y="1171575"/>
                      </a:cubicBezTo>
                      <a:cubicBezTo>
                        <a:pt x="124169" y="1199811"/>
                        <a:pt x="132440" y="1237157"/>
                        <a:pt x="157619" y="1257300"/>
                      </a:cubicBezTo>
                      <a:cubicBezTo>
                        <a:pt x="169379" y="1266708"/>
                        <a:pt x="186639" y="1265654"/>
                        <a:pt x="200482" y="1271587"/>
                      </a:cubicBezTo>
                      <a:cubicBezTo>
                        <a:pt x="220059" y="1279977"/>
                        <a:pt x="238582" y="1290637"/>
                        <a:pt x="257632" y="1300162"/>
                      </a:cubicBezTo>
                      <a:cubicBezTo>
                        <a:pt x="329069" y="1295400"/>
                        <a:pt x="400741" y="1293370"/>
                        <a:pt x="471944" y="1285875"/>
                      </a:cubicBezTo>
                      <a:cubicBezTo>
                        <a:pt x="495653" y="1283379"/>
                        <a:pt x="606584" y="1248502"/>
                        <a:pt x="614819" y="1243012"/>
                      </a:cubicBezTo>
                      <a:cubicBezTo>
                        <a:pt x="629107" y="1233487"/>
                        <a:pt x="641235" y="1219371"/>
                        <a:pt x="657682" y="1214437"/>
                      </a:cubicBezTo>
                      <a:cubicBezTo>
                        <a:pt x="689938" y="1204760"/>
                        <a:pt x="724561" y="1206174"/>
                        <a:pt x="757694" y="1200150"/>
                      </a:cubicBezTo>
                      <a:cubicBezTo>
                        <a:pt x="777014" y="1196637"/>
                        <a:pt x="795589" y="1189713"/>
                        <a:pt x="814844" y="1185862"/>
                      </a:cubicBezTo>
                      <a:cubicBezTo>
                        <a:pt x="843251" y="1180181"/>
                        <a:pt x="871994" y="1176337"/>
                        <a:pt x="900569" y="1171575"/>
                      </a:cubicBezTo>
                      <a:lnTo>
                        <a:pt x="1072019" y="1114425"/>
                      </a:lnTo>
                      <a:cubicBezTo>
                        <a:pt x="1086307" y="1109662"/>
                        <a:pt x="1102351" y="1108491"/>
                        <a:pt x="1114882" y="1100137"/>
                      </a:cubicBezTo>
                      <a:cubicBezTo>
                        <a:pt x="1129169" y="1090612"/>
                        <a:pt x="1141961" y="1078326"/>
                        <a:pt x="1157744" y="1071562"/>
                      </a:cubicBezTo>
                      <a:cubicBezTo>
                        <a:pt x="1201049" y="1053003"/>
                        <a:pt x="1317675" y="1045855"/>
                        <a:pt x="1343482" y="1042987"/>
                      </a:cubicBezTo>
                      <a:cubicBezTo>
                        <a:pt x="1429207" y="1047750"/>
                        <a:pt x="1515463" y="1046626"/>
                        <a:pt x="1600657" y="1057275"/>
                      </a:cubicBezTo>
                      <a:cubicBezTo>
                        <a:pt x="1673460" y="1066376"/>
                        <a:pt x="1713201" y="1103729"/>
                        <a:pt x="1772107" y="1143000"/>
                      </a:cubicBezTo>
                      <a:cubicBezTo>
                        <a:pt x="1786394" y="1152525"/>
                        <a:pt x="1798679" y="1166145"/>
                        <a:pt x="1814969" y="1171575"/>
                      </a:cubicBezTo>
                      <a:lnTo>
                        <a:pt x="1857832" y="1185862"/>
                      </a:lnTo>
                      <a:cubicBezTo>
                        <a:pt x="1872119" y="1181100"/>
                        <a:pt x="1890045" y="1182224"/>
                        <a:pt x="1900694" y="1171575"/>
                      </a:cubicBezTo>
                      <a:cubicBezTo>
                        <a:pt x="1911343" y="1160926"/>
                        <a:pt x="1903222" y="1138120"/>
                        <a:pt x="1914982" y="1128712"/>
                      </a:cubicBezTo>
                      <a:cubicBezTo>
                        <a:pt x="1930315" y="1116445"/>
                        <a:pt x="1953082" y="1119187"/>
                        <a:pt x="1972132" y="1114425"/>
                      </a:cubicBezTo>
                      <a:cubicBezTo>
                        <a:pt x="2039277" y="1047278"/>
                        <a:pt x="1998183" y="1082769"/>
                        <a:pt x="2100719" y="1014412"/>
                      </a:cubicBezTo>
                      <a:cubicBezTo>
                        <a:pt x="2115007" y="1004887"/>
                        <a:pt x="2126923" y="990002"/>
                        <a:pt x="2143582" y="985837"/>
                      </a:cubicBezTo>
                      <a:lnTo>
                        <a:pt x="2200732" y="971550"/>
                      </a:lnTo>
                      <a:cubicBezTo>
                        <a:pt x="2215019" y="962025"/>
                        <a:pt x="2232867" y="956384"/>
                        <a:pt x="2243594" y="942975"/>
                      </a:cubicBezTo>
                      <a:cubicBezTo>
                        <a:pt x="2253002" y="931215"/>
                        <a:pt x="2245627" y="908866"/>
                        <a:pt x="2257882" y="900112"/>
                      </a:cubicBezTo>
                      <a:cubicBezTo>
                        <a:pt x="2282392" y="882605"/>
                        <a:pt x="2314386" y="878842"/>
                        <a:pt x="2343607" y="871537"/>
                      </a:cubicBezTo>
                      <a:cubicBezTo>
                        <a:pt x="2362657" y="866775"/>
                        <a:pt x="2381876" y="862645"/>
                        <a:pt x="2400757" y="857250"/>
                      </a:cubicBezTo>
                      <a:cubicBezTo>
                        <a:pt x="2415238" y="853113"/>
                        <a:pt x="2429008" y="846615"/>
                        <a:pt x="2443619" y="842962"/>
                      </a:cubicBezTo>
                      <a:lnTo>
                        <a:pt x="2557919" y="814387"/>
                      </a:lnTo>
                      <a:cubicBezTo>
                        <a:pt x="2543632" y="804862"/>
                        <a:pt x="2532158" y="787367"/>
                        <a:pt x="2515057" y="785812"/>
                      </a:cubicBezTo>
                      <a:cubicBezTo>
                        <a:pt x="2424123" y="777546"/>
                        <a:pt x="2395407" y="808582"/>
                        <a:pt x="2315032" y="828675"/>
                      </a:cubicBezTo>
                      <a:cubicBezTo>
                        <a:pt x="2296717" y="833254"/>
                        <a:pt x="2235519" y="847000"/>
                        <a:pt x="2215019" y="857250"/>
                      </a:cubicBezTo>
                      <a:cubicBezTo>
                        <a:pt x="2199661" y="864929"/>
                        <a:pt x="2188816" y="881660"/>
                        <a:pt x="2172157" y="885825"/>
                      </a:cubicBezTo>
                      <a:cubicBezTo>
                        <a:pt x="2130318" y="896285"/>
                        <a:pt x="2086432" y="895350"/>
                        <a:pt x="2043569" y="900112"/>
                      </a:cubicBezTo>
                      <a:cubicBezTo>
                        <a:pt x="2014994" y="909637"/>
                        <a:pt x="1982906" y="911979"/>
                        <a:pt x="1957844" y="928687"/>
                      </a:cubicBezTo>
                      <a:cubicBezTo>
                        <a:pt x="1943557" y="938212"/>
                        <a:pt x="1931892" y="954278"/>
                        <a:pt x="1914982" y="957262"/>
                      </a:cubicBezTo>
                      <a:cubicBezTo>
                        <a:pt x="1849154" y="968879"/>
                        <a:pt x="1781632" y="966787"/>
                        <a:pt x="1714957" y="971550"/>
                      </a:cubicBezTo>
                      <a:cubicBezTo>
                        <a:pt x="1676857" y="966787"/>
                        <a:pt x="1635744" y="972856"/>
                        <a:pt x="1600657" y="957262"/>
                      </a:cubicBezTo>
                      <a:cubicBezTo>
                        <a:pt x="1586895" y="951145"/>
                        <a:pt x="1593104" y="927870"/>
                        <a:pt x="1586369" y="914400"/>
                      </a:cubicBezTo>
                      <a:cubicBezTo>
                        <a:pt x="1578690" y="899041"/>
                        <a:pt x="1567319" y="885825"/>
                        <a:pt x="1557794" y="871537"/>
                      </a:cubicBezTo>
                      <a:cubicBezTo>
                        <a:pt x="1561586" y="833623"/>
                        <a:pt x="1572293" y="656908"/>
                        <a:pt x="1600657" y="614362"/>
                      </a:cubicBezTo>
                      <a:cubicBezTo>
                        <a:pt x="1635014" y="562827"/>
                        <a:pt x="1656238" y="524921"/>
                        <a:pt x="1714957" y="485775"/>
                      </a:cubicBezTo>
                      <a:cubicBezTo>
                        <a:pt x="1743532" y="466725"/>
                        <a:pt x="1768101" y="439485"/>
                        <a:pt x="1800682" y="428625"/>
                      </a:cubicBezTo>
                      <a:lnTo>
                        <a:pt x="1886407" y="400050"/>
                      </a:lnTo>
                      <a:cubicBezTo>
                        <a:pt x="1900694" y="395287"/>
                        <a:pt x="1916738" y="394116"/>
                        <a:pt x="1929269" y="385762"/>
                      </a:cubicBezTo>
                      <a:cubicBezTo>
                        <a:pt x="1957844" y="366712"/>
                        <a:pt x="1982413" y="339472"/>
                        <a:pt x="2014994" y="328612"/>
                      </a:cubicBezTo>
                      <a:cubicBezTo>
                        <a:pt x="2111486" y="296449"/>
                        <a:pt x="1992708" y="333565"/>
                        <a:pt x="2143582" y="300037"/>
                      </a:cubicBezTo>
                      <a:cubicBezTo>
                        <a:pt x="2158284" y="296770"/>
                        <a:pt x="2171963" y="289887"/>
                        <a:pt x="2186444" y="285750"/>
                      </a:cubicBezTo>
                      <a:cubicBezTo>
                        <a:pt x="2246129" y="268697"/>
                        <a:pt x="2261947" y="268403"/>
                        <a:pt x="2329319" y="257175"/>
                      </a:cubicBezTo>
                      <a:cubicBezTo>
                        <a:pt x="2452160" y="175282"/>
                        <a:pt x="2296738" y="273466"/>
                        <a:pt x="2415044" y="214312"/>
                      </a:cubicBezTo>
                      <a:cubicBezTo>
                        <a:pt x="2430403" y="206633"/>
                        <a:pt x="2442215" y="192711"/>
                        <a:pt x="2457907" y="185737"/>
                      </a:cubicBezTo>
                      <a:cubicBezTo>
                        <a:pt x="2485432" y="173504"/>
                        <a:pt x="2515057" y="166687"/>
                        <a:pt x="2543632" y="157162"/>
                      </a:cubicBezTo>
                      <a:cubicBezTo>
                        <a:pt x="2557919" y="152400"/>
                        <a:pt x="2571726" y="145829"/>
                        <a:pt x="2586494" y="142875"/>
                      </a:cubicBezTo>
                      <a:cubicBezTo>
                        <a:pt x="2610307" y="138112"/>
                        <a:pt x="2634373" y="134477"/>
                        <a:pt x="2657932" y="128587"/>
                      </a:cubicBezTo>
                      <a:cubicBezTo>
                        <a:pt x="2672542" y="124934"/>
                        <a:pt x="2685778" y="115455"/>
                        <a:pt x="2700794" y="114300"/>
                      </a:cubicBezTo>
                      <a:cubicBezTo>
                        <a:pt x="2810112" y="105891"/>
                        <a:pt x="2919869" y="104775"/>
                        <a:pt x="3029407" y="100012"/>
                      </a:cubicBezTo>
                      <a:cubicBezTo>
                        <a:pt x="3048457" y="95250"/>
                        <a:pt x="3071224" y="97992"/>
                        <a:pt x="3086557" y="85725"/>
                      </a:cubicBezTo>
                      <a:cubicBezTo>
                        <a:pt x="3098317" y="76317"/>
                        <a:pt x="3106437" y="56845"/>
                        <a:pt x="3100844" y="42862"/>
                      </a:cubicBezTo>
                      <a:cubicBezTo>
                        <a:pt x="3092322" y="21556"/>
                        <a:pt x="3033163" y="6015"/>
                        <a:pt x="3015119" y="0"/>
                      </a:cubicBezTo>
                      <a:cubicBezTo>
                        <a:pt x="2886532" y="4762"/>
                        <a:pt x="2757504" y="2637"/>
                        <a:pt x="2629357" y="14287"/>
                      </a:cubicBezTo>
                      <a:cubicBezTo>
                        <a:pt x="2599360" y="17014"/>
                        <a:pt x="2572207" y="33337"/>
                        <a:pt x="2543632" y="42862"/>
                      </a:cubicBezTo>
                      <a:cubicBezTo>
                        <a:pt x="2529344" y="47625"/>
                        <a:pt x="2513300" y="48796"/>
                        <a:pt x="2500769" y="57150"/>
                      </a:cubicBezTo>
                      <a:cubicBezTo>
                        <a:pt x="2486482" y="66675"/>
                        <a:pt x="2473690" y="78961"/>
                        <a:pt x="2457907" y="85725"/>
                      </a:cubicBezTo>
                      <a:cubicBezTo>
                        <a:pt x="2414602" y="104284"/>
                        <a:pt x="2297976" y="111432"/>
                        <a:pt x="2272169" y="114300"/>
                      </a:cubicBezTo>
                      <a:cubicBezTo>
                        <a:pt x="2257882" y="119062"/>
                        <a:pt x="2243917" y="124934"/>
                        <a:pt x="2229307" y="128587"/>
                      </a:cubicBezTo>
                      <a:cubicBezTo>
                        <a:pt x="2062421" y="170309"/>
                        <a:pt x="1987652" y="136796"/>
                        <a:pt x="1757819" y="128587"/>
                      </a:cubicBezTo>
                      <a:lnTo>
                        <a:pt x="957719" y="142875"/>
                      </a:lnTo>
                      <a:cubicBezTo>
                        <a:pt x="812246" y="147493"/>
                        <a:pt x="903318" y="151789"/>
                        <a:pt x="814844" y="171450"/>
                      </a:cubicBezTo>
                      <a:cubicBezTo>
                        <a:pt x="786565" y="177734"/>
                        <a:pt x="757694" y="180975"/>
                        <a:pt x="729119" y="185737"/>
                      </a:cubicBezTo>
                      <a:cubicBezTo>
                        <a:pt x="714832" y="190500"/>
                        <a:pt x="701317" y="200025"/>
                        <a:pt x="686257" y="200025"/>
                      </a:cubicBezTo>
                      <a:cubicBezTo>
                        <a:pt x="615068" y="200025"/>
                        <a:pt x="539961" y="170765"/>
                        <a:pt x="471944" y="157162"/>
                      </a:cubicBezTo>
                      <a:cubicBezTo>
                        <a:pt x="381252" y="139024"/>
                        <a:pt x="424066" y="148765"/>
                        <a:pt x="343357" y="128587"/>
                      </a:cubicBezTo>
                      <a:cubicBezTo>
                        <a:pt x="310019" y="133350"/>
                        <a:pt x="276366" y="136271"/>
                        <a:pt x="243344" y="142875"/>
                      </a:cubicBezTo>
                      <a:cubicBezTo>
                        <a:pt x="228576" y="145829"/>
                        <a:pt x="226675" y="130969"/>
                        <a:pt x="214769"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p:cNvSpPr/>
              <p:nvPr/>
            </p:nvSpPr>
            <p:spPr>
              <a:xfrm>
                <a:off x="7267416" y="940161"/>
                <a:ext cx="1371600" cy="542925"/>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p:cNvPicPr>
              <a:picLocks noChangeAspect="1"/>
            </p:cNvPicPr>
            <p:nvPr/>
          </p:nvPicPr>
          <p:blipFill rotWithShape="1">
            <a:blip r:embed="rId5"/>
            <a:srcRect r="52375" b="-963"/>
            <a:stretch/>
          </p:blipFill>
          <p:spPr>
            <a:xfrm>
              <a:off x="5547244" y="5393768"/>
              <a:ext cx="1663070" cy="859867"/>
            </a:xfrm>
            <a:prstGeom prst="rect">
              <a:avLst/>
            </a:prstGeom>
          </p:spPr>
        </p:pic>
        <p:pic>
          <p:nvPicPr>
            <p:cNvPr id="54" name="Picture 53"/>
            <p:cNvPicPr>
              <a:picLocks noChangeAspect="1"/>
            </p:cNvPicPr>
            <p:nvPr/>
          </p:nvPicPr>
          <p:blipFill rotWithShape="1">
            <a:blip r:embed="rId5"/>
            <a:srcRect l="51684" b="32000"/>
            <a:stretch/>
          </p:blipFill>
          <p:spPr>
            <a:xfrm>
              <a:off x="5547243" y="6264840"/>
              <a:ext cx="1663070" cy="570853"/>
            </a:xfrm>
            <a:prstGeom prst="rect">
              <a:avLst/>
            </a:prstGeom>
          </p:spPr>
        </p:pic>
        <p:sp>
          <p:nvSpPr>
            <p:cNvPr id="55" name="Freeform 54"/>
            <p:cNvSpPr/>
            <p:nvPr/>
          </p:nvSpPr>
          <p:spPr>
            <a:xfrm>
              <a:off x="7712747" y="1130970"/>
              <a:ext cx="1275746" cy="442461"/>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6392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12428E-DB91-402A-9A50-19405DFC048B}"/>
              </a:ext>
            </a:extLst>
          </p:cNvPr>
          <p:cNvSpPr/>
          <p:nvPr/>
        </p:nvSpPr>
        <p:spPr>
          <a:xfrm>
            <a:off x="3220062" y="-35495"/>
            <a:ext cx="5838213"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SIÊU TRÍ NHỚ</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flipV="1">
            <a:off x="0" y="472336"/>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0FA63-819D-4CB9-8EDB-36437D9A8D79}"/>
              </a:ext>
            </a:extLst>
          </p:cNvPr>
          <p:cNvCxnSpPr>
            <a:cxnSpLocks/>
          </p:cNvCxnSpPr>
          <p:nvPr/>
        </p:nvCxnSpPr>
        <p:spPr>
          <a:xfrm flipV="1">
            <a:off x="-1" y="58112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D0FA63-819D-4CB9-8EDB-36437D9A8D79}"/>
              </a:ext>
            </a:extLst>
          </p:cNvPr>
          <p:cNvCxnSpPr>
            <a:cxnSpLocks/>
          </p:cNvCxnSpPr>
          <p:nvPr/>
        </p:nvCxnSpPr>
        <p:spPr>
          <a:xfrm flipV="1">
            <a:off x="7763487" y="44774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D0FA63-819D-4CB9-8EDB-36437D9A8D79}"/>
              </a:ext>
            </a:extLst>
          </p:cNvPr>
          <p:cNvCxnSpPr>
            <a:cxnSpLocks/>
          </p:cNvCxnSpPr>
          <p:nvPr/>
        </p:nvCxnSpPr>
        <p:spPr>
          <a:xfrm flipV="1">
            <a:off x="7763486" y="556542"/>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3187753" y="-68670"/>
            <a:ext cx="1355671" cy="1057423"/>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23"/>
          <p:cNvSpPr/>
          <p:nvPr/>
        </p:nvSpPr>
        <p:spPr>
          <a:xfrm>
            <a:off x="7258050" y="942975"/>
            <a:ext cx="1371600" cy="542925"/>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49308" y="1370887"/>
            <a:ext cx="3128962" cy="514350"/>
          </a:xfrm>
          <a:prstGeom prst="roundRect">
            <a:avLst/>
          </a:prstGeom>
          <a:solidFill>
            <a:srgbClr val="CFD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1, 5, 9, 13: </a:t>
            </a:r>
            <a:r>
              <a:rPr lang="en-US" sz="2400" b="1" dirty="0" err="1" smtClean="0">
                <a:solidFill>
                  <a:schemeClr val="tx1"/>
                </a:solidFill>
                <a:latin typeface="#9Slide03 SFU Futura_12" panose="020B0604020202020204" charset="0"/>
              </a:rPr>
              <a:t>áp</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cao</a:t>
            </a:r>
            <a:endParaRPr lang="en-US" sz="2400" b="1" dirty="0">
              <a:solidFill>
                <a:schemeClr val="tx1"/>
              </a:solidFill>
              <a:latin typeface="#9Slide03 SFU Futura_12" panose="020B0604020202020204" charset="0"/>
            </a:endParaRPr>
          </a:p>
        </p:txBody>
      </p:sp>
      <p:sp>
        <p:nvSpPr>
          <p:cNvPr id="25" name="Rounded Rectangle 24"/>
          <p:cNvSpPr/>
          <p:nvPr/>
        </p:nvSpPr>
        <p:spPr>
          <a:xfrm>
            <a:off x="449308" y="2125209"/>
            <a:ext cx="3128962" cy="514350"/>
          </a:xfrm>
          <a:prstGeom prst="roundRect">
            <a:avLst/>
          </a:prstGeom>
          <a:gradFill flip="none" rotWithShape="1">
            <a:gsLst>
              <a:gs pos="0">
                <a:srgbClr val="FAEA25">
                  <a:tint val="66000"/>
                  <a:satMod val="160000"/>
                </a:srgbClr>
              </a:gs>
              <a:gs pos="50000">
                <a:srgbClr val="FAEA25">
                  <a:tint val="44500"/>
                  <a:satMod val="160000"/>
                </a:srgbClr>
              </a:gs>
              <a:gs pos="100000">
                <a:srgbClr val="FAEA25">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3, 7, 11: </a:t>
            </a:r>
            <a:r>
              <a:rPr lang="en-US" sz="2400" b="1" dirty="0" err="1" smtClean="0">
                <a:solidFill>
                  <a:schemeClr val="tx1"/>
                </a:solidFill>
                <a:latin typeface="#9Slide03 SFU Futura_12" panose="020B0604020202020204" charset="0"/>
              </a:rPr>
              <a:t>áp</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thấp</a:t>
            </a:r>
            <a:endParaRPr lang="en-US" sz="2400" b="1" dirty="0">
              <a:solidFill>
                <a:schemeClr val="tx1"/>
              </a:solidFill>
              <a:latin typeface="#9Slide03 SFU Futura_12" panose="020B0604020202020204" charset="0"/>
            </a:endParaRPr>
          </a:p>
        </p:txBody>
      </p:sp>
      <p:sp>
        <p:nvSpPr>
          <p:cNvPr id="27" name="Rounded Rectangle 26"/>
          <p:cNvSpPr/>
          <p:nvPr/>
        </p:nvSpPr>
        <p:spPr>
          <a:xfrm>
            <a:off x="449308" y="2879531"/>
            <a:ext cx="3128962" cy="514350"/>
          </a:xfrm>
          <a:prstGeom prst="roundRect">
            <a:avLst/>
          </a:prstGeom>
          <a:solidFill>
            <a:srgbClr val="CFD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2, 12: </a:t>
            </a:r>
            <a:r>
              <a:rPr lang="en-US" sz="2400" b="1" dirty="0" err="1" smtClean="0">
                <a:solidFill>
                  <a:schemeClr val="tx1"/>
                </a:solidFill>
                <a:latin typeface="#9Slide03 SFU Futura_12" panose="020B0604020202020204" charset="0"/>
              </a:rPr>
              <a:t>gió</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Đông</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cực</a:t>
            </a:r>
            <a:endParaRPr lang="en-US" sz="2400" b="1" dirty="0">
              <a:solidFill>
                <a:schemeClr val="tx1"/>
              </a:solidFill>
              <a:latin typeface="#9Slide03 SFU Futura_12" panose="020B0604020202020204" charset="0"/>
            </a:endParaRPr>
          </a:p>
        </p:txBody>
      </p:sp>
      <p:sp>
        <p:nvSpPr>
          <p:cNvPr id="28" name="Rounded Rectangle 27"/>
          <p:cNvSpPr/>
          <p:nvPr/>
        </p:nvSpPr>
        <p:spPr>
          <a:xfrm>
            <a:off x="447211" y="3633853"/>
            <a:ext cx="3128962" cy="514350"/>
          </a:xfrm>
          <a:prstGeom prst="roundRect">
            <a:avLst/>
          </a:prstGeom>
          <a:gradFill flip="none" rotWithShape="1">
            <a:gsLst>
              <a:gs pos="0">
                <a:srgbClr val="FAEA25">
                  <a:tint val="66000"/>
                  <a:satMod val="160000"/>
                </a:srgbClr>
              </a:gs>
              <a:gs pos="50000">
                <a:srgbClr val="FAEA25">
                  <a:tint val="44500"/>
                  <a:satMod val="160000"/>
                </a:srgbClr>
              </a:gs>
              <a:gs pos="100000">
                <a:srgbClr val="FAEA25">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4, 10: </a:t>
            </a:r>
            <a:r>
              <a:rPr lang="en-US" sz="2400" b="1" dirty="0" err="1" smtClean="0">
                <a:solidFill>
                  <a:schemeClr val="tx1"/>
                </a:solidFill>
                <a:latin typeface="#9Slide03 SFU Futura_12" panose="020B0604020202020204" charset="0"/>
              </a:rPr>
              <a:t>gió</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Tây</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ôn</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đới</a:t>
            </a:r>
            <a:endParaRPr lang="en-US" sz="2400" b="1" dirty="0">
              <a:solidFill>
                <a:schemeClr val="tx1"/>
              </a:solidFill>
              <a:latin typeface="#9Slide03 SFU Futura_12" panose="020B0604020202020204" charset="0"/>
            </a:endParaRPr>
          </a:p>
        </p:txBody>
      </p:sp>
      <p:sp>
        <p:nvSpPr>
          <p:cNvPr id="29" name="Rounded Rectangle 28"/>
          <p:cNvSpPr/>
          <p:nvPr/>
        </p:nvSpPr>
        <p:spPr>
          <a:xfrm>
            <a:off x="443848" y="4356684"/>
            <a:ext cx="3128962" cy="514350"/>
          </a:xfrm>
          <a:prstGeom prst="roundRect">
            <a:avLst/>
          </a:prstGeom>
          <a:solidFill>
            <a:srgbClr val="CFD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6, 8: </a:t>
            </a:r>
            <a:r>
              <a:rPr lang="en-US" sz="2400" b="1" dirty="0" err="1" smtClean="0">
                <a:solidFill>
                  <a:schemeClr val="tx1"/>
                </a:solidFill>
                <a:latin typeface="#9Slide03 SFU Futura_12" panose="020B0604020202020204" charset="0"/>
              </a:rPr>
              <a:t>gió</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Mậu</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dịch</a:t>
            </a:r>
            <a:endParaRPr lang="en-US" sz="2400" b="1" dirty="0">
              <a:solidFill>
                <a:schemeClr val="tx1"/>
              </a:solidFill>
              <a:latin typeface="#9Slide03 SFU Futura_12" panose="020B0604020202020204" charset="0"/>
            </a:endParaRPr>
          </a:p>
        </p:txBody>
      </p:sp>
      <p:sp>
        <p:nvSpPr>
          <p:cNvPr id="31" name="Rounded Rectangle 30"/>
          <p:cNvSpPr/>
          <p:nvPr/>
        </p:nvSpPr>
        <p:spPr>
          <a:xfrm>
            <a:off x="443848" y="5079515"/>
            <a:ext cx="3128962" cy="514350"/>
          </a:xfrm>
          <a:prstGeom prst="roundRect">
            <a:avLst/>
          </a:prstGeom>
          <a:gradFill flip="none" rotWithShape="1">
            <a:gsLst>
              <a:gs pos="0">
                <a:srgbClr val="FAEA25">
                  <a:tint val="66000"/>
                  <a:satMod val="160000"/>
                </a:srgbClr>
              </a:gs>
              <a:gs pos="50000">
                <a:srgbClr val="FAEA25">
                  <a:tint val="44500"/>
                  <a:satMod val="160000"/>
                </a:srgbClr>
              </a:gs>
              <a:gs pos="100000">
                <a:srgbClr val="FAEA25">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14: </a:t>
            </a:r>
            <a:r>
              <a:rPr lang="en-US" sz="2400" b="1" dirty="0" err="1" smtClean="0">
                <a:solidFill>
                  <a:schemeClr val="tx1"/>
                </a:solidFill>
                <a:latin typeface="#9Slide03 SFU Futura_12" panose="020B0604020202020204" charset="0"/>
              </a:rPr>
              <a:t>gió</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trên</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cao</a:t>
            </a:r>
            <a:endParaRPr lang="en-US" sz="2400" b="1" dirty="0">
              <a:solidFill>
                <a:schemeClr val="tx1"/>
              </a:solidFill>
              <a:latin typeface="#9Slide03 SFU Futura_12" panose="020B0604020202020204" charset="0"/>
            </a:endParaRPr>
          </a:p>
        </p:txBody>
      </p:sp>
      <p:sp>
        <p:nvSpPr>
          <p:cNvPr id="32" name="Rounded Rectangle 31"/>
          <p:cNvSpPr/>
          <p:nvPr/>
        </p:nvSpPr>
        <p:spPr>
          <a:xfrm>
            <a:off x="443848" y="5817686"/>
            <a:ext cx="3128962" cy="514350"/>
          </a:xfrm>
          <a:prstGeom prst="roundRect">
            <a:avLst/>
          </a:prstGeom>
          <a:solidFill>
            <a:srgbClr val="CFD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rPr>
              <a:t>15: </a:t>
            </a:r>
            <a:r>
              <a:rPr lang="en-US" sz="2400" b="1" dirty="0" err="1" smtClean="0">
                <a:solidFill>
                  <a:schemeClr val="tx1"/>
                </a:solidFill>
                <a:latin typeface="#9Slide03 SFU Futura_12" panose="020B0604020202020204" charset="0"/>
              </a:rPr>
              <a:t>gió</a:t>
            </a:r>
            <a:r>
              <a:rPr lang="en-US" sz="2400" b="1" dirty="0" smtClean="0">
                <a:solidFill>
                  <a:schemeClr val="tx1"/>
                </a:solidFill>
                <a:latin typeface="#9Slide03 SFU Futura_12" panose="020B0604020202020204" charset="0"/>
              </a:rPr>
              <a:t> ở </a:t>
            </a:r>
            <a:r>
              <a:rPr lang="en-US" sz="2400" b="1" dirty="0" err="1" smtClean="0">
                <a:solidFill>
                  <a:schemeClr val="tx1"/>
                </a:solidFill>
                <a:latin typeface="#9Slide03 SFU Futura_12" panose="020B0604020202020204" charset="0"/>
              </a:rPr>
              <a:t>mặt</a:t>
            </a:r>
            <a:r>
              <a:rPr lang="en-US" sz="2400" b="1" dirty="0" smtClean="0">
                <a:solidFill>
                  <a:schemeClr val="tx1"/>
                </a:solidFill>
                <a:latin typeface="#9Slide03 SFU Futura_12" panose="020B0604020202020204" charset="0"/>
              </a:rPr>
              <a:t> </a:t>
            </a:r>
            <a:r>
              <a:rPr lang="en-US" sz="2400" b="1" dirty="0" err="1" smtClean="0">
                <a:solidFill>
                  <a:schemeClr val="tx1"/>
                </a:solidFill>
                <a:latin typeface="#9Slide03 SFU Futura_12" panose="020B0604020202020204" charset="0"/>
              </a:rPr>
              <a:t>đất</a:t>
            </a:r>
            <a:endParaRPr lang="en-US" sz="2400" b="1" dirty="0">
              <a:solidFill>
                <a:schemeClr val="tx1"/>
              </a:solidFill>
              <a:latin typeface="#9Slide03 SFU Futura_12" panose="020B0604020202020204" charset="0"/>
            </a:endParaRPr>
          </a:p>
        </p:txBody>
      </p:sp>
      <p:grpSp>
        <p:nvGrpSpPr>
          <p:cNvPr id="5" name="Group 4"/>
          <p:cNvGrpSpPr/>
          <p:nvPr/>
        </p:nvGrpSpPr>
        <p:grpSpPr>
          <a:xfrm>
            <a:off x="5355776" y="657057"/>
            <a:ext cx="6836224" cy="6123718"/>
            <a:chOff x="5355776" y="657057"/>
            <a:chExt cx="6836224" cy="6123718"/>
          </a:xfrm>
        </p:grpSpPr>
        <p:grpSp>
          <p:nvGrpSpPr>
            <p:cNvPr id="33" name="Group 32"/>
            <p:cNvGrpSpPr/>
            <p:nvPr/>
          </p:nvGrpSpPr>
          <p:grpSpPr>
            <a:xfrm>
              <a:off x="5355776" y="796354"/>
              <a:ext cx="6836224" cy="5984421"/>
              <a:chOff x="5355776" y="796354"/>
              <a:chExt cx="6836224" cy="5984421"/>
            </a:xfrm>
          </p:grpSpPr>
          <p:pic>
            <p:nvPicPr>
              <p:cNvPr id="34" name="Picture 33"/>
              <p:cNvPicPr>
                <a:picLocks noChangeAspect="1"/>
              </p:cNvPicPr>
              <p:nvPr/>
            </p:nvPicPr>
            <p:blipFill rotWithShape="1">
              <a:blip r:embed="rId4"/>
              <a:srcRect l="4373" b="19508"/>
              <a:stretch/>
            </p:blipFill>
            <p:spPr>
              <a:xfrm>
                <a:off x="5667507" y="796354"/>
                <a:ext cx="6524493" cy="5984421"/>
              </a:xfrm>
              <a:prstGeom prst="rect">
                <a:avLst/>
              </a:prstGeom>
            </p:spPr>
          </p:pic>
          <p:sp>
            <p:nvSpPr>
              <p:cNvPr id="35" name="Rectangle 34"/>
              <p:cNvSpPr/>
              <p:nvPr/>
            </p:nvSpPr>
            <p:spPr>
              <a:xfrm>
                <a:off x="8215559" y="1644764"/>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2</a:t>
                </a:r>
                <a:endParaRPr lang="en-US" sz="1600" b="1" dirty="0">
                  <a:solidFill>
                    <a:schemeClr val="tx1"/>
                  </a:solidFill>
                  <a:latin typeface="#9Slide03 SFU Futura_12" panose="020B0604020202020204" charset="0"/>
                </a:endParaRPr>
              </a:p>
            </p:txBody>
          </p:sp>
          <p:sp>
            <p:nvSpPr>
              <p:cNvPr id="36" name="Rectangle 35"/>
              <p:cNvSpPr/>
              <p:nvPr/>
            </p:nvSpPr>
            <p:spPr>
              <a:xfrm>
                <a:off x="8789195" y="1906176"/>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3</a:t>
                </a:r>
                <a:endParaRPr lang="en-US" sz="1600" b="1" dirty="0">
                  <a:solidFill>
                    <a:schemeClr val="tx1"/>
                  </a:solidFill>
                  <a:latin typeface="#9Slide03 SFU Futura_12" panose="020B0604020202020204" charset="0"/>
                </a:endParaRPr>
              </a:p>
            </p:txBody>
          </p:sp>
          <p:sp>
            <p:nvSpPr>
              <p:cNvPr id="37" name="Rectangle 36"/>
              <p:cNvSpPr/>
              <p:nvPr/>
            </p:nvSpPr>
            <p:spPr>
              <a:xfrm>
                <a:off x="8215559" y="2334310"/>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4</a:t>
                </a:r>
                <a:endParaRPr lang="en-US" sz="1600" b="1" dirty="0">
                  <a:solidFill>
                    <a:schemeClr val="tx1"/>
                  </a:solidFill>
                  <a:latin typeface="#9Slide03 SFU Futura_12" panose="020B0604020202020204" charset="0"/>
                </a:endParaRPr>
              </a:p>
            </p:txBody>
          </p:sp>
          <p:sp>
            <p:nvSpPr>
              <p:cNvPr id="38" name="Rectangle 37"/>
              <p:cNvSpPr/>
              <p:nvPr/>
            </p:nvSpPr>
            <p:spPr>
              <a:xfrm>
                <a:off x="8215559" y="3150751"/>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6</a:t>
                </a:r>
                <a:endParaRPr lang="en-US" sz="1600" b="1" dirty="0">
                  <a:solidFill>
                    <a:schemeClr val="tx1"/>
                  </a:solidFill>
                  <a:latin typeface="#9Slide03 SFU Futura_12" panose="020B0604020202020204" charset="0"/>
                </a:endParaRPr>
              </a:p>
            </p:txBody>
          </p:sp>
          <p:sp>
            <p:nvSpPr>
              <p:cNvPr id="39" name="Rectangle 38"/>
              <p:cNvSpPr/>
              <p:nvPr/>
            </p:nvSpPr>
            <p:spPr>
              <a:xfrm>
                <a:off x="8215559" y="4170833"/>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8</a:t>
                </a:r>
                <a:endParaRPr lang="en-US" sz="1600" b="1" dirty="0">
                  <a:solidFill>
                    <a:schemeClr val="tx1"/>
                  </a:solidFill>
                  <a:latin typeface="#9Slide03 SFU Futura_12" panose="020B0604020202020204" charset="0"/>
                </a:endParaRPr>
              </a:p>
            </p:txBody>
          </p:sp>
          <p:sp>
            <p:nvSpPr>
              <p:cNvPr id="40" name="Rectangle 39"/>
              <p:cNvSpPr/>
              <p:nvPr/>
            </p:nvSpPr>
            <p:spPr>
              <a:xfrm>
                <a:off x="8789195" y="1443078"/>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a:t>
                </a:r>
                <a:endParaRPr lang="en-US" sz="1600" b="1" dirty="0">
                  <a:solidFill>
                    <a:schemeClr val="tx1"/>
                  </a:solidFill>
                  <a:latin typeface="#9Slide03 SFU Futura_12" panose="020B0604020202020204" charset="0"/>
                </a:endParaRPr>
              </a:p>
            </p:txBody>
          </p:sp>
          <p:sp>
            <p:nvSpPr>
              <p:cNvPr id="41" name="Rectangle 40"/>
              <p:cNvSpPr/>
              <p:nvPr/>
            </p:nvSpPr>
            <p:spPr>
              <a:xfrm>
                <a:off x="8789195" y="2732283"/>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5</a:t>
                </a:r>
                <a:endParaRPr lang="en-US" sz="1600" b="1" dirty="0">
                  <a:solidFill>
                    <a:schemeClr val="tx1"/>
                  </a:solidFill>
                  <a:latin typeface="#9Slide03 SFU Futura_12" panose="020B0604020202020204" charset="0"/>
                </a:endParaRPr>
              </a:p>
            </p:txBody>
          </p:sp>
          <p:sp>
            <p:nvSpPr>
              <p:cNvPr id="42" name="Rectangle 41"/>
              <p:cNvSpPr/>
              <p:nvPr/>
            </p:nvSpPr>
            <p:spPr>
              <a:xfrm>
                <a:off x="8789195" y="3705149"/>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7</a:t>
                </a:r>
                <a:endParaRPr lang="en-US" sz="1600" b="1" dirty="0">
                  <a:solidFill>
                    <a:schemeClr val="tx1"/>
                  </a:solidFill>
                  <a:latin typeface="#9Slide03 SFU Futura_12" panose="020B0604020202020204" charset="0"/>
                </a:endParaRPr>
              </a:p>
            </p:txBody>
          </p:sp>
          <p:sp>
            <p:nvSpPr>
              <p:cNvPr id="43" name="Rectangle 42"/>
              <p:cNvSpPr/>
              <p:nvPr/>
            </p:nvSpPr>
            <p:spPr>
              <a:xfrm>
                <a:off x="8789195" y="4691927"/>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9</a:t>
                </a:r>
                <a:endParaRPr lang="en-US" sz="1600" b="1" dirty="0">
                  <a:solidFill>
                    <a:schemeClr val="tx1"/>
                  </a:solidFill>
                  <a:latin typeface="#9Slide03 SFU Futura_12" panose="020B0604020202020204" charset="0"/>
                </a:endParaRPr>
              </a:p>
            </p:txBody>
          </p:sp>
          <p:sp>
            <p:nvSpPr>
              <p:cNvPr id="44" name="Rectangle 43"/>
              <p:cNvSpPr/>
              <p:nvPr/>
            </p:nvSpPr>
            <p:spPr>
              <a:xfrm>
                <a:off x="8639016" y="5458678"/>
                <a:ext cx="469105" cy="1903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11</a:t>
                </a:r>
                <a:endParaRPr lang="en-US" sz="1600" b="1" dirty="0">
                  <a:solidFill>
                    <a:schemeClr val="tx1"/>
                  </a:solidFill>
                  <a:latin typeface="#9Slide03 SFU Futura_12" panose="020B0604020202020204" charset="0"/>
                </a:endParaRPr>
              </a:p>
            </p:txBody>
          </p:sp>
          <p:sp>
            <p:nvSpPr>
              <p:cNvPr id="45" name="Rectangle 44"/>
              <p:cNvSpPr/>
              <p:nvPr/>
            </p:nvSpPr>
            <p:spPr>
              <a:xfrm>
                <a:off x="8653303" y="5948868"/>
                <a:ext cx="440530" cy="16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13</a:t>
                </a:r>
                <a:endParaRPr lang="en-US" sz="1600" b="1" dirty="0">
                  <a:solidFill>
                    <a:schemeClr val="tx1"/>
                  </a:solidFill>
                  <a:latin typeface="#9Slide03 SFU Futura_12" panose="020B0604020202020204" charset="0"/>
                </a:endParaRPr>
              </a:p>
            </p:txBody>
          </p:sp>
          <p:sp>
            <p:nvSpPr>
              <p:cNvPr id="46" name="Rectangle 45"/>
              <p:cNvSpPr/>
              <p:nvPr/>
            </p:nvSpPr>
            <p:spPr>
              <a:xfrm>
                <a:off x="8215559" y="5064291"/>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10</a:t>
                </a:r>
                <a:endParaRPr lang="en-US" sz="1600" b="1" dirty="0">
                  <a:solidFill>
                    <a:schemeClr val="tx1"/>
                  </a:solidFill>
                  <a:latin typeface="#9Slide03 SFU Futura_12" panose="020B0604020202020204" charset="0"/>
                </a:endParaRPr>
              </a:p>
            </p:txBody>
          </p:sp>
          <p:sp>
            <p:nvSpPr>
              <p:cNvPr id="47" name="Rectangle 46"/>
              <p:cNvSpPr/>
              <p:nvPr/>
            </p:nvSpPr>
            <p:spPr>
              <a:xfrm>
                <a:off x="8230522" y="5681056"/>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12</a:t>
                </a:r>
                <a:endParaRPr lang="en-US" sz="1600" b="1" dirty="0">
                  <a:solidFill>
                    <a:schemeClr val="tx1"/>
                  </a:solidFill>
                  <a:latin typeface="#9Slide03 SFU Futura_12" panose="020B0604020202020204" charset="0"/>
                </a:endParaRPr>
              </a:p>
            </p:txBody>
          </p:sp>
          <p:sp>
            <p:nvSpPr>
              <p:cNvPr id="48" name="Rectangle 47"/>
              <p:cNvSpPr/>
              <p:nvPr/>
            </p:nvSpPr>
            <p:spPr>
              <a:xfrm>
                <a:off x="5355776" y="2928952"/>
                <a:ext cx="456187" cy="346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14</a:t>
                </a:r>
                <a:endParaRPr lang="en-US" sz="1600" b="1" dirty="0">
                  <a:solidFill>
                    <a:schemeClr val="tx1"/>
                  </a:solidFill>
                  <a:latin typeface="#9Slide03 SFU Futura_12" panose="020B0604020202020204" charset="0"/>
                </a:endParaRPr>
              </a:p>
            </p:txBody>
          </p:sp>
          <p:sp>
            <p:nvSpPr>
              <p:cNvPr id="49" name="Rectangle 48"/>
              <p:cNvSpPr/>
              <p:nvPr/>
            </p:nvSpPr>
            <p:spPr>
              <a:xfrm>
                <a:off x="5979239" y="3091405"/>
                <a:ext cx="536948" cy="2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15</a:t>
                </a:r>
                <a:endParaRPr lang="en-US" sz="1600" b="1" dirty="0">
                  <a:solidFill>
                    <a:schemeClr val="tx1"/>
                  </a:solidFill>
                  <a:latin typeface="#9Slide03 SFU Futura_12" panose="020B0604020202020204" charset="0"/>
                </a:endParaRPr>
              </a:p>
            </p:txBody>
          </p:sp>
        </p:grpSp>
        <p:sp>
          <p:nvSpPr>
            <p:cNvPr id="50" name="Freeform 49"/>
            <p:cNvSpPr/>
            <p:nvPr/>
          </p:nvSpPr>
          <p:spPr>
            <a:xfrm>
              <a:off x="5526999" y="657057"/>
              <a:ext cx="3102651" cy="1300162"/>
            </a:xfrm>
            <a:custGeom>
              <a:avLst/>
              <a:gdLst>
                <a:gd name="connsiteX0" fmla="*/ 214769 w 3102651"/>
                <a:gd name="connsiteY0" fmla="*/ 142875 h 1300162"/>
                <a:gd name="connsiteX1" fmla="*/ 171907 w 3102651"/>
                <a:gd name="connsiteY1" fmla="*/ 214312 h 1300162"/>
                <a:gd name="connsiteX2" fmla="*/ 100469 w 3102651"/>
                <a:gd name="connsiteY2" fmla="*/ 300037 h 1300162"/>
                <a:gd name="connsiteX3" fmla="*/ 43319 w 3102651"/>
                <a:gd name="connsiteY3" fmla="*/ 428625 h 1300162"/>
                <a:gd name="connsiteX4" fmla="*/ 14744 w 3102651"/>
                <a:gd name="connsiteY4" fmla="*/ 471487 h 1300162"/>
                <a:gd name="connsiteX5" fmla="*/ 457 w 3102651"/>
                <a:gd name="connsiteY5" fmla="*/ 542925 h 1300162"/>
                <a:gd name="connsiteX6" fmla="*/ 43319 w 3102651"/>
                <a:gd name="connsiteY6" fmla="*/ 1000125 h 1300162"/>
                <a:gd name="connsiteX7" fmla="*/ 57607 w 3102651"/>
                <a:gd name="connsiteY7" fmla="*/ 1057275 h 1300162"/>
                <a:gd name="connsiteX8" fmla="*/ 114757 w 3102651"/>
                <a:gd name="connsiteY8" fmla="*/ 1171575 h 1300162"/>
                <a:gd name="connsiteX9" fmla="*/ 157619 w 3102651"/>
                <a:gd name="connsiteY9" fmla="*/ 1257300 h 1300162"/>
                <a:gd name="connsiteX10" fmla="*/ 200482 w 3102651"/>
                <a:gd name="connsiteY10" fmla="*/ 1271587 h 1300162"/>
                <a:gd name="connsiteX11" fmla="*/ 257632 w 3102651"/>
                <a:gd name="connsiteY11" fmla="*/ 1300162 h 1300162"/>
                <a:gd name="connsiteX12" fmla="*/ 471944 w 3102651"/>
                <a:gd name="connsiteY12" fmla="*/ 1285875 h 1300162"/>
                <a:gd name="connsiteX13" fmla="*/ 614819 w 3102651"/>
                <a:gd name="connsiteY13" fmla="*/ 1243012 h 1300162"/>
                <a:gd name="connsiteX14" fmla="*/ 657682 w 3102651"/>
                <a:gd name="connsiteY14" fmla="*/ 1214437 h 1300162"/>
                <a:gd name="connsiteX15" fmla="*/ 757694 w 3102651"/>
                <a:gd name="connsiteY15" fmla="*/ 1200150 h 1300162"/>
                <a:gd name="connsiteX16" fmla="*/ 814844 w 3102651"/>
                <a:gd name="connsiteY16" fmla="*/ 1185862 h 1300162"/>
                <a:gd name="connsiteX17" fmla="*/ 900569 w 3102651"/>
                <a:gd name="connsiteY17" fmla="*/ 1171575 h 1300162"/>
                <a:gd name="connsiteX18" fmla="*/ 1072019 w 3102651"/>
                <a:gd name="connsiteY18" fmla="*/ 1114425 h 1300162"/>
                <a:gd name="connsiteX19" fmla="*/ 1114882 w 3102651"/>
                <a:gd name="connsiteY19" fmla="*/ 1100137 h 1300162"/>
                <a:gd name="connsiteX20" fmla="*/ 1157744 w 3102651"/>
                <a:gd name="connsiteY20" fmla="*/ 1071562 h 1300162"/>
                <a:gd name="connsiteX21" fmla="*/ 1343482 w 3102651"/>
                <a:gd name="connsiteY21" fmla="*/ 1042987 h 1300162"/>
                <a:gd name="connsiteX22" fmla="*/ 1600657 w 3102651"/>
                <a:gd name="connsiteY22" fmla="*/ 1057275 h 1300162"/>
                <a:gd name="connsiteX23" fmla="*/ 1772107 w 3102651"/>
                <a:gd name="connsiteY23" fmla="*/ 1143000 h 1300162"/>
                <a:gd name="connsiteX24" fmla="*/ 1814969 w 3102651"/>
                <a:gd name="connsiteY24" fmla="*/ 1171575 h 1300162"/>
                <a:gd name="connsiteX25" fmla="*/ 1857832 w 3102651"/>
                <a:gd name="connsiteY25" fmla="*/ 1185862 h 1300162"/>
                <a:gd name="connsiteX26" fmla="*/ 1900694 w 3102651"/>
                <a:gd name="connsiteY26" fmla="*/ 1171575 h 1300162"/>
                <a:gd name="connsiteX27" fmla="*/ 1914982 w 3102651"/>
                <a:gd name="connsiteY27" fmla="*/ 1128712 h 1300162"/>
                <a:gd name="connsiteX28" fmla="*/ 1972132 w 3102651"/>
                <a:gd name="connsiteY28" fmla="*/ 1114425 h 1300162"/>
                <a:gd name="connsiteX29" fmla="*/ 2100719 w 3102651"/>
                <a:gd name="connsiteY29" fmla="*/ 1014412 h 1300162"/>
                <a:gd name="connsiteX30" fmla="*/ 2143582 w 3102651"/>
                <a:gd name="connsiteY30" fmla="*/ 985837 h 1300162"/>
                <a:gd name="connsiteX31" fmla="*/ 2200732 w 3102651"/>
                <a:gd name="connsiteY31" fmla="*/ 971550 h 1300162"/>
                <a:gd name="connsiteX32" fmla="*/ 2243594 w 3102651"/>
                <a:gd name="connsiteY32" fmla="*/ 942975 h 1300162"/>
                <a:gd name="connsiteX33" fmla="*/ 2257882 w 3102651"/>
                <a:gd name="connsiteY33" fmla="*/ 900112 h 1300162"/>
                <a:gd name="connsiteX34" fmla="*/ 2343607 w 3102651"/>
                <a:gd name="connsiteY34" fmla="*/ 871537 h 1300162"/>
                <a:gd name="connsiteX35" fmla="*/ 2400757 w 3102651"/>
                <a:gd name="connsiteY35" fmla="*/ 857250 h 1300162"/>
                <a:gd name="connsiteX36" fmla="*/ 2443619 w 3102651"/>
                <a:gd name="connsiteY36" fmla="*/ 842962 h 1300162"/>
                <a:gd name="connsiteX37" fmla="*/ 2557919 w 3102651"/>
                <a:gd name="connsiteY37" fmla="*/ 814387 h 1300162"/>
                <a:gd name="connsiteX38" fmla="*/ 2515057 w 3102651"/>
                <a:gd name="connsiteY38" fmla="*/ 785812 h 1300162"/>
                <a:gd name="connsiteX39" fmla="*/ 2315032 w 3102651"/>
                <a:gd name="connsiteY39" fmla="*/ 828675 h 1300162"/>
                <a:gd name="connsiteX40" fmla="*/ 2215019 w 3102651"/>
                <a:gd name="connsiteY40" fmla="*/ 857250 h 1300162"/>
                <a:gd name="connsiteX41" fmla="*/ 2172157 w 3102651"/>
                <a:gd name="connsiteY41" fmla="*/ 885825 h 1300162"/>
                <a:gd name="connsiteX42" fmla="*/ 2043569 w 3102651"/>
                <a:gd name="connsiteY42" fmla="*/ 900112 h 1300162"/>
                <a:gd name="connsiteX43" fmla="*/ 1957844 w 3102651"/>
                <a:gd name="connsiteY43" fmla="*/ 928687 h 1300162"/>
                <a:gd name="connsiteX44" fmla="*/ 1914982 w 3102651"/>
                <a:gd name="connsiteY44" fmla="*/ 957262 h 1300162"/>
                <a:gd name="connsiteX45" fmla="*/ 1714957 w 3102651"/>
                <a:gd name="connsiteY45" fmla="*/ 971550 h 1300162"/>
                <a:gd name="connsiteX46" fmla="*/ 1600657 w 3102651"/>
                <a:gd name="connsiteY46" fmla="*/ 957262 h 1300162"/>
                <a:gd name="connsiteX47" fmla="*/ 1586369 w 3102651"/>
                <a:gd name="connsiteY47" fmla="*/ 914400 h 1300162"/>
                <a:gd name="connsiteX48" fmla="*/ 1557794 w 3102651"/>
                <a:gd name="connsiteY48" fmla="*/ 871537 h 1300162"/>
                <a:gd name="connsiteX49" fmla="*/ 1600657 w 3102651"/>
                <a:gd name="connsiteY49" fmla="*/ 614362 h 1300162"/>
                <a:gd name="connsiteX50" fmla="*/ 1714957 w 3102651"/>
                <a:gd name="connsiteY50" fmla="*/ 485775 h 1300162"/>
                <a:gd name="connsiteX51" fmla="*/ 1800682 w 3102651"/>
                <a:gd name="connsiteY51" fmla="*/ 428625 h 1300162"/>
                <a:gd name="connsiteX52" fmla="*/ 1886407 w 3102651"/>
                <a:gd name="connsiteY52" fmla="*/ 400050 h 1300162"/>
                <a:gd name="connsiteX53" fmla="*/ 1929269 w 3102651"/>
                <a:gd name="connsiteY53" fmla="*/ 385762 h 1300162"/>
                <a:gd name="connsiteX54" fmla="*/ 2014994 w 3102651"/>
                <a:gd name="connsiteY54" fmla="*/ 328612 h 1300162"/>
                <a:gd name="connsiteX55" fmla="*/ 2143582 w 3102651"/>
                <a:gd name="connsiteY55" fmla="*/ 300037 h 1300162"/>
                <a:gd name="connsiteX56" fmla="*/ 2186444 w 3102651"/>
                <a:gd name="connsiteY56" fmla="*/ 285750 h 1300162"/>
                <a:gd name="connsiteX57" fmla="*/ 2329319 w 3102651"/>
                <a:gd name="connsiteY57" fmla="*/ 257175 h 1300162"/>
                <a:gd name="connsiteX58" fmla="*/ 2415044 w 3102651"/>
                <a:gd name="connsiteY58" fmla="*/ 214312 h 1300162"/>
                <a:gd name="connsiteX59" fmla="*/ 2457907 w 3102651"/>
                <a:gd name="connsiteY59" fmla="*/ 185737 h 1300162"/>
                <a:gd name="connsiteX60" fmla="*/ 2543632 w 3102651"/>
                <a:gd name="connsiteY60" fmla="*/ 157162 h 1300162"/>
                <a:gd name="connsiteX61" fmla="*/ 2586494 w 3102651"/>
                <a:gd name="connsiteY61" fmla="*/ 142875 h 1300162"/>
                <a:gd name="connsiteX62" fmla="*/ 2657932 w 3102651"/>
                <a:gd name="connsiteY62" fmla="*/ 128587 h 1300162"/>
                <a:gd name="connsiteX63" fmla="*/ 2700794 w 3102651"/>
                <a:gd name="connsiteY63" fmla="*/ 114300 h 1300162"/>
                <a:gd name="connsiteX64" fmla="*/ 3029407 w 3102651"/>
                <a:gd name="connsiteY64" fmla="*/ 100012 h 1300162"/>
                <a:gd name="connsiteX65" fmla="*/ 3086557 w 3102651"/>
                <a:gd name="connsiteY65" fmla="*/ 85725 h 1300162"/>
                <a:gd name="connsiteX66" fmla="*/ 3100844 w 3102651"/>
                <a:gd name="connsiteY66" fmla="*/ 42862 h 1300162"/>
                <a:gd name="connsiteX67" fmla="*/ 3015119 w 3102651"/>
                <a:gd name="connsiteY67" fmla="*/ 0 h 1300162"/>
                <a:gd name="connsiteX68" fmla="*/ 2629357 w 3102651"/>
                <a:gd name="connsiteY68" fmla="*/ 14287 h 1300162"/>
                <a:gd name="connsiteX69" fmla="*/ 2543632 w 3102651"/>
                <a:gd name="connsiteY69" fmla="*/ 42862 h 1300162"/>
                <a:gd name="connsiteX70" fmla="*/ 2500769 w 3102651"/>
                <a:gd name="connsiteY70" fmla="*/ 57150 h 1300162"/>
                <a:gd name="connsiteX71" fmla="*/ 2457907 w 3102651"/>
                <a:gd name="connsiteY71" fmla="*/ 85725 h 1300162"/>
                <a:gd name="connsiteX72" fmla="*/ 2272169 w 3102651"/>
                <a:gd name="connsiteY72" fmla="*/ 114300 h 1300162"/>
                <a:gd name="connsiteX73" fmla="*/ 2229307 w 3102651"/>
                <a:gd name="connsiteY73" fmla="*/ 128587 h 1300162"/>
                <a:gd name="connsiteX74" fmla="*/ 1757819 w 3102651"/>
                <a:gd name="connsiteY74" fmla="*/ 128587 h 1300162"/>
                <a:gd name="connsiteX75" fmla="*/ 957719 w 3102651"/>
                <a:gd name="connsiteY75" fmla="*/ 142875 h 1300162"/>
                <a:gd name="connsiteX76" fmla="*/ 814844 w 3102651"/>
                <a:gd name="connsiteY76" fmla="*/ 171450 h 1300162"/>
                <a:gd name="connsiteX77" fmla="*/ 729119 w 3102651"/>
                <a:gd name="connsiteY77" fmla="*/ 185737 h 1300162"/>
                <a:gd name="connsiteX78" fmla="*/ 686257 w 3102651"/>
                <a:gd name="connsiteY78" fmla="*/ 200025 h 1300162"/>
                <a:gd name="connsiteX79" fmla="*/ 471944 w 3102651"/>
                <a:gd name="connsiteY79" fmla="*/ 157162 h 1300162"/>
                <a:gd name="connsiteX80" fmla="*/ 343357 w 3102651"/>
                <a:gd name="connsiteY80" fmla="*/ 128587 h 1300162"/>
                <a:gd name="connsiteX81" fmla="*/ 243344 w 3102651"/>
                <a:gd name="connsiteY81" fmla="*/ 142875 h 1300162"/>
                <a:gd name="connsiteX82" fmla="*/ 214769 w 3102651"/>
                <a:gd name="connsiteY82" fmla="*/ 142875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02651" h="1300162">
                  <a:moveTo>
                    <a:pt x="214769" y="142875"/>
                  </a:moveTo>
                  <a:cubicBezTo>
                    <a:pt x="202863" y="154781"/>
                    <a:pt x="188569" y="192096"/>
                    <a:pt x="171907" y="214312"/>
                  </a:cubicBezTo>
                  <a:cubicBezTo>
                    <a:pt x="100987" y="308872"/>
                    <a:pt x="153777" y="206748"/>
                    <a:pt x="100469" y="300037"/>
                  </a:cubicBezTo>
                  <a:cubicBezTo>
                    <a:pt x="39871" y="406083"/>
                    <a:pt x="104554" y="306156"/>
                    <a:pt x="43319" y="428625"/>
                  </a:cubicBezTo>
                  <a:cubicBezTo>
                    <a:pt x="35640" y="443983"/>
                    <a:pt x="24269" y="457200"/>
                    <a:pt x="14744" y="471487"/>
                  </a:cubicBezTo>
                  <a:cubicBezTo>
                    <a:pt x="9982" y="495300"/>
                    <a:pt x="457" y="518641"/>
                    <a:pt x="457" y="542925"/>
                  </a:cubicBezTo>
                  <a:cubicBezTo>
                    <a:pt x="457" y="861369"/>
                    <a:pt x="-7536" y="796707"/>
                    <a:pt x="43319" y="1000125"/>
                  </a:cubicBezTo>
                  <a:cubicBezTo>
                    <a:pt x="48082" y="1019175"/>
                    <a:pt x="48825" y="1039712"/>
                    <a:pt x="57607" y="1057275"/>
                  </a:cubicBezTo>
                  <a:cubicBezTo>
                    <a:pt x="76657" y="1095375"/>
                    <a:pt x="101287" y="1131164"/>
                    <a:pt x="114757" y="1171575"/>
                  </a:cubicBezTo>
                  <a:cubicBezTo>
                    <a:pt x="124169" y="1199811"/>
                    <a:pt x="132440" y="1237157"/>
                    <a:pt x="157619" y="1257300"/>
                  </a:cubicBezTo>
                  <a:cubicBezTo>
                    <a:pt x="169379" y="1266708"/>
                    <a:pt x="186639" y="1265654"/>
                    <a:pt x="200482" y="1271587"/>
                  </a:cubicBezTo>
                  <a:cubicBezTo>
                    <a:pt x="220059" y="1279977"/>
                    <a:pt x="238582" y="1290637"/>
                    <a:pt x="257632" y="1300162"/>
                  </a:cubicBezTo>
                  <a:cubicBezTo>
                    <a:pt x="329069" y="1295400"/>
                    <a:pt x="400741" y="1293370"/>
                    <a:pt x="471944" y="1285875"/>
                  </a:cubicBezTo>
                  <a:cubicBezTo>
                    <a:pt x="495653" y="1283379"/>
                    <a:pt x="606584" y="1248502"/>
                    <a:pt x="614819" y="1243012"/>
                  </a:cubicBezTo>
                  <a:cubicBezTo>
                    <a:pt x="629107" y="1233487"/>
                    <a:pt x="641235" y="1219371"/>
                    <a:pt x="657682" y="1214437"/>
                  </a:cubicBezTo>
                  <a:cubicBezTo>
                    <a:pt x="689938" y="1204760"/>
                    <a:pt x="724561" y="1206174"/>
                    <a:pt x="757694" y="1200150"/>
                  </a:cubicBezTo>
                  <a:cubicBezTo>
                    <a:pt x="777014" y="1196637"/>
                    <a:pt x="795589" y="1189713"/>
                    <a:pt x="814844" y="1185862"/>
                  </a:cubicBezTo>
                  <a:cubicBezTo>
                    <a:pt x="843251" y="1180181"/>
                    <a:pt x="871994" y="1176337"/>
                    <a:pt x="900569" y="1171575"/>
                  </a:cubicBezTo>
                  <a:lnTo>
                    <a:pt x="1072019" y="1114425"/>
                  </a:lnTo>
                  <a:cubicBezTo>
                    <a:pt x="1086307" y="1109662"/>
                    <a:pt x="1102351" y="1108491"/>
                    <a:pt x="1114882" y="1100137"/>
                  </a:cubicBezTo>
                  <a:cubicBezTo>
                    <a:pt x="1129169" y="1090612"/>
                    <a:pt x="1141961" y="1078326"/>
                    <a:pt x="1157744" y="1071562"/>
                  </a:cubicBezTo>
                  <a:cubicBezTo>
                    <a:pt x="1201049" y="1053003"/>
                    <a:pt x="1317675" y="1045855"/>
                    <a:pt x="1343482" y="1042987"/>
                  </a:cubicBezTo>
                  <a:cubicBezTo>
                    <a:pt x="1429207" y="1047750"/>
                    <a:pt x="1515463" y="1046626"/>
                    <a:pt x="1600657" y="1057275"/>
                  </a:cubicBezTo>
                  <a:cubicBezTo>
                    <a:pt x="1673460" y="1066376"/>
                    <a:pt x="1713201" y="1103729"/>
                    <a:pt x="1772107" y="1143000"/>
                  </a:cubicBezTo>
                  <a:cubicBezTo>
                    <a:pt x="1786394" y="1152525"/>
                    <a:pt x="1798679" y="1166145"/>
                    <a:pt x="1814969" y="1171575"/>
                  </a:cubicBezTo>
                  <a:lnTo>
                    <a:pt x="1857832" y="1185862"/>
                  </a:lnTo>
                  <a:cubicBezTo>
                    <a:pt x="1872119" y="1181100"/>
                    <a:pt x="1890045" y="1182224"/>
                    <a:pt x="1900694" y="1171575"/>
                  </a:cubicBezTo>
                  <a:cubicBezTo>
                    <a:pt x="1911343" y="1160926"/>
                    <a:pt x="1903222" y="1138120"/>
                    <a:pt x="1914982" y="1128712"/>
                  </a:cubicBezTo>
                  <a:cubicBezTo>
                    <a:pt x="1930315" y="1116445"/>
                    <a:pt x="1953082" y="1119187"/>
                    <a:pt x="1972132" y="1114425"/>
                  </a:cubicBezTo>
                  <a:cubicBezTo>
                    <a:pt x="2039277" y="1047278"/>
                    <a:pt x="1998183" y="1082769"/>
                    <a:pt x="2100719" y="1014412"/>
                  </a:cubicBezTo>
                  <a:cubicBezTo>
                    <a:pt x="2115007" y="1004887"/>
                    <a:pt x="2126923" y="990002"/>
                    <a:pt x="2143582" y="985837"/>
                  </a:cubicBezTo>
                  <a:lnTo>
                    <a:pt x="2200732" y="971550"/>
                  </a:lnTo>
                  <a:cubicBezTo>
                    <a:pt x="2215019" y="962025"/>
                    <a:pt x="2232867" y="956384"/>
                    <a:pt x="2243594" y="942975"/>
                  </a:cubicBezTo>
                  <a:cubicBezTo>
                    <a:pt x="2253002" y="931215"/>
                    <a:pt x="2245627" y="908866"/>
                    <a:pt x="2257882" y="900112"/>
                  </a:cubicBezTo>
                  <a:cubicBezTo>
                    <a:pt x="2282392" y="882605"/>
                    <a:pt x="2314386" y="878842"/>
                    <a:pt x="2343607" y="871537"/>
                  </a:cubicBezTo>
                  <a:cubicBezTo>
                    <a:pt x="2362657" y="866775"/>
                    <a:pt x="2381876" y="862645"/>
                    <a:pt x="2400757" y="857250"/>
                  </a:cubicBezTo>
                  <a:cubicBezTo>
                    <a:pt x="2415238" y="853113"/>
                    <a:pt x="2429008" y="846615"/>
                    <a:pt x="2443619" y="842962"/>
                  </a:cubicBezTo>
                  <a:lnTo>
                    <a:pt x="2557919" y="814387"/>
                  </a:lnTo>
                  <a:cubicBezTo>
                    <a:pt x="2543632" y="804862"/>
                    <a:pt x="2532158" y="787367"/>
                    <a:pt x="2515057" y="785812"/>
                  </a:cubicBezTo>
                  <a:cubicBezTo>
                    <a:pt x="2424123" y="777546"/>
                    <a:pt x="2395407" y="808582"/>
                    <a:pt x="2315032" y="828675"/>
                  </a:cubicBezTo>
                  <a:cubicBezTo>
                    <a:pt x="2296717" y="833254"/>
                    <a:pt x="2235519" y="847000"/>
                    <a:pt x="2215019" y="857250"/>
                  </a:cubicBezTo>
                  <a:cubicBezTo>
                    <a:pt x="2199661" y="864929"/>
                    <a:pt x="2188816" y="881660"/>
                    <a:pt x="2172157" y="885825"/>
                  </a:cubicBezTo>
                  <a:cubicBezTo>
                    <a:pt x="2130318" y="896285"/>
                    <a:pt x="2086432" y="895350"/>
                    <a:pt x="2043569" y="900112"/>
                  </a:cubicBezTo>
                  <a:cubicBezTo>
                    <a:pt x="2014994" y="909637"/>
                    <a:pt x="1982906" y="911979"/>
                    <a:pt x="1957844" y="928687"/>
                  </a:cubicBezTo>
                  <a:cubicBezTo>
                    <a:pt x="1943557" y="938212"/>
                    <a:pt x="1931892" y="954278"/>
                    <a:pt x="1914982" y="957262"/>
                  </a:cubicBezTo>
                  <a:cubicBezTo>
                    <a:pt x="1849154" y="968879"/>
                    <a:pt x="1781632" y="966787"/>
                    <a:pt x="1714957" y="971550"/>
                  </a:cubicBezTo>
                  <a:cubicBezTo>
                    <a:pt x="1676857" y="966787"/>
                    <a:pt x="1635744" y="972856"/>
                    <a:pt x="1600657" y="957262"/>
                  </a:cubicBezTo>
                  <a:cubicBezTo>
                    <a:pt x="1586895" y="951145"/>
                    <a:pt x="1593104" y="927870"/>
                    <a:pt x="1586369" y="914400"/>
                  </a:cubicBezTo>
                  <a:cubicBezTo>
                    <a:pt x="1578690" y="899041"/>
                    <a:pt x="1567319" y="885825"/>
                    <a:pt x="1557794" y="871537"/>
                  </a:cubicBezTo>
                  <a:cubicBezTo>
                    <a:pt x="1561586" y="833623"/>
                    <a:pt x="1572293" y="656908"/>
                    <a:pt x="1600657" y="614362"/>
                  </a:cubicBezTo>
                  <a:cubicBezTo>
                    <a:pt x="1635014" y="562827"/>
                    <a:pt x="1656238" y="524921"/>
                    <a:pt x="1714957" y="485775"/>
                  </a:cubicBezTo>
                  <a:cubicBezTo>
                    <a:pt x="1743532" y="466725"/>
                    <a:pt x="1768101" y="439485"/>
                    <a:pt x="1800682" y="428625"/>
                  </a:cubicBezTo>
                  <a:lnTo>
                    <a:pt x="1886407" y="400050"/>
                  </a:lnTo>
                  <a:cubicBezTo>
                    <a:pt x="1900694" y="395287"/>
                    <a:pt x="1916738" y="394116"/>
                    <a:pt x="1929269" y="385762"/>
                  </a:cubicBezTo>
                  <a:cubicBezTo>
                    <a:pt x="1957844" y="366712"/>
                    <a:pt x="1982413" y="339472"/>
                    <a:pt x="2014994" y="328612"/>
                  </a:cubicBezTo>
                  <a:cubicBezTo>
                    <a:pt x="2111486" y="296449"/>
                    <a:pt x="1992708" y="333565"/>
                    <a:pt x="2143582" y="300037"/>
                  </a:cubicBezTo>
                  <a:cubicBezTo>
                    <a:pt x="2158284" y="296770"/>
                    <a:pt x="2171963" y="289887"/>
                    <a:pt x="2186444" y="285750"/>
                  </a:cubicBezTo>
                  <a:cubicBezTo>
                    <a:pt x="2246129" y="268697"/>
                    <a:pt x="2261947" y="268403"/>
                    <a:pt x="2329319" y="257175"/>
                  </a:cubicBezTo>
                  <a:cubicBezTo>
                    <a:pt x="2452160" y="175282"/>
                    <a:pt x="2296738" y="273466"/>
                    <a:pt x="2415044" y="214312"/>
                  </a:cubicBezTo>
                  <a:cubicBezTo>
                    <a:pt x="2430403" y="206633"/>
                    <a:pt x="2442215" y="192711"/>
                    <a:pt x="2457907" y="185737"/>
                  </a:cubicBezTo>
                  <a:cubicBezTo>
                    <a:pt x="2485432" y="173504"/>
                    <a:pt x="2515057" y="166687"/>
                    <a:pt x="2543632" y="157162"/>
                  </a:cubicBezTo>
                  <a:cubicBezTo>
                    <a:pt x="2557919" y="152400"/>
                    <a:pt x="2571726" y="145829"/>
                    <a:pt x="2586494" y="142875"/>
                  </a:cubicBezTo>
                  <a:cubicBezTo>
                    <a:pt x="2610307" y="138112"/>
                    <a:pt x="2634373" y="134477"/>
                    <a:pt x="2657932" y="128587"/>
                  </a:cubicBezTo>
                  <a:cubicBezTo>
                    <a:pt x="2672542" y="124934"/>
                    <a:pt x="2685778" y="115455"/>
                    <a:pt x="2700794" y="114300"/>
                  </a:cubicBezTo>
                  <a:cubicBezTo>
                    <a:pt x="2810112" y="105891"/>
                    <a:pt x="2919869" y="104775"/>
                    <a:pt x="3029407" y="100012"/>
                  </a:cubicBezTo>
                  <a:cubicBezTo>
                    <a:pt x="3048457" y="95250"/>
                    <a:pt x="3071224" y="97992"/>
                    <a:pt x="3086557" y="85725"/>
                  </a:cubicBezTo>
                  <a:cubicBezTo>
                    <a:pt x="3098317" y="76317"/>
                    <a:pt x="3106437" y="56845"/>
                    <a:pt x="3100844" y="42862"/>
                  </a:cubicBezTo>
                  <a:cubicBezTo>
                    <a:pt x="3092322" y="21556"/>
                    <a:pt x="3033163" y="6015"/>
                    <a:pt x="3015119" y="0"/>
                  </a:cubicBezTo>
                  <a:cubicBezTo>
                    <a:pt x="2886532" y="4762"/>
                    <a:pt x="2757504" y="2637"/>
                    <a:pt x="2629357" y="14287"/>
                  </a:cubicBezTo>
                  <a:cubicBezTo>
                    <a:pt x="2599360" y="17014"/>
                    <a:pt x="2572207" y="33337"/>
                    <a:pt x="2543632" y="42862"/>
                  </a:cubicBezTo>
                  <a:cubicBezTo>
                    <a:pt x="2529344" y="47625"/>
                    <a:pt x="2513300" y="48796"/>
                    <a:pt x="2500769" y="57150"/>
                  </a:cubicBezTo>
                  <a:cubicBezTo>
                    <a:pt x="2486482" y="66675"/>
                    <a:pt x="2473690" y="78961"/>
                    <a:pt x="2457907" y="85725"/>
                  </a:cubicBezTo>
                  <a:cubicBezTo>
                    <a:pt x="2414602" y="104284"/>
                    <a:pt x="2297976" y="111432"/>
                    <a:pt x="2272169" y="114300"/>
                  </a:cubicBezTo>
                  <a:cubicBezTo>
                    <a:pt x="2257882" y="119062"/>
                    <a:pt x="2243917" y="124934"/>
                    <a:pt x="2229307" y="128587"/>
                  </a:cubicBezTo>
                  <a:cubicBezTo>
                    <a:pt x="2062421" y="170309"/>
                    <a:pt x="1987652" y="136796"/>
                    <a:pt x="1757819" y="128587"/>
                  </a:cubicBezTo>
                  <a:lnTo>
                    <a:pt x="957719" y="142875"/>
                  </a:lnTo>
                  <a:cubicBezTo>
                    <a:pt x="812246" y="147493"/>
                    <a:pt x="903318" y="151789"/>
                    <a:pt x="814844" y="171450"/>
                  </a:cubicBezTo>
                  <a:cubicBezTo>
                    <a:pt x="786565" y="177734"/>
                    <a:pt x="757694" y="180975"/>
                    <a:pt x="729119" y="185737"/>
                  </a:cubicBezTo>
                  <a:cubicBezTo>
                    <a:pt x="714832" y="190500"/>
                    <a:pt x="701317" y="200025"/>
                    <a:pt x="686257" y="200025"/>
                  </a:cubicBezTo>
                  <a:cubicBezTo>
                    <a:pt x="615068" y="200025"/>
                    <a:pt x="539961" y="170765"/>
                    <a:pt x="471944" y="157162"/>
                  </a:cubicBezTo>
                  <a:cubicBezTo>
                    <a:pt x="381252" y="139024"/>
                    <a:pt x="424066" y="148765"/>
                    <a:pt x="343357" y="128587"/>
                  </a:cubicBezTo>
                  <a:cubicBezTo>
                    <a:pt x="310019" y="133350"/>
                    <a:pt x="276366" y="136271"/>
                    <a:pt x="243344" y="142875"/>
                  </a:cubicBezTo>
                  <a:cubicBezTo>
                    <a:pt x="228576" y="145829"/>
                    <a:pt x="226675" y="130969"/>
                    <a:pt x="214769"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7290359" y="939026"/>
              <a:ext cx="1371600" cy="542925"/>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13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7" grpId="0" animBg="1"/>
      <p:bldP spid="28" grpId="0" animBg="1"/>
      <p:bldP spid="29"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24224" y="1478386"/>
            <a:ext cx="4003485" cy="1191706"/>
            <a:chOff x="-1519023" y="1078951"/>
            <a:chExt cx="4003485"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519023" y="1078951"/>
              <a:ext cx="4003485" cy="1191706"/>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464500" y="1355820"/>
              <a:ext cx="2933311" cy="523220"/>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cặp</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99233" y="2847754"/>
            <a:ext cx="4197176" cy="1949833"/>
            <a:chOff x="-28574" y="1035800"/>
            <a:chExt cx="4197176" cy="1729289"/>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94883" y="1035800"/>
              <a:ext cx="3973719" cy="1682803"/>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28574" y="1154600"/>
              <a:ext cx="3364377" cy="1610489"/>
            </a:xfrm>
            <a:prstGeom prst="rect">
              <a:avLst/>
            </a:prstGeom>
            <a:noFill/>
          </p:spPr>
          <p:txBody>
            <a:bodyPr wrap="square">
              <a:spAutoFit/>
            </a:bodyPr>
            <a:lstStyle/>
            <a:p>
              <a:pPr algn="ctr"/>
              <a:r>
                <a:rPr lang="en-US" sz="2800" b="1" dirty="0" err="1" smtClean="0">
                  <a:latin typeface="#9Slide03 SFU Futura_12" panose="00000400000000000000" pitchFamily="2" charset="0"/>
                  <a:cs typeface="Arial" panose="020B0604020202020204" pitchFamily="34" charset="0"/>
                </a:rPr>
                <a:t>Quan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sát</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hình</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vừa</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hoàn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thành</a:t>
              </a:r>
              <a:r>
                <a:rPr lang="en-US" sz="2800" b="1" dirty="0" smtClean="0">
                  <a:latin typeface="#9Slide03 SFU Futura_12" panose="00000400000000000000" pitchFamily="2" charset="0"/>
                  <a:cs typeface="Arial" panose="020B0604020202020204" pitchFamily="34" charset="0"/>
                </a:rPr>
                <a:t> + </a:t>
              </a:r>
              <a:r>
                <a:rPr lang="en-US" sz="2800" b="1" dirty="0" err="1">
                  <a:latin typeface="#9Slide03 SFU Futura_12" panose="00000400000000000000" pitchFamily="2" charset="0"/>
                  <a:cs typeface="Arial" panose="020B0604020202020204" pitchFamily="34" charset="0"/>
                </a:rPr>
                <a:t>đ</a:t>
              </a:r>
              <a:r>
                <a:rPr lang="en-US" sz="2800" b="1" dirty="0" err="1" smtClean="0">
                  <a:latin typeface="#9Slide03 SFU Futura_12" panose="00000400000000000000" pitchFamily="2" charset="0"/>
                  <a:cs typeface="Arial" panose="020B0604020202020204" pitchFamily="34" charset="0"/>
                </a:rPr>
                <a:t>ọc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mục</a:t>
              </a:r>
              <a:r>
                <a:rPr lang="en-US" sz="2800" b="1" dirty="0" smtClean="0">
                  <a:latin typeface="#9Slide03 SFU Futura_12" panose="00000400000000000000" pitchFamily="2" charset="0"/>
                  <a:cs typeface="Arial" panose="020B0604020202020204" pitchFamily="34" charset="0"/>
                </a:rPr>
                <a:t> I SGK</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24224" y="5199906"/>
            <a:ext cx="3946381" cy="1191706"/>
            <a:chOff x="2793835" y="1438192"/>
            <a:chExt cx="3946381"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2793835" y="1438192"/>
              <a:ext cx="3946381" cy="1191706"/>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618518"/>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552737"/>
              <a:ext cx="1043305" cy="962615"/>
            </a:xfrm>
            <a:prstGeom prst="rect">
              <a:avLst/>
            </a:prstGeom>
            <a:grpFill/>
            <a:extLst/>
          </p:spPr>
        </p:pic>
      </p:grpSp>
      <p:grpSp>
        <p:nvGrpSpPr>
          <p:cNvPr id="14" name="Group 13"/>
          <p:cNvGrpSpPr/>
          <p:nvPr/>
        </p:nvGrpSpPr>
        <p:grpSpPr>
          <a:xfrm>
            <a:off x="4422621" y="1137721"/>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45156" y="1647076"/>
            <a:ext cx="6593933" cy="5047536"/>
          </a:xfrm>
          <a:prstGeom prst="rect">
            <a:avLst/>
          </a:prstGeom>
        </p:spPr>
        <p:txBody>
          <a:bodyPr wrap="square">
            <a:spAutoFit/>
          </a:bodyPr>
          <a:lstStyle/>
          <a:p>
            <a:pPr marL="342900" indent="-342900" algn="just">
              <a:lnSpc>
                <a:spcPct val="115000"/>
              </a:lnSpc>
              <a:buFont typeface="+mj-lt"/>
              <a:buAutoNum type="arabicPeriod"/>
            </a:pPr>
            <a:r>
              <a:rPr lang="en-US" sz="2800" dirty="0" err="1"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Tên</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đai</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áp</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cao</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đai</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áp</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thấp</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trên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bề</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mặt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Trái</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Đất</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2800" dirty="0" err="1"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Nhận</a:t>
            </a:r>
            <a:r>
              <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xét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về</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sự</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phân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bố</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đai</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áp</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ở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bán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cầu</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Bắc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và</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bán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cầu</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Nam.</a:t>
            </a:r>
          </a:p>
          <a:p>
            <a:pPr algn="just">
              <a:lnSpc>
                <a:spcPct val="115000"/>
              </a:lnSpc>
            </a:pP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0"/>
              </a:spcAft>
            </a:pP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3. </a:t>
            </a:r>
            <a:r>
              <a:rPr lang="en-US" sz="2800" dirty="0" err="1"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Trình</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bày</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sự</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hình</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thành</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đai</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áp</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trên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Trái</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Đất</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a:t>
            </a:r>
          </a:p>
          <a:p>
            <a:pPr algn="just">
              <a:lnSpc>
                <a:spcPct val="115000"/>
              </a:lnSpc>
            </a:pP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endParaRPr>
          </a:p>
          <a:p>
            <a:pPr marR="0" lvl="0" algn="just">
              <a:lnSpc>
                <a:spcPct val="115000"/>
              </a:lnSpc>
              <a:spcBef>
                <a:spcPts val="0"/>
              </a:spcBef>
              <a:spcAft>
                <a:spcPts val="0"/>
              </a:spcAft>
            </a:pP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4. </a:t>
            </a:r>
            <a:r>
              <a:rPr lang="en-US" sz="2800" dirty="0" err="1" smtClean="0">
                <a:solidFill>
                  <a:srgbClr val="002060"/>
                </a:solidFill>
                <a:latin typeface="#9Slide03 SFU Futura_12" panose="020B0604020202020204" charset="0"/>
                <a:ea typeface="Cambria" panose="02040503050406030204" pitchFamily="18" charset="0"/>
              </a:rPr>
              <a:t>Nguyên</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nhân</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sự</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thay</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đổi</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khí</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áp</a:t>
            </a:r>
            <a:r>
              <a:rPr lang="en-US" sz="2800" dirty="0" smtClean="0">
                <a:solidFill>
                  <a:srgbClr val="002060"/>
                </a:solidFill>
                <a:latin typeface="#9Slide03 SFU Futura_12" panose="020B0604020202020204" charset="0"/>
                <a:ea typeface="Cambria" panose="02040503050406030204" pitchFamily="18" charset="0"/>
              </a:rPr>
              <a:t>? </a:t>
            </a:r>
            <a:r>
              <a:rPr lang="en-US" sz="2800" dirty="0" smtClean="0">
                <a:latin typeface="#9Slide03 SFU Futura_12" panose="020B0604020202020204" charset="0"/>
                <a:ea typeface="Cambria" panose="02040503050406030204" pitchFamily="18" charset="0"/>
                <a:cs typeface="Times New Roman" panose="02020603050405020304" pitchFamily="18" charset="0"/>
              </a:rPr>
              <a:t>………………………………………………</a:t>
            </a:r>
          </a:p>
        </p:txBody>
      </p:sp>
      <p:sp>
        <p:nvSpPr>
          <p:cNvPr id="38" name="Rectangle 37"/>
          <p:cNvSpPr/>
          <p:nvPr/>
        </p:nvSpPr>
        <p:spPr>
          <a:xfrm>
            <a:off x="6712917" y="1216292"/>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pic>
        <p:nvPicPr>
          <p:cNvPr id="44"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38" b="8669"/>
          <a:stretch/>
        </p:blipFill>
        <p:spPr bwMode="auto">
          <a:xfrm>
            <a:off x="2980101" y="1641371"/>
            <a:ext cx="1206205" cy="8311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iểu Tượng đồ Dùng Học Tập Hình ảnh | Định dạng hình ảnh PSD 401360362|  vn.lovepik.com">
            <a:extLst>
              <a:ext uri="{FF2B5EF4-FFF2-40B4-BE49-F238E27FC236}">
                <a16:creationId xmlns:a16="http://schemas.microsoft.com/office/drawing/2014/main" id="{838079D2-0991-4771-8EC9-759AC3AB87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p:blipFill>
        <p:spPr bwMode="auto">
          <a:xfrm>
            <a:off x="2972300" y="3070613"/>
            <a:ext cx="1450321" cy="1263404"/>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0" y="56623"/>
            <a:ext cx="12159975" cy="1107996"/>
            <a:chOff x="0" y="56623"/>
            <a:chExt cx="12159975" cy="1107996"/>
          </a:xfrm>
        </p:grpSpPr>
        <p:cxnSp>
          <p:nvCxnSpPr>
            <p:cNvPr id="46" name="Straight Connector 45">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2757488" y="56623"/>
              <a:ext cx="5757862" cy="1107996"/>
              <a:chOff x="2757488" y="56623"/>
              <a:chExt cx="5757862" cy="1107996"/>
            </a:xfrm>
          </p:grpSpPr>
          <p:sp>
            <p:nvSpPr>
              <p:cNvPr id="49" name="Rectangle 48">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KHÍ ÁP</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50" name="Picture 1"/>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2960949" y="74339"/>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842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9425" y="1086142"/>
            <a:ext cx="8206188" cy="685124"/>
          </a:xfrm>
          <a:prstGeom prst="rect">
            <a:avLst/>
          </a:prstGeom>
        </p:spPr>
        <p:txBody>
          <a:bodyPr wrap="square">
            <a:spAutoFit/>
          </a:bodyPr>
          <a:lstStyle/>
          <a:p>
            <a:pPr algn="just">
              <a:lnSpc>
                <a:spcPct val="107000"/>
              </a:lnSpc>
            </a:pPr>
            <a:r>
              <a:rPr lang="en-US" sz="3600" dirty="0" err="1" smtClean="0">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Sức</a:t>
            </a:r>
            <a:r>
              <a:rPr lang="en-US" sz="3600" dirty="0" smtClean="0">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 </a:t>
            </a:r>
            <a:r>
              <a:rPr lang="en-US" sz="3600" dirty="0" err="1">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ép</a:t>
            </a:r>
            <a:r>
              <a:rPr lang="en-US" sz="3600" dirty="0">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 </a:t>
            </a:r>
            <a:r>
              <a:rPr lang="en-US" sz="2800" dirty="0" err="1">
                <a:solidFill>
                  <a:srgbClr val="1B7834"/>
                </a:solidFill>
                <a:latin typeface="#9Slide07 IcielKoni" panose="020B0604020202020204" charset="0"/>
                <a:ea typeface="Calibri" panose="020F0502020204030204" pitchFamily="34" charset="0"/>
                <a:cs typeface="Times New Roman" panose="02020603050405020304" pitchFamily="18" charset="0"/>
              </a:rPr>
              <a:t>của</a:t>
            </a:r>
            <a:r>
              <a:rPr lang="en-US" sz="2800" dirty="0">
                <a:solidFill>
                  <a:srgbClr val="1B7834"/>
                </a:solidFill>
                <a:latin typeface="#9Slide07 IcielKoni" panose="020B0604020202020204" charset="0"/>
                <a:ea typeface="Calibri" panose="020F0502020204030204" pitchFamily="34" charset="0"/>
                <a:cs typeface="Times New Roman" panose="02020603050405020304" pitchFamily="18" charset="0"/>
              </a:rPr>
              <a:t> </a:t>
            </a:r>
            <a:r>
              <a:rPr lang="en-US" sz="3600" dirty="0" err="1">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không</a:t>
            </a:r>
            <a:r>
              <a:rPr lang="en-US" sz="3600" dirty="0">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 </a:t>
            </a:r>
            <a:r>
              <a:rPr lang="en-US" sz="3600" dirty="0" err="1">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khí</a:t>
            </a:r>
            <a:r>
              <a:rPr lang="en-US" sz="3600" dirty="0">
                <a:solidFill>
                  <a:schemeClr val="accent2">
                    <a:lumMod val="50000"/>
                  </a:schemeClr>
                </a:solidFill>
                <a:latin typeface="#9Slide07 IcielKoni" panose="020B0604020202020204" charset="0"/>
                <a:ea typeface="Calibri" panose="020F0502020204030204" pitchFamily="34" charset="0"/>
                <a:cs typeface="Times New Roman" panose="02020603050405020304" pitchFamily="18" charset="0"/>
              </a:rPr>
              <a:t> </a:t>
            </a:r>
            <a:r>
              <a:rPr lang="en-US" sz="2800" dirty="0" err="1">
                <a:solidFill>
                  <a:srgbClr val="1B7834"/>
                </a:solidFill>
                <a:latin typeface="#9Slide07 IcielKoni" panose="020B0604020202020204" charset="0"/>
                <a:ea typeface="Calibri" panose="020F0502020204030204" pitchFamily="34" charset="0"/>
                <a:cs typeface="Times New Roman" panose="02020603050405020304" pitchFamily="18" charset="0"/>
              </a:rPr>
              <a:t>lên</a:t>
            </a:r>
            <a:r>
              <a:rPr lang="en-US" sz="2800" dirty="0">
                <a:solidFill>
                  <a:srgbClr val="1B7834"/>
                </a:solidFill>
                <a:latin typeface="#9Slide07 IcielKoni" panose="020B0604020202020204" charset="0"/>
                <a:ea typeface="Calibri" panose="020F0502020204030204" pitchFamily="34" charset="0"/>
                <a:cs typeface="Times New Roman" panose="02020603050405020304" pitchFamily="18" charset="0"/>
              </a:rPr>
              <a:t> </a:t>
            </a:r>
            <a:r>
              <a:rPr lang="en-US" sz="2800" dirty="0" err="1">
                <a:solidFill>
                  <a:srgbClr val="1B7834"/>
                </a:solidFill>
                <a:latin typeface="#9Slide07 IcielKoni" panose="020B0604020202020204" charset="0"/>
                <a:ea typeface="Calibri" panose="020F0502020204030204" pitchFamily="34" charset="0"/>
                <a:cs typeface="Times New Roman" panose="02020603050405020304" pitchFamily="18" charset="0"/>
              </a:rPr>
              <a:t>bề</a:t>
            </a:r>
            <a:r>
              <a:rPr lang="en-US" sz="2800" dirty="0">
                <a:solidFill>
                  <a:srgbClr val="1B7834"/>
                </a:solidFill>
                <a:latin typeface="#9Slide07 IcielKoni" panose="020B0604020202020204" charset="0"/>
                <a:ea typeface="Calibri" panose="020F0502020204030204" pitchFamily="34" charset="0"/>
                <a:cs typeface="Times New Roman" panose="02020603050405020304" pitchFamily="18" charset="0"/>
              </a:rPr>
              <a:t> </a:t>
            </a:r>
            <a:r>
              <a:rPr lang="en-US" sz="2800" dirty="0" err="1">
                <a:solidFill>
                  <a:srgbClr val="1B7834"/>
                </a:solidFill>
                <a:latin typeface="#9Slide07 IcielKoni" panose="020B0604020202020204" charset="0"/>
                <a:ea typeface="Calibri" panose="020F0502020204030204" pitchFamily="34" charset="0"/>
                <a:cs typeface="Times New Roman" panose="02020603050405020304" pitchFamily="18" charset="0"/>
              </a:rPr>
              <a:t>mặt</a:t>
            </a:r>
            <a:r>
              <a:rPr lang="en-US" sz="2800" dirty="0">
                <a:solidFill>
                  <a:srgbClr val="1B7834"/>
                </a:solidFill>
                <a:latin typeface="#9Slide07 IcielKoni" panose="020B0604020202020204" charset="0"/>
                <a:ea typeface="Calibri" panose="020F0502020204030204" pitchFamily="34" charset="0"/>
                <a:cs typeface="Times New Roman" panose="02020603050405020304" pitchFamily="18" charset="0"/>
              </a:rPr>
              <a:t> </a:t>
            </a:r>
            <a:r>
              <a:rPr lang="en-US" sz="2800" dirty="0" err="1">
                <a:solidFill>
                  <a:srgbClr val="1B7834"/>
                </a:solidFill>
                <a:latin typeface="#9Slide07 IcielKoni" panose="020B0604020202020204" charset="0"/>
                <a:ea typeface="Calibri" panose="020F0502020204030204" pitchFamily="34" charset="0"/>
                <a:cs typeface="Times New Roman" panose="02020603050405020304" pitchFamily="18" charset="0"/>
              </a:rPr>
              <a:t>Trái</a:t>
            </a:r>
            <a:r>
              <a:rPr lang="en-US" sz="2800" dirty="0">
                <a:solidFill>
                  <a:srgbClr val="1B7834"/>
                </a:solidFill>
                <a:latin typeface="#9Slide07 IcielKoni" panose="020B0604020202020204" charset="0"/>
                <a:ea typeface="Calibri" panose="020F0502020204030204" pitchFamily="34" charset="0"/>
                <a:cs typeface="Times New Roman" panose="02020603050405020304" pitchFamily="18" charset="0"/>
              </a:rPr>
              <a:t> </a:t>
            </a:r>
            <a:r>
              <a:rPr lang="en-US" sz="2800" dirty="0" err="1" smtClean="0">
                <a:solidFill>
                  <a:srgbClr val="1B7834"/>
                </a:solidFill>
                <a:latin typeface="#9Slide07 IcielKoni" panose="020B0604020202020204" charset="0"/>
                <a:ea typeface="Calibri" panose="020F0502020204030204" pitchFamily="34" charset="0"/>
                <a:cs typeface="Times New Roman" panose="02020603050405020304" pitchFamily="18" charset="0"/>
              </a:rPr>
              <a:t>Đất</a:t>
            </a:r>
            <a:r>
              <a:rPr lang="en-US" sz="2400" dirty="0" smtClean="0">
                <a:solidFill>
                  <a:srgbClr val="1B7834"/>
                </a:solidFill>
                <a:latin typeface="#9Slide07 IcielKoni" panose="020B0604020202020204" charset="0"/>
                <a:ea typeface="Calibri" panose="020F0502020204030204" pitchFamily="34" charset="0"/>
                <a:cs typeface="Times New Roman" panose="02020603050405020304" pitchFamily="18" charset="0"/>
              </a:rPr>
              <a:t>.</a:t>
            </a:r>
            <a:endParaRPr lang="en-US" dirty="0">
              <a:solidFill>
                <a:srgbClr val="1B7834"/>
              </a:solidFill>
              <a:latin typeface="#9Slide07 IcielKoni" panose="020B0604020202020204" charset="0"/>
              <a:ea typeface="Calibri" panose="020F0502020204030204" pitchFamily="34" charset="0"/>
              <a:cs typeface="Times New Roman" panose="02020603050405020304" pitchFamily="18" charset="0"/>
            </a:endParaRPr>
          </a:p>
        </p:txBody>
      </p:sp>
      <p:grpSp>
        <p:nvGrpSpPr>
          <p:cNvPr id="9" name="Group 8"/>
          <p:cNvGrpSpPr/>
          <p:nvPr/>
        </p:nvGrpSpPr>
        <p:grpSpPr>
          <a:xfrm>
            <a:off x="0" y="56623"/>
            <a:ext cx="12159975" cy="1107996"/>
            <a:chOff x="0" y="56623"/>
            <a:chExt cx="12159975" cy="1107996"/>
          </a:xfrm>
        </p:grpSpPr>
        <p:cxnSp>
          <p:nvCxnSpPr>
            <p:cNvPr id="10" name="Straight Connector 9">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757488" y="56623"/>
              <a:ext cx="5757862" cy="1107996"/>
              <a:chOff x="2757488" y="56623"/>
              <a:chExt cx="5757862" cy="1107996"/>
            </a:xfrm>
          </p:grpSpPr>
          <p:sp>
            <p:nvSpPr>
              <p:cNvPr id="12" name="Rectangle 11">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KHÍ ÁP</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13" name="Picture 1"/>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2960949" y="74339"/>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Rectangle 13"/>
          <p:cNvSpPr/>
          <p:nvPr/>
        </p:nvSpPr>
        <p:spPr>
          <a:xfrm>
            <a:off x="355991" y="1683947"/>
            <a:ext cx="5812211" cy="614335"/>
          </a:xfrm>
          <a:prstGeom prst="rect">
            <a:avLst/>
          </a:prstGeom>
        </p:spPr>
        <p:txBody>
          <a:bodyPr wrap="square">
            <a:spAutoFit/>
          </a:bodyPr>
          <a:lstStyle/>
          <a:p>
            <a:pPr marR="0" lvl="0" algn="just">
              <a:lnSpc>
                <a:spcPct val="106000"/>
              </a:lnSpc>
              <a:spcBef>
                <a:spcPts val="0"/>
              </a:spcBef>
              <a:spcAft>
                <a:spcPts val="0"/>
              </a:spcAft>
              <a:tabLst>
                <a:tab pos="219075" algn="l"/>
              </a:tabLst>
            </a:pPr>
            <a:r>
              <a:rPr lang="en-US" sz="3200" b="1" dirty="0" err="1" smtClean="0">
                <a:solidFill>
                  <a:srgbClr val="0276BD"/>
                </a:solidFill>
                <a:latin typeface="#9Slide07 IcielKoni" panose="020B0604020202020204" charset="0"/>
                <a:ea typeface="Times New Roman" panose="02020603050405020304" pitchFamily="18" charset="0"/>
              </a:rPr>
              <a:t>Sự</a:t>
            </a:r>
            <a:r>
              <a:rPr lang="en-US" sz="3200" b="1" dirty="0" smtClean="0">
                <a:solidFill>
                  <a:srgbClr val="0276BD"/>
                </a:solidFill>
                <a:latin typeface="#9Slide07 IcielKoni" panose="020B0604020202020204" charset="0"/>
                <a:ea typeface="Times New Roman" panose="02020603050405020304" pitchFamily="18" charset="0"/>
              </a:rPr>
              <a:t> </a:t>
            </a:r>
            <a:r>
              <a:rPr lang="en-US" sz="3200" b="1" dirty="0" err="1">
                <a:solidFill>
                  <a:srgbClr val="0276BD"/>
                </a:solidFill>
                <a:latin typeface="#9Slide07 IcielKoni" panose="020B0604020202020204" charset="0"/>
                <a:ea typeface="Times New Roman" panose="02020603050405020304" pitchFamily="18" charset="0"/>
              </a:rPr>
              <a:t>hình</a:t>
            </a:r>
            <a:r>
              <a:rPr lang="en-US" sz="3200" b="1" dirty="0">
                <a:solidFill>
                  <a:srgbClr val="0276BD"/>
                </a:solidFill>
                <a:latin typeface="#9Slide07 IcielKoni" panose="020B0604020202020204" charset="0"/>
                <a:ea typeface="Times New Roman" panose="02020603050405020304" pitchFamily="18" charset="0"/>
              </a:rPr>
              <a:t> </a:t>
            </a:r>
            <a:r>
              <a:rPr lang="en-US" sz="3200" b="1" dirty="0" err="1">
                <a:solidFill>
                  <a:srgbClr val="0276BD"/>
                </a:solidFill>
                <a:latin typeface="#9Slide07 IcielKoni" panose="020B0604020202020204" charset="0"/>
                <a:ea typeface="Times New Roman" panose="02020603050405020304" pitchFamily="18" charset="0"/>
              </a:rPr>
              <a:t>thành</a:t>
            </a:r>
            <a:r>
              <a:rPr lang="en-US" sz="3200" b="1" dirty="0">
                <a:solidFill>
                  <a:srgbClr val="0276BD"/>
                </a:solidFill>
                <a:latin typeface="#9Slide07 IcielKoni" panose="020B0604020202020204" charset="0"/>
                <a:ea typeface="Times New Roman" panose="02020603050405020304" pitchFamily="18" charset="0"/>
              </a:rPr>
              <a:t> </a:t>
            </a:r>
            <a:r>
              <a:rPr lang="en-US" sz="3200" b="1" dirty="0" err="1">
                <a:solidFill>
                  <a:srgbClr val="0276BD"/>
                </a:solidFill>
                <a:latin typeface="#9Slide07 IcielKoni" panose="020B0604020202020204" charset="0"/>
                <a:ea typeface="Times New Roman" panose="02020603050405020304" pitchFamily="18" charset="0"/>
              </a:rPr>
              <a:t>các</a:t>
            </a:r>
            <a:r>
              <a:rPr lang="en-US" sz="3200" b="1" dirty="0">
                <a:solidFill>
                  <a:srgbClr val="0276BD"/>
                </a:solidFill>
                <a:latin typeface="#9Slide07 IcielKoni" panose="020B0604020202020204" charset="0"/>
                <a:ea typeface="Times New Roman" panose="02020603050405020304" pitchFamily="18" charset="0"/>
              </a:rPr>
              <a:t> </a:t>
            </a:r>
            <a:r>
              <a:rPr lang="en-US" sz="3200" b="1" dirty="0" err="1">
                <a:solidFill>
                  <a:srgbClr val="0276BD"/>
                </a:solidFill>
                <a:latin typeface="#9Slide07 IcielKoni" panose="020B0604020202020204" charset="0"/>
                <a:ea typeface="Times New Roman" panose="02020603050405020304" pitchFamily="18" charset="0"/>
              </a:rPr>
              <a:t>đai</a:t>
            </a:r>
            <a:r>
              <a:rPr lang="en-US" sz="3200" b="1" dirty="0">
                <a:solidFill>
                  <a:srgbClr val="0276BD"/>
                </a:solidFill>
                <a:latin typeface="#9Slide07 IcielKoni" panose="020B0604020202020204" charset="0"/>
                <a:ea typeface="Times New Roman" panose="02020603050405020304" pitchFamily="18" charset="0"/>
              </a:rPr>
              <a:t> </a:t>
            </a:r>
            <a:r>
              <a:rPr lang="en-US" sz="3200" b="1" dirty="0" err="1">
                <a:solidFill>
                  <a:srgbClr val="0276BD"/>
                </a:solidFill>
                <a:latin typeface="#9Slide07 IcielKoni" panose="020B0604020202020204" charset="0"/>
                <a:ea typeface="Times New Roman" panose="02020603050405020304" pitchFamily="18" charset="0"/>
              </a:rPr>
              <a:t>khí</a:t>
            </a:r>
            <a:r>
              <a:rPr lang="en-US" sz="3200" b="1" dirty="0">
                <a:solidFill>
                  <a:srgbClr val="0276BD"/>
                </a:solidFill>
                <a:latin typeface="#9Slide07 IcielKoni" panose="020B0604020202020204" charset="0"/>
                <a:ea typeface="Times New Roman" panose="02020603050405020304" pitchFamily="18" charset="0"/>
              </a:rPr>
              <a:t> </a:t>
            </a:r>
            <a:r>
              <a:rPr lang="en-US" sz="3200" b="1" dirty="0" err="1" smtClean="0">
                <a:solidFill>
                  <a:srgbClr val="0276BD"/>
                </a:solidFill>
                <a:latin typeface="#9Slide07 IcielKoni" panose="020B0604020202020204" charset="0"/>
                <a:ea typeface="Times New Roman" panose="02020603050405020304" pitchFamily="18" charset="0"/>
              </a:rPr>
              <a:t>áp</a:t>
            </a:r>
            <a:endParaRPr lang="en-US" sz="3200" dirty="0">
              <a:solidFill>
                <a:srgbClr val="0276BD"/>
              </a:solidFill>
              <a:latin typeface="#9Slide07 IcielKoni" panose="020B0604020202020204" charset="0"/>
              <a:ea typeface="Times New Roman" panose="02020603050405020304" pitchFamily="18" charset="0"/>
            </a:endParaRPr>
          </a:p>
        </p:txBody>
      </p:sp>
      <p:sp>
        <p:nvSpPr>
          <p:cNvPr id="4" name="Rectangle 3"/>
          <p:cNvSpPr/>
          <p:nvPr/>
        </p:nvSpPr>
        <p:spPr>
          <a:xfrm>
            <a:off x="311702" y="2138358"/>
            <a:ext cx="5386698" cy="1077218"/>
          </a:xfrm>
          <a:prstGeom prst="rect">
            <a:avLst/>
          </a:prstGeom>
        </p:spPr>
        <p:txBody>
          <a:bodyPr wrap="square">
            <a:spAutoFit/>
          </a:bodyPr>
          <a:lstStyle/>
          <a:p>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Có</a:t>
            </a:r>
            <a:r>
              <a:rPr lang="en-US" sz="2400" dirty="0" smtClean="0">
                <a:latin typeface="#9Slide03 SFU Futura_12" panose="020B0604020202020204" charset="0"/>
                <a:ea typeface="Calibri" panose="020F0502020204030204" pitchFamily="34" charset="0"/>
              </a:rPr>
              <a:t> 7 </a:t>
            </a:r>
            <a:r>
              <a:rPr lang="en-US" sz="2400" dirty="0" err="1" smtClean="0">
                <a:latin typeface="#9Slide03 SFU Futura_12" panose="020B0604020202020204" charset="0"/>
                <a:ea typeface="Calibri" panose="020F0502020204030204" pitchFamily="34" charset="0"/>
              </a:rPr>
              <a:t>đai</a:t>
            </a:r>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khí</a:t>
            </a:r>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áp</a:t>
            </a:r>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3200" b="1" dirty="0" err="1">
                <a:solidFill>
                  <a:srgbClr val="C00000"/>
                </a:solidFill>
                <a:latin typeface="#9Slide03 SFU Futura_12" panose="020B0604020202020204" charset="0"/>
                <a:ea typeface="Calibri" panose="020F0502020204030204" pitchFamily="34" charset="0"/>
              </a:rPr>
              <a:t>xen</a:t>
            </a:r>
            <a:r>
              <a:rPr lang="en-US" sz="3200" b="1" dirty="0">
                <a:solidFill>
                  <a:srgbClr val="C00000"/>
                </a:solidFill>
                <a:latin typeface="#9Slide03 SFU Futura_12" panose="020B0604020202020204" charset="0"/>
                <a:ea typeface="Calibri" panose="020F0502020204030204" pitchFamily="34" charset="0"/>
              </a:rPr>
              <a:t> </a:t>
            </a:r>
            <a:r>
              <a:rPr lang="en-US" sz="3200" b="1" dirty="0" err="1">
                <a:solidFill>
                  <a:srgbClr val="C00000"/>
                </a:solidFill>
                <a:latin typeface="#9Slide03 SFU Futura_12" panose="020B0604020202020204" charset="0"/>
                <a:ea typeface="Calibri" panose="020F0502020204030204" pitchFamily="34" charset="0"/>
              </a:rPr>
              <a:t>kẽ</a:t>
            </a:r>
            <a:r>
              <a:rPr lang="en-US" sz="3200" b="1" dirty="0">
                <a:solidFill>
                  <a:srgbClr val="C00000"/>
                </a:solidFill>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và</a:t>
            </a:r>
            <a:r>
              <a:rPr lang="en-US" sz="2400" dirty="0">
                <a:latin typeface="#9Slide03 SFU Futura_12" panose="020B0604020202020204" charset="0"/>
                <a:ea typeface="Calibri" panose="020F0502020204030204" pitchFamily="34" charset="0"/>
              </a:rPr>
              <a:t> </a:t>
            </a:r>
            <a:r>
              <a:rPr lang="en-US" sz="3200" b="1" dirty="0" err="1">
                <a:solidFill>
                  <a:srgbClr val="C00000"/>
                </a:solidFill>
                <a:latin typeface="#9Slide03 SFU Futura_12" panose="020B0604020202020204" charset="0"/>
                <a:ea typeface="Calibri" panose="020F0502020204030204" pitchFamily="34" charset="0"/>
              </a:rPr>
              <a:t>đối</a:t>
            </a:r>
            <a:r>
              <a:rPr lang="en-US" sz="3200" b="1" dirty="0">
                <a:solidFill>
                  <a:srgbClr val="C00000"/>
                </a:solidFill>
                <a:latin typeface="#9Slide03 SFU Futura_12" panose="020B0604020202020204" charset="0"/>
                <a:ea typeface="Calibri" panose="020F0502020204030204" pitchFamily="34" charset="0"/>
              </a:rPr>
              <a:t> </a:t>
            </a:r>
            <a:r>
              <a:rPr lang="en-US" sz="3200" b="1" dirty="0" err="1">
                <a:solidFill>
                  <a:srgbClr val="C00000"/>
                </a:solidFill>
                <a:latin typeface="#9Slide03 SFU Futura_12" panose="020B0604020202020204" charset="0"/>
                <a:ea typeface="Calibri" panose="020F0502020204030204" pitchFamily="34" charset="0"/>
              </a:rPr>
              <a:t>xứng</a:t>
            </a:r>
            <a:r>
              <a:rPr lang="en-US" sz="3200" b="1" dirty="0">
                <a:solidFill>
                  <a:srgbClr val="C00000"/>
                </a:solidFill>
                <a:latin typeface="#9Slide03 SFU Futura_12" panose="020B0604020202020204" charset="0"/>
                <a:ea typeface="Calibri" panose="020F0502020204030204" pitchFamily="34" charset="0"/>
              </a:rPr>
              <a:t> </a:t>
            </a:r>
            <a:r>
              <a:rPr lang="en-US" sz="2400" dirty="0">
                <a:latin typeface="#9Slide03 SFU Futura_12" panose="020B0604020202020204" charset="0"/>
                <a:ea typeface="Calibri" panose="020F0502020204030204" pitchFamily="34" charset="0"/>
              </a:rPr>
              <a:t>qua </a:t>
            </a:r>
            <a:r>
              <a:rPr lang="en-US" sz="2400" dirty="0" err="1" smtClean="0">
                <a:latin typeface="#9Slide03 SFU Futura_12" panose="020B0604020202020204" charset="0"/>
                <a:ea typeface="Calibri" panose="020F0502020204030204" pitchFamily="34" charset="0"/>
              </a:rPr>
              <a:t>áp</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thấp</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xích</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đạo</a:t>
            </a:r>
            <a:endParaRPr lang="en-US" sz="2400" dirty="0">
              <a:latin typeface="#9Slide03 SFU Futura_12" panose="020B0604020202020204" charset="0"/>
            </a:endParaRPr>
          </a:p>
        </p:txBody>
      </p:sp>
      <p:sp>
        <p:nvSpPr>
          <p:cNvPr id="5" name="Rectangle 4"/>
          <p:cNvSpPr/>
          <p:nvPr/>
        </p:nvSpPr>
        <p:spPr>
          <a:xfrm>
            <a:off x="371351" y="3167508"/>
            <a:ext cx="4686423" cy="549061"/>
          </a:xfrm>
          <a:prstGeom prst="rect">
            <a:avLst/>
          </a:prstGeom>
          <a:solidFill>
            <a:schemeClr val="accent4">
              <a:lumMod val="20000"/>
              <a:lumOff val="80000"/>
            </a:schemeClr>
          </a:solidFill>
        </p:spPr>
        <p:txBody>
          <a:bodyPr wrap="square">
            <a:spAutoFit/>
          </a:bodyPr>
          <a:lstStyle/>
          <a:p>
            <a:pPr algn="just">
              <a:lnSpc>
                <a:spcPct val="106000"/>
              </a:lnSpc>
            </a:pPr>
            <a:r>
              <a:rPr lang="en-US" sz="2800" b="1"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Nguyên</a:t>
            </a:r>
            <a:r>
              <a:rPr lang="en-US" sz="2800" b="1"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nhân</a:t>
            </a:r>
            <a:r>
              <a:rPr lang="en-US" sz="2800" b="1"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hình</a:t>
            </a:r>
            <a:r>
              <a:rPr lang="en-US" sz="2400" b="1"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thành</a:t>
            </a:r>
            <a:r>
              <a:rPr lang="en-US" sz="2400" b="1"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7125014" y="1712523"/>
            <a:ext cx="4739831" cy="584775"/>
          </a:xfrm>
          <a:prstGeom prst="rect">
            <a:avLst/>
          </a:prstGeom>
        </p:spPr>
        <p:txBody>
          <a:bodyPr wrap="square">
            <a:spAutoFit/>
          </a:bodyPr>
          <a:lstStyle/>
          <a:p>
            <a:r>
              <a:rPr lang="en-US" sz="3200" b="1" dirty="0" err="1">
                <a:solidFill>
                  <a:srgbClr val="0276BD"/>
                </a:solidFill>
                <a:latin typeface="#9Slide07 IcielKoni" panose="020B0604020202020204" charset="0"/>
                <a:ea typeface="Calibri" panose="020F0502020204030204" pitchFamily="34" charset="0"/>
              </a:rPr>
              <a:t>Nguyên</a:t>
            </a:r>
            <a:r>
              <a:rPr lang="en-US" sz="3200" b="1" dirty="0">
                <a:solidFill>
                  <a:srgbClr val="0276BD"/>
                </a:solidFill>
                <a:latin typeface="#9Slide07 IcielKoni" panose="020B0604020202020204" charset="0"/>
                <a:ea typeface="Calibri" panose="020F0502020204030204" pitchFamily="34" charset="0"/>
              </a:rPr>
              <a:t> </a:t>
            </a:r>
            <a:r>
              <a:rPr lang="en-US" sz="3200" b="1" dirty="0" err="1">
                <a:solidFill>
                  <a:srgbClr val="0276BD"/>
                </a:solidFill>
                <a:latin typeface="#9Slide07 IcielKoni" panose="020B0604020202020204" charset="0"/>
                <a:ea typeface="Calibri" panose="020F0502020204030204" pitchFamily="34" charset="0"/>
              </a:rPr>
              <a:t>nhân</a:t>
            </a:r>
            <a:r>
              <a:rPr lang="en-US" sz="3200" b="1" dirty="0">
                <a:solidFill>
                  <a:srgbClr val="0276BD"/>
                </a:solidFill>
                <a:latin typeface="#9Slide07 IcielKoni" panose="020B0604020202020204" charset="0"/>
                <a:ea typeface="Calibri" panose="020F0502020204030204" pitchFamily="34" charset="0"/>
              </a:rPr>
              <a:t> </a:t>
            </a:r>
            <a:r>
              <a:rPr lang="en-US" sz="3200" b="1" dirty="0" err="1">
                <a:solidFill>
                  <a:srgbClr val="0276BD"/>
                </a:solidFill>
                <a:latin typeface="#9Slide07 IcielKoni" panose="020B0604020202020204" charset="0"/>
                <a:ea typeface="Calibri" panose="020F0502020204030204" pitchFamily="34" charset="0"/>
              </a:rPr>
              <a:t>thay</a:t>
            </a:r>
            <a:r>
              <a:rPr lang="en-US" sz="3200" b="1" dirty="0">
                <a:solidFill>
                  <a:srgbClr val="0276BD"/>
                </a:solidFill>
                <a:latin typeface="#9Slide07 IcielKoni" panose="020B0604020202020204" charset="0"/>
                <a:ea typeface="Calibri" panose="020F0502020204030204" pitchFamily="34" charset="0"/>
              </a:rPr>
              <a:t> </a:t>
            </a:r>
            <a:r>
              <a:rPr lang="en-US" sz="3200" b="1" dirty="0" err="1" smtClean="0">
                <a:solidFill>
                  <a:srgbClr val="0276BD"/>
                </a:solidFill>
                <a:latin typeface="#9Slide07 IcielKoni" panose="020B0604020202020204" charset="0"/>
                <a:ea typeface="Calibri" panose="020F0502020204030204" pitchFamily="34" charset="0"/>
              </a:rPr>
              <a:t>đổi</a:t>
            </a:r>
            <a:endParaRPr lang="en-US" sz="3200" dirty="0">
              <a:solidFill>
                <a:srgbClr val="0276BD"/>
              </a:solidFill>
              <a:latin typeface="#9Slide07 IcielKoni" panose="020B0604020202020204" charset="0"/>
            </a:endParaRPr>
          </a:p>
        </p:txBody>
      </p:sp>
      <p:sp>
        <p:nvSpPr>
          <p:cNvPr id="17" name="Rectangle 16"/>
          <p:cNvSpPr/>
          <p:nvPr/>
        </p:nvSpPr>
        <p:spPr>
          <a:xfrm>
            <a:off x="0" y="3841607"/>
            <a:ext cx="1760528" cy="483850"/>
          </a:xfrm>
          <a:prstGeom prst="rect">
            <a:avLst/>
          </a:prstGeom>
        </p:spPr>
        <p:txBody>
          <a:bodyPr wrap="square">
            <a:spAutoFit/>
          </a:bodyPr>
          <a:lstStyle/>
          <a:p>
            <a:pPr algn="just">
              <a:lnSpc>
                <a:spcPct val="106000"/>
              </a:lnSpc>
            </a:pPr>
            <a:r>
              <a:rPr lang="en-US" sz="2400" b="1" dirty="0" smtClean="0">
                <a:solidFill>
                  <a:srgbClr val="C0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C0000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rgbClr val="C0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Calibri" panose="020F0502020204030204" pitchFamily="34" charset="0"/>
                <a:cs typeface="Times New Roman" panose="02020603050405020304" pitchFamily="18" charset="0"/>
              </a:rPr>
              <a:t>lực</a:t>
            </a:r>
            <a:r>
              <a:rPr lang="en-US" sz="2400" b="1" dirty="0" smtClean="0">
                <a:solidFill>
                  <a:srgbClr val="C0000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C00000"/>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8" name="Rectangle 17"/>
          <p:cNvSpPr/>
          <p:nvPr/>
        </p:nvSpPr>
        <p:spPr>
          <a:xfrm>
            <a:off x="0" y="5421630"/>
            <a:ext cx="1763585" cy="461665"/>
          </a:xfrm>
          <a:prstGeom prst="rect">
            <a:avLst/>
          </a:prstGeom>
        </p:spPr>
        <p:txBody>
          <a:bodyPr wrap="square">
            <a:spAutoFit/>
          </a:bodyPr>
          <a:lstStyle/>
          <a:p>
            <a:pPr algn="just"/>
            <a:r>
              <a:rPr lang="en-US" sz="2400" b="1" dirty="0" smtClean="0">
                <a:solidFill>
                  <a:srgbClr val="C00000"/>
                </a:solidFill>
                <a:latin typeface="#9Slide03 SFU Futura_12" panose="020B0604020202020204" charset="0"/>
                <a:ea typeface="Calibri" panose="020F0502020204030204" pitchFamily="34" charset="0"/>
              </a:rPr>
              <a:t>+ </a:t>
            </a:r>
            <a:r>
              <a:rPr lang="en-US" sz="2400" b="1" dirty="0" err="1" smtClean="0">
                <a:solidFill>
                  <a:srgbClr val="C00000"/>
                </a:solidFill>
                <a:latin typeface="#9Slide03 SFU Futura_12" panose="020B0604020202020204" charset="0"/>
                <a:ea typeface="Calibri" panose="020F0502020204030204" pitchFamily="34" charset="0"/>
              </a:rPr>
              <a:t>Động</a:t>
            </a:r>
            <a:r>
              <a:rPr lang="en-US" sz="2400" b="1" dirty="0" smtClean="0">
                <a:solidFill>
                  <a:srgbClr val="C00000"/>
                </a:solidFill>
                <a:latin typeface="#9Slide03 SFU Futura_12" panose="020B0604020202020204" charset="0"/>
                <a:ea typeface="Calibri" panose="020F0502020204030204" pitchFamily="34" charset="0"/>
              </a:rPr>
              <a:t> </a:t>
            </a:r>
            <a:r>
              <a:rPr lang="en-US" sz="2400" b="1" dirty="0" err="1">
                <a:solidFill>
                  <a:srgbClr val="C00000"/>
                </a:solidFill>
                <a:latin typeface="#9Slide03 SFU Futura_12" panose="020B0604020202020204" charset="0"/>
                <a:ea typeface="Calibri" panose="020F0502020204030204" pitchFamily="34" charset="0"/>
              </a:rPr>
              <a:t>lực</a:t>
            </a:r>
            <a:r>
              <a:rPr lang="en-US" sz="2400" b="1" dirty="0" smtClean="0">
                <a:solidFill>
                  <a:srgbClr val="C00000"/>
                </a:solidFill>
                <a:latin typeface="#9Slide03 SFU Futura_12" panose="020B0604020202020204" charset="0"/>
                <a:ea typeface="Calibri" panose="020F0502020204030204" pitchFamily="34" charset="0"/>
              </a:rPr>
              <a:t>:</a:t>
            </a:r>
            <a:endParaRPr lang="en-US" sz="2400" b="1" dirty="0">
              <a:solidFill>
                <a:srgbClr val="C00000"/>
              </a:solidFill>
              <a:latin typeface="#9Slide03 SFU Futura_12" panose="020B0604020202020204" charset="0"/>
            </a:endParaRPr>
          </a:p>
        </p:txBody>
      </p:sp>
      <p:sp>
        <p:nvSpPr>
          <p:cNvPr id="19" name="Rectangle 18"/>
          <p:cNvSpPr/>
          <p:nvPr/>
        </p:nvSpPr>
        <p:spPr>
          <a:xfrm>
            <a:off x="2082986" y="3662687"/>
            <a:ext cx="4094391" cy="418576"/>
          </a:xfrm>
          <a:prstGeom prst="rect">
            <a:avLst/>
          </a:prstGeom>
        </p:spPr>
        <p:txBody>
          <a:bodyPr wrap="none">
            <a:spAutoFit/>
          </a:bodyPr>
          <a:lstStyle/>
          <a:p>
            <a:pPr algn="just">
              <a:lnSpc>
                <a:spcPct val="106000"/>
              </a:lnSpc>
            </a:pPr>
            <a:r>
              <a:rPr lang="en-US" sz="2000"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xích</a:t>
            </a:r>
            <a:r>
              <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đạo</a:t>
            </a:r>
            <a:r>
              <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nóng</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(KK </a:t>
            </a: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nở</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ra</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000"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áp</a:t>
            </a:r>
            <a:r>
              <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thấp</a:t>
            </a:r>
            <a:endPar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20" name="Rectangle 19"/>
          <p:cNvSpPr/>
          <p:nvPr/>
        </p:nvSpPr>
        <p:spPr>
          <a:xfrm>
            <a:off x="2147107" y="4129944"/>
            <a:ext cx="3363421" cy="418576"/>
          </a:xfrm>
          <a:prstGeom prst="rect">
            <a:avLst/>
          </a:prstGeom>
        </p:spPr>
        <p:txBody>
          <a:bodyPr wrap="none">
            <a:spAutoFit/>
          </a:bodyPr>
          <a:lstStyle/>
          <a:p>
            <a:pPr algn="just">
              <a:lnSpc>
                <a:spcPct val="106000"/>
              </a:lnSpc>
            </a:pP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cực</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lạnh</a:t>
            </a:r>
            <a:r>
              <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(KK co </a:t>
            </a: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lại</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000" dirty="0" err="1">
                <a:solidFill>
                  <a:srgbClr val="1B7834"/>
                </a:solidFill>
                <a:latin typeface="#9Slide03 SFU Futura_12" panose="020B0604020202020204" charset="0"/>
                <a:ea typeface="Calibri" panose="020F0502020204030204" pitchFamily="34" charset="0"/>
                <a:cs typeface="Times New Roman" panose="02020603050405020304" pitchFamily="18" charset="0"/>
              </a:rPr>
              <a:t>áp</a:t>
            </a:r>
            <a:r>
              <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r>
              <a:rPr lang="en-US" sz="2000" dirty="0" err="1"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cao</a:t>
            </a:r>
            <a:r>
              <a:rPr lang="en-US" sz="2000" dirty="0" smtClean="0">
                <a:solidFill>
                  <a:srgbClr val="1B7834"/>
                </a:solidFill>
                <a:latin typeface="#9Slide03 SFU Futura_12" panose="020B0604020202020204" charset="0"/>
                <a:ea typeface="Calibri" panose="020F0502020204030204" pitchFamily="34" charset="0"/>
                <a:cs typeface="Times New Roman" panose="02020603050405020304" pitchFamily="18" charset="0"/>
              </a:rPr>
              <a:t> </a:t>
            </a:r>
            <a:endParaRPr lang="en-US" sz="2000"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21" name="Rectangle 20"/>
          <p:cNvSpPr/>
          <p:nvPr/>
        </p:nvSpPr>
        <p:spPr>
          <a:xfrm>
            <a:off x="2145411" y="4636800"/>
            <a:ext cx="4541587" cy="1015663"/>
          </a:xfrm>
          <a:prstGeom prst="rect">
            <a:avLst/>
          </a:prstGeom>
        </p:spPr>
        <p:txBody>
          <a:bodyPr wrap="square">
            <a:spAutoFit/>
          </a:bodyPr>
          <a:lstStyle/>
          <a:p>
            <a:pPr algn="just"/>
            <a:r>
              <a:rPr lang="en-US" sz="2000" dirty="0" err="1" smtClean="0">
                <a:solidFill>
                  <a:srgbClr val="1B7834"/>
                </a:solidFill>
                <a:latin typeface="#9Slide03 SFU Futura_12" panose="020B0604020202020204" charset="0"/>
                <a:ea typeface="Calibri" panose="020F0502020204030204" pitchFamily="34" charset="0"/>
              </a:rPr>
              <a:t>Áp</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cao</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cận</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chí</a:t>
            </a:r>
            <a:r>
              <a:rPr lang="en-US" sz="2000" dirty="0">
                <a:solidFill>
                  <a:srgbClr val="1B7834"/>
                </a:solidFill>
                <a:latin typeface="#9Slide03 SFU Futura_12" panose="020B0604020202020204" charset="0"/>
                <a:ea typeface="Calibri" panose="020F0502020204030204" pitchFamily="34" charset="0"/>
              </a:rPr>
              <a:t> </a:t>
            </a:r>
            <a:r>
              <a:rPr lang="en-US" sz="2000" dirty="0" err="1" smtClean="0">
                <a:solidFill>
                  <a:srgbClr val="1B7834"/>
                </a:solidFill>
                <a:latin typeface="#9Slide03 SFU Futura_12" panose="020B0604020202020204" charset="0"/>
                <a:ea typeface="Calibri" panose="020F0502020204030204" pitchFamily="34" charset="0"/>
              </a:rPr>
              <a:t>tuyến</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không</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khí</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thăng</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lên</a:t>
            </a:r>
            <a:r>
              <a:rPr lang="en-US" sz="2000" dirty="0">
                <a:solidFill>
                  <a:srgbClr val="1B7834"/>
                </a:solidFill>
                <a:latin typeface="#9Slide03 SFU Futura_12" panose="020B0604020202020204" charset="0"/>
                <a:ea typeface="Calibri" panose="020F0502020204030204" pitchFamily="34" charset="0"/>
              </a:rPr>
              <a:t> ở </a:t>
            </a:r>
            <a:r>
              <a:rPr lang="en-US" sz="2000" dirty="0" err="1">
                <a:solidFill>
                  <a:srgbClr val="1B7834"/>
                </a:solidFill>
                <a:latin typeface="#9Slide03 SFU Futura_12" panose="020B0604020202020204" charset="0"/>
                <a:ea typeface="Calibri" panose="020F0502020204030204" pitchFamily="34" charset="0"/>
              </a:rPr>
              <a:t>xích</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đạo</a:t>
            </a:r>
            <a:r>
              <a:rPr lang="en-US" sz="2000" dirty="0">
                <a:solidFill>
                  <a:srgbClr val="1B7834"/>
                </a:solidFill>
                <a:latin typeface="#9Slide03 SFU Futura_12" panose="020B0604020202020204" charset="0"/>
                <a:ea typeface="Calibri" panose="020F0502020204030204" pitchFamily="34" charset="0"/>
              </a:rPr>
              <a:t> </a:t>
            </a:r>
            <a:r>
              <a:rPr lang="en-US" sz="2000" dirty="0" smtClean="0">
                <a:solidFill>
                  <a:srgbClr val="1B7834"/>
                </a:solidFill>
                <a:latin typeface="#9Slide03 SFU Futura_12" panose="020B0604020202020204" charset="0"/>
                <a:ea typeface="Calibri" panose="020F0502020204030204" pitchFamily="34" charset="0"/>
                <a:sym typeface="Wingdings" panose="05000000000000000000" pitchFamily="2" charset="2"/>
              </a:rPr>
              <a:t></a:t>
            </a:r>
            <a:r>
              <a:rPr lang="en-US" sz="2000" dirty="0" err="1" smtClean="0">
                <a:solidFill>
                  <a:srgbClr val="1B7834"/>
                </a:solidFill>
                <a:latin typeface="#9Slide03 SFU Futura_12" panose="020B0604020202020204" charset="0"/>
                <a:ea typeface="Calibri" panose="020F0502020204030204" pitchFamily="34" charset="0"/>
              </a:rPr>
              <a:t>về</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chí</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tuyến</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giáng</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xuống</a:t>
            </a:r>
            <a:r>
              <a:rPr lang="en-US" sz="2000" dirty="0">
                <a:solidFill>
                  <a:srgbClr val="1B7834"/>
                </a:solidFill>
                <a:latin typeface="#9Slide03 SFU Futura_12" panose="020B0604020202020204" charset="0"/>
                <a:ea typeface="Calibri" panose="020F0502020204030204" pitchFamily="34" charset="0"/>
              </a:rPr>
              <a:t> </a:t>
            </a:r>
            <a:r>
              <a:rPr lang="en-US" sz="2000" dirty="0" smtClean="0">
                <a:solidFill>
                  <a:srgbClr val="1B7834"/>
                </a:solidFill>
                <a:latin typeface="#9Slide03 SFU Futura_12" panose="020B0604020202020204" charset="0"/>
                <a:ea typeface="Calibri" panose="020F0502020204030204" pitchFamily="34" charset="0"/>
                <a:sym typeface="Wingdings" panose="05000000000000000000" pitchFamily="2" charset="2"/>
              </a:rPr>
              <a:t></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khí</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áp</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tăng</a:t>
            </a:r>
            <a:r>
              <a:rPr lang="en-US" sz="2000" dirty="0">
                <a:solidFill>
                  <a:srgbClr val="1B7834"/>
                </a:solidFill>
                <a:latin typeface="#9Slide03 SFU Futura_12" panose="020B0604020202020204" charset="0"/>
                <a:ea typeface="Calibri" panose="020F0502020204030204" pitchFamily="34" charset="0"/>
              </a:rPr>
              <a:t>. </a:t>
            </a:r>
            <a:endParaRPr lang="en-US" sz="2000" dirty="0">
              <a:solidFill>
                <a:srgbClr val="1B7834"/>
              </a:solidFill>
              <a:latin typeface="#9Slide03 SFU Futura_12" panose="020B0604020202020204" charset="0"/>
            </a:endParaRPr>
          </a:p>
        </p:txBody>
      </p:sp>
      <p:sp>
        <p:nvSpPr>
          <p:cNvPr id="22" name="Oval 21"/>
          <p:cNvSpPr/>
          <p:nvPr/>
        </p:nvSpPr>
        <p:spPr>
          <a:xfrm>
            <a:off x="5392523" y="4168873"/>
            <a:ext cx="436064" cy="395399"/>
          </a:xfrm>
          <a:prstGeom prst="ellipse">
            <a:avLst/>
          </a:prstGeom>
          <a:solidFill>
            <a:schemeClr val="bg1"/>
          </a:solidFill>
          <a:ln>
            <a:solidFill>
              <a:srgbClr val="1B7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9Slide03 SFU Futura_12" panose="020B0604020202020204" charset="0"/>
              </a:rPr>
              <a:t>+</a:t>
            </a:r>
            <a:endParaRPr lang="en-US" sz="3600" b="1" dirty="0">
              <a:solidFill>
                <a:srgbClr val="FF0000"/>
              </a:solidFill>
              <a:latin typeface="#9Slide03 SFU Futura_12" panose="020B0604020202020204" charset="0"/>
            </a:endParaRPr>
          </a:p>
        </p:txBody>
      </p:sp>
      <p:sp>
        <p:nvSpPr>
          <p:cNvPr id="30" name="Oval 29"/>
          <p:cNvSpPr/>
          <p:nvPr/>
        </p:nvSpPr>
        <p:spPr>
          <a:xfrm>
            <a:off x="6095936" y="3650729"/>
            <a:ext cx="444479" cy="413883"/>
          </a:xfrm>
          <a:prstGeom prst="ellipse">
            <a:avLst/>
          </a:prstGeom>
          <a:solidFill>
            <a:schemeClr val="bg1"/>
          </a:solidFill>
          <a:ln>
            <a:solidFill>
              <a:srgbClr val="1B7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9Slide03 SFU Futura_12" panose="020B0604020202020204" charset="0"/>
              </a:rPr>
              <a:t>-</a:t>
            </a:r>
            <a:endParaRPr lang="en-US" sz="3600" b="1" dirty="0">
              <a:solidFill>
                <a:srgbClr val="FF0000"/>
              </a:solidFill>
              <a:latin typeface="#9Slide03 SFU Futura_12" panose="020B0604020202020204" charset="0"/>
            </a:endParaRPr>
          </a:p>
        </p:txBody>
      </p:sp>
      <p:cxnSp>
        <p:nvCxnSpPr>
          <p:cNvPr id="24" name="Straight Arrow Connector 23"/>
          <p:cNvCxnSpPr>
            <a:stCxn id="17" idx="3"/>
            <a:endCxn id="19" idx="1"/>
          </p:cNvCxnSpPr>
          <p:nvPr/>
        </p:nvCxnSpPr>
        <p:spPr>
          <a:xfrm flipV="1">
            <a:off x="1760528" y="3871975"/>
            <a:ext cx="322458" cy="211557"/>
          </a:xfrm>
          <a:prstGeom prst="straightConnector1">
            <a:avLst/>
          </a:prstGeom>
          <a:ln w="12700">
            <a:solidFill>
              <a:srgbClr val="1B783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3"/>
            <a:endCxn id="20" idx="1"/>
          </p:cNvCxnSpPr>
          <p:nvPr/>
        </p:nvCxnSpPr>
        <p:spPr>
          <a:xfrm>
            <a:off x="1760528" y="4083532"/>
            <a:ext cx="386579" cy="255700"/>
          </a:xfrm>
          <a:prstGeom prst="straightConnector1">
            <a:avLst/>
          </a:prstGeom>
          <a:ln w="12700">
            <a:solidFill>
              <a:srgbClr val="1B783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45411" y="5783594"/>
            <a:ext cx="4479150" cy="1015663"/>
          </a:xfrm>
          <a:prstGeom prst="rect">
            <a:avLst/>
          </a:prstGeom>
        </p:spPr>
        <p:txBody>
          <a:bodyPr wrap="square">
            <a:spAutoFit/>
          </a:bodyPr>
          <a:lstStyle/>
          <a:p>
            <a:pPr algn="just"/>
            <a:r>
              <a:rPr lang="en-US" sz="2000" dirty="0" err="1" smtClean="0">
                <a:solidFill>
                  <a:srgbClr val="1B7834"/>
                </a:solidFill>
                <a:latin typeface="#9Slide03 SFU Futura_12" panose="020B0604020202020204" charset="0"/>
                <a:ea typeface="Calibri" panose="020F0502020204030204" pitchFamily="34" charset="0"/>
              </a:rPr>
              <a:t>Áp</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thấp</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ôn</a:t>
            </a:r>
            <a:r>
              <a:rPr lang="en-US" sz="2000" dirty="0">
                <a:solidFill>
                  <a:srgbClr val="1B7834"/>
                </a:solidFill>
                <a:latin typeface="#9Slide03 SFU Futura_12" panose="020B0604020202020204" charset="0"/>
                <a:ea typeface="Calibri" panose="020F0502020204030204" pitchFamily="34" charset="0"/>
              </a:rPr>
              <a:t> </a:t>
            </a:r>
            <a:r>
              <a:rPr lang="en-US" sz="2000" dirty="0" err="1" smtClean="0">
                <a:solidFill>
                  <a:srgbClr val="1B7834"/>
                </a:solidFill>
                <a:latin typeface="#9Slide03 SFU Futura_12" panose="020B0604020202020204" charset="0"/>
                <a:ea typeface="Calibri" panose="020F0502020204030204" pitchFamily="34" charset="0"/>
              </a:rPr>
              <a:t>đới</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smtClean="0">
                <a:solidFill>
                  <a:srgbClr val="1B7834"/>
                </a:solidFill>
                <a:latin typeface="#9Slide03 SFU Futura_12" panose="020B0604020202020204" charset="0"/>
                <a:ea typeface="Calibri" panose="020F0502020204030204" pitchFamily="34" charset="0"/>
              </a:rPr>
              <a:t>không</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khí</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từ</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áp</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cao</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chí</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tuyến</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và</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vùng</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cực</a:t>
            </a:r>
            <a:r>
              <a:rPr lang="en-US" sz="2000" dirty="0">
                <a:solidFill>
                  <a:srgbClr val="1B7834"/>
                </a:solidFill>
                <a:latin typeface="#9Slide03 SFU Futura_12" panose="020B0604020202020204" charset="0"/>
                <a:ea typeface="Calibri" panose="020F0502020204030204" pitchFamily="34" charset="0"/>
              </a:rPr>
              <a:t> di </a:t>
            </a:r>
            <a:r>
              <a:rPr lang="en-US" sz="2000" dirty="0" err="1">
                <a:solidFill>
                  <a:srgbClr val="1B7834"/>
                </a:solidFill>
                <a:latin typeface="#9Slide03 SFU Futura_12" panose="020B0604020202020204" charset="0"/>
                <a:ea typeface="Calibri" panose="020F0502020204030204" pitchFamily="34" charset="0"/>
              </a:rPr>
              <a:t>chuyển</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về</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vùng</a:t>
            </a:r>
            <a:r>
              <a:rPr lang="en-US" sz="2000" dirty="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ôn</a:t>
            </a:r>
            <a:r>
              <a:rPr lang="en-US" sz="2000" dirty="0">
                <a:solidFill>
                  <a:srgbClr val="1B7834"/>
                </a:solidFill>
                <a:latin typeface="#9Slide03 SFU Futura_12" panose="020B0604020202020204" charset="0"/>
                <a:ea typeface="Calibri" panose="020F0502020204030204" pitchFamily="34" charset="0"/>
              </a:rPr>
              <a:t> </a:t>
            </a:r>
            <a:r>
              <a:rPr lang="en-US" sz="2000" dirty="0" err="1" smtClean="0">
                <a:solidFill>
                  <a:srgbClr val="1B7834"/>
                </a:solidFill>
                <a:latin typeface="#9Slide03 SFU Futura_12" panose="020B0604020202020204" charset="0"/>
                <a:ea typeface="Calibri" panose="020F0502020204030204" pitchFamily="34" charset="0"/>
              </a:rPr>
              <a:t>đới</a:t>
            </a:r>
            <a:r>
              <a:rPr lang="en-US" sz="2000" dirty="0" smtClean="0">
                <a:solidFill>
                  <a:srgbClr val="1B7834"/>
                </a:solidFill>
                <a:latin typeface="#9Slide03 SFU Futura_12" panose="020B0604020202020204" charset="0"/>
                <a:ea typeface="Calibri" panose="020F0502020204030204" pitchFamily="34" charset="0"/>
              </a:rPr>
              <a:t> </a:t>
            </a:r>
            <a:r>
              <a:rPr lang="en-US" sz="2000" dirty="0" smtClean="0">
                <a:solidFill>
                  <a:srgbClr val="1B7834"/>
                </a:solidFill>
                <a:latin typeface="#9Slide03 SFU Futura_12" panose="020B0604020202020204" charset="0"/>
                <a:ea typeface="Calibri" panose="020F0502020204030204" pitchFamily="34" charset="0"/>
                <a:sym typeface="Wingdings" panose="05000000000000000000" pitchFamily="2" charset="2"/>
              </a:rPr>
              <a:t> </a:t>
            </a:r>
            <a:r>
              <a:rPr lang="en-US" sz="2000" dirty="0" err="1" smtClean="0">
                <a:solidFill>
                  <a:srgbClr val="1B7834"/>
                </a:solidFill>
                <a:latin typeface="#9Slide03 SFU Futura_12" panose="020B0604020202020204" charset="0"/>
                <a:ea typeface="Calibri" panose="020F0502020204030204" pitchFamily="34" charset="0"/>
              </a:rPr>
              <a:t>thăng</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smtClean="0">
                <a:solidFill>
                  <a:srgbClr val="1B7834"/>
                </a:solidFill>
                <a:latin typeface="#9Slide03 SFU Futura_12" panose="020B0604020202020204" charset="0"/>
                <a:ea typeface="Calibri" panose="020F0502020204030204" pitchFamily="34" charset="0"/>
              </a:rPr>
              <a:t>lên</a:t>
            </a:r>
            <a:r>
              <a:rPr lang="en-US" sz="2000" dirty="0" smtClean="0">
                <a:solidFill>
                  <a:srgbClr val="1B7834"/>
                </a:solidFill>
                <a:latin typeface="#9Slide03 SFU Futura_12" panose="020B0604020202020204" charset="0"/>
                <a:ea typeface="Calibri" panose="020F0502020204030204" pitchFamily="34" charset="0"/>
              </a:rPr>
              <a:t> </a:t>
            </a:r>
            <a:r>
              <a:rPr lang="en-US" sz="2000" dirty="0" smtClean="0">
                <a:solidFill>
                  <a:srgbClr val="1B7834"/>
                </a:solidFill>
                <a:latin typeface="#9Slide03 SFU Futura_12" panose="020B0604020202020204" charset="0"/>
                <a:ea typeface="Calibri" panose="020F0502020204030204" pitchFamily="34" charset="0"/>
                <a:sym typeface="Wingdings" panose="05000000000000000000" pitchFamily="2" charset="2"/>
              </a:rPr>
              <a:t> </a:t>
            </a:r>
            <a:r>
              <a:rPr lang="en-US" sz="2000" dirty="0" err="1" smtClean="0">
                <a:solidFill>
                  <a:srgbClr val="1B7834"/>
                </a:solidFill>
                <a:latin typeface="#9Slide03 SFU Futura_12" panose="020B0604020202020204" charset="0"/>
                <a:ea typeface="Calibri" panose="020F0502020204030204" pitchFamily="34" charset="0"/>
              </a:rPr>
              <a:t>khí</a:t>
            </a:r>
            <a:r>
              <a:rPr lang="en-US" sz="2000" dirty="0" smtClean="0">
                <a:solidFill>
                  <a:srgbClr val="1B7834"/>
                </a:solidFill>
                <a:latin typeface="#9Slide03 SFU Futura_12" panose="020B0604020202020204" charset="0"/>
                <a:ea typeface="Calibri" panose="020F0502020204030204" pitchFamily="34" charset="0"/>
              </a:rPr>
              <a:t> </a:t>
            </a:r>
            <a:r>
              <a:rPr lang="en-US" sz="2000" dirty="0" err="1">
                <a:solidFill>
                  <a:srgbClr val="1B7834"/>
                </a:solidFill>
                <a:latin typeface="#9Slide03 SFU Futura_12" panose="020B0604020202020204" charset="0"/>
                <a:ea typeface="Calibri" panose="020F0502020204030204" pitchFamily="34" charset="0"/>
              </a:rPr>
              <a:t>áp</a:t>
            </a:r>
            <a:r>
              <a:rPr lang="en-US" sz="2000" dirty="0">
                <a:solidFill>
                  <a:srgbClr val="1B7834"/>
                </a:solidFill>
                <a:latin typeface="#9Slide03 SFU Futura_12" panose="020B0604020202020204" charset="0"/>
                <a:ea typeface="Calibri" panose="020F0502020204030204" pitchFamily="34" charset="0"/>
              </a:rPr>
              <a:t> </a:t>
            </a:r>
            <a:r>
              <a:rPr lang="en-US" sz="2000" dirty="0" err="1" smtClean="0">
                <a:solidFill>
                  <a:srgbClr val="1B7834"/>
                </a:solidFill>
                <a:latin typeface="#9Slide03 SFU Futura_12" panose="020B0604020202020204" charset="0"/>
                <a:ea typeface="Calibri" panose="020F0502020204030204" pitchFamily="34" charset="0"/>
              </a:rPr>
              <a:t>giảm</a:t>
            </a:r>
            <a:r>
              <a:rPr lang="en-US" sz="2000" dirty="0" smtClean="0">
                <a:solidFill>
                  <a:srgbClr val="1B7834"/>
                </a:solidFill>
                <a:latin typeface="#9Slide03 SFU Futura_12" panose="020B0604020202020204" charset="0"/>
                <a:ea typeface="Calibri" panose="020F0502020204030204" pitchFamily="34" charset="0"/>
              </a:rPr>
              <a:t>.</a:t>
            </a:r>
            <a:endParaRPr lang="en-US" sz="2000" dirty="0">
              <a:solidFill>
                <a:srgbClr val="1B7834"/>
              </a:solidFill>
              <a:latin typeface="#9Slide03 SFU Futura_12" panose="020B0604020202020204" charset="0"/>
            </a:endParaRPr>
          </a:p>
        </p:txBody>
      </p:sp>
      <p:cxnSp>
        <p:nvCxnSpPr>
          <p:cNvPr id="35" name="Straight Arrow Connector 34"/>
          <p:cNvCxnSpPr>
            <a:stCxn id="18" idx="3"/>
            <a:endCxn id="21" idx="1"/>
          </p:cNvCxnSpPr>
          <p:nvPr/>
        </p:nvCxnSpPr>
        <p:spPr>
          <a:xfrm flipV="1">
            <a:off x="1763585" y="5144632"/>
            <a:ext cx="381826" cy="507831"/>
          </a:xfrm>
          <a:prstGeom prst="straightConnector1">
            <a:avLst/>
          </a:prstGeom>
          <a:ln w="19050">
            <a:solidFill>
              <a:srgbClr val="1B783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8" idx="3"/>
            <a:endCxn id="33" idx="1"/>
          </p:cNvCxnSpPr>
          <p:nvPr/>
        </p:nvCxnSpPr>
        <p:spPr>
          <a:xfrm>
            <a:off x="1763585" y="5652463"/>
            <a:ext cx="381826" cy="638963"/>
          </a:xfrm>
          <a:prstGeom prst="straightConnector1">
            <a:avLst/>
          </a:prstGeom>
          <a:ln w="19050">
            <a:solidFill>
              <a:srgbClr val="1B783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1ACA94-E341-45D2-A862-C6ABE7BE591A}"/>
              </a:ext>
            </a:extLst>
          </p:cNvPr>
          <p:cNvCxnSpPr>
            <a:cxnSpLocks/>
          </p:cNvCxnSpPr>
          <p:nvPr/>
        </p:nvCxnSpPr>
        <p:spPr>
          <a:xfrm>
            <a:off x="6788325" y="1712523"/>
            <a:ext cx="0" cy="508673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6846656" y="2452316"/>
            <a:ext cx="2402454" cy="1631216"/>
            <a:chOff x="6846656" y="2452316"/>
            <a:chExt cx="2402454" cy="1631216"/>
          </a:xfrm>
        </p:grpSpPr>
        <p:sp>
          <p:nvSpPr>
            <p:cNvPr id="7" name="Rectangle 6"/>
            <p:cNvSpPr/>
            <p:nvPr/>
          </p:nvSpPr>
          <p:spPr>
            <a:xfrm>
              <a:off x="6846656" y="2452316"/>
              <a:ext cx="2007676" cy="1631216"/>
            </a:xfrm>
            <a:prstGeom prst="rect">
              <a:avLst/>
            </a:prstGeom>
          </p:spPr>
          <p:txBody>
            <a:bodyPr wrap="square">
              <a:spAutoFit/>
            </a:bodyPr>
            <a:lstStyle/>
            <a:p>
              <a:pPr algn="ctr"/>
              <a:r>
                <a:rPr lang="en-US" sz="2800" b="1" dirty="0" smtClean="0">
                  <a:solidFill>
                    <a:srgbClr val="C00000"/>
                  </a:solidFill>
                  <a:latin typeface="#9Slide03 SFU Futura_12" panose="020B0604020202020204" charset="0"/>
                  <a:ea typeface="Calibri" panose="020F0502020204030204" pitchFamily="34" charset="0"/>
                </a:rPr>
                <a:t>- </a:t>
              </a:r>
              <a:r>
                <a:rPr lang="en-US" sz="2800" b="1" dirty="0" err="1" smtClean="0">
                  <a:solidFill>
                    <a:srgbClr val="C00000"/>
                  </a:solidFill>
                  <a:latin typeface="#9Slide03 SFU Futura_12" panose="020B0604020202020204" charset="0"/>
                  <a:ea typeface="Calibri" panose="020F0502020204030204" pitchFamily="34" charset="0"/>
                </a:rPr>
                <a:t>Nhiệt</a:t>
              </a:r>
              <a:r>
                <a:rPr lang="en-US" sz="2800" b="1" dirty="0" smtClean="0">
                  <a:solidFill>
                    <a:srgbClr val="C00000"/>
                  </a:solidFill>
                  <a:latin typeface="#9Slide03 SFU Futura_12" panose="020B0604020202020204" charset="0"/>
                  <a:ea typeface="Calibri" panose="020F0502020204030204" pitchFamily="34" charset="0"/>
                </a:rPr>
                <a:t> </a:t>
              </a:r>
              <a:r>
                <a:rPr lang="en-US" sz="2800" b="1" dirty="0" err="1">
                  <a:solidFill>
                    <a:srgbClr val="C00000"/>
                  </a:solidFill>
                  <a:latin typeface="#9Slide03 SFU Futura_12" panose="020B0604020202020204" charset="0"/>
                  <a:ea typeface="Calibri" panose="020F0502020204030204" pitchFamily="34" charset="0"/>
                </a:rPr>
                <a:t>độ</a:t>
              </a:r>
              <a:r>
                <a:rPr lang="en-US" sz="2800" b="1" dirty="0">
                  <a:solidFill>
                    <a:srgbClr val="C00000"/>
                  </a:solidFill>
                  <a:latin typeface="#9Slide03 SFU Futura_12" panose="020B0604020202020204" charset="0"/>
                  <a:ea typeface="Calibri" panose="020F0502020204030204" pitchFamily="34" charset="0"/>
                </a:rPr>
                <a:t>: </a:t>
              </a:r>
              <a:endParaRPr lang="en-US" sz="2800" b="1" dirty="0" smtClean="0">
                <a:solidFill>
                  <a:srgbClr val="C00000"/>
                </a:solidFill>
                <a:latin typeface="#9Slide03 SFU Futura_12" panose="020B0604020202020204" charset="0"/>
                <a:ea typeface="Calibri" panose="020F0502020204030204" pitchFamily="34" charset="0"/>
              </a:endParaRPr>
            </a:p>
            <a:p>
              <a:r>
                <a:rPr lang="en-US" sz="2400" dirty="0" err="1" smtClean="0">
                  <a:latin typeface="#9Slide03 SFU Futura_12" panose="020B0604020202020204" charset="0"/>
                  <a:ea typeface="Calibri" panose="020F0502020204030204" pitchFamily="34" charset="0"/>
                </a:rPr>
                <a:t>Nhiệt</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cao</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khí</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áp</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giảm</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và</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ngược</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lại</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pic>
          <p:nvPicPr>
            <p:cNvPr id="47" name="Picture 4" descr="Hình ảnh Nhiệt Kế PNG, Vector, PSD, và biểu tượng để tải về miễn phí |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8690518" y="2623507"/>
              <a:ext cx="558592" cy="13553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6828450" y="4390595"/>
            <a:ext cx="2549736" cy="2445922"/>
            <a:chOff x="6828450" y="4390595"/>
            <a:chExt cx="2549736" cy="2445922"/>
          </a:xfrm>
        </p:grpSpPr>
        <p:pic>
          <p:nvPicPr>
            <p:cNvPr id="48" name="Picture 2" descr="Dãy Núi, Ngọn Núi, Đồi Núi, Tải Hình Núi PNG 186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8450" y="5279092"/>
              <a:ext cx="2549736" cy="1557425"/>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7116057" y="4390595"/>
              <a:ext cx="1683293" cy="1631216"/>
            </a:xfrm>
            <a:prstGeom prst="rect">
              <a:avLst/>
            </a:prstGeom>
          </p:spPr>
          <p:txBody>
            <a:bodyPr wrap="square">
              <a:spAutoFit/>
            </a:bodyPr>
            <a:lstStyle/>
            <a:p>
              <a:pPr algn="ctr"/>
              <a:r>
                <a:rPr lang="en-US" sz="2800" b="1" dirty="0" smtClean="0">
                  <a:solidFill>
                    <a:srgbClr val="C00000"/>
                  </a:solidFill>
                  <a:latin typeface="#9Slide03 SFU Futura_12" panose="020B0604020202020204" charset="0"/>
                  <a:ea typeface="Calibri" panose="020F0502020204030204" pitchFamily="34" charset="0"/>
                </a:rPr>
                <a:t>- </a:t>
              </a:r>
              <a:r>
                <a:rPr lang="en-US" sz="2800" b="1" dirty="0" err="1" smtClean="0">
                  <a:solidFill>
                    <a:srgbClr val="C00000"/>
                  </a:solidFill>
                  <a:latin typeface="#9Slide03 SFU Futura_12" panose="020B0604020202020204" charset="0"/>
                  <a:ea typeface="Calibri" panose="020F0502020204030204" pitchFamily="34" charset="0"/>
                </a:rPr>
                <a:t>Độ</a:t>
              </a:r>
              <a:r>
                <a:rPr lang="en-US" sz="2800" b="1" dirty="0" smtClean="0">
                  <a:solidFill>
                    <a:srgbClr val="C00000"/>
                  </a:solidFill>
                  <a:latin typeface="#9Slide03 SFU Futura_12" panose="020B0604020202020204" charset="0"/>
                  <a:ea typeface="Calibri" panose="020F0502020204030204" pitchFamily="34" charset="0"/>
                </a:rPr>
                <a:t> </a:t>
              </a:r>
              <a:r>
                <a:rPr lang="en-US" sz="2800" b="1" dirty="0" err="1">
                  <a:solidFill>
                    <a:srgbClr val="C00000"/>
                  </a:solidFill>
                  <a:latin typeface="#9Slide03 SFU Futura_12" panose="020B0604020202020204" charset="0"/>
                  <a:ea typeface="Calibri" panose="020F0502020204030204" pitchFamily="34" charset="0"/>
                </a:rPr>
                <a:t>cao</a:t>
              </a:r>
              <a:r>
                <a:rPr lang="en-US" sz="2800" b="1" dirty="0">
                  <a:solidFill>
                    <a:srgbClr val="C00000"/>
                  </a:solidFill>
                  <a:latin typeface="#9Slide03 SFU Futura_12" panose="020B0604020202020204" charset="0"/>
                  <a:ea typeface="Calibri" panose="020F0502020204030204" pitchFamily="34" charset="0"/>
                </a:rPr>
                <a:t>: </a:t>
              </a:r>
              <a:endParaRPr lang="en-US" sz="2800" b="1" dirty="0" smtClean="0">
                <a:solidFill>
                  <a:srgbClr val="C00000"/>
                </a:solidFill>
                <a:latin typeface="#9Slide03 SFU Futura_12" panose="020B0604020202020204" charset="0"/>
                <a:ea typeface="Calibri" panose="020F0502020204030204" pitchFamily="34" charset="0"/>
              </a:endParaRPr>
            </a:p>
            <a:p>
              <a:pPr algn="just"/>
              <a:r>
                <a:rPr lang="en-US" sz="2400" dirty="0" err="1" smtClean="0">
                  <a:latin typeface="#9Slide03 SFU Futura_12" panose="020B0604020202020204" charset="0"/>
                  <a:ea typeface="Calibri" panose="020F0502020204030204" pitchFamily="34" charset="0"/>
                </a:rPr>
                <a:t>Càng</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lên</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cao</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khí</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áp</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càng</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giảm</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grpSp>
      <p:sp>
        <p:nvSpPr>
          <p:cNvPr id="53" name="Rectangle 52"/>
          <p:cNvSpPr/>
          <p:nvPr/>
        </p:nvSpPr>
        <p:spPr>
          <a:xfrm>
            <a:off x="9182063" y="2990588"/>
            <a:ext cx="2869137" cy="3108543"/>
          </a:xfrm>
          <a:prstGeom prst="rect">
            <a:avLst/>
          </a:prstGeom>
        </p:spPr>
        <p:txBody>
          <a:bodyPr wrap="square">
            <a:spAutoFit/>
          </a:bodyPr>
          <a:lstStyle/>
          <a:p>
            <a:pPr algn="ctr"/>
            <a:r>
              <a:rPr lang="en-US" sz="2400" b="1" dirty="0" smtClean="0">
                <a:solidFill>
                  <a:srgbClr val="C00000"/>
                </a:solidFill>
                <a:latin typeface="#9Slide03 SFU Futura_12" panose="020B0604020202020204" charset="0"/>
                <a:ea typeface="Calibri" panose="020F0502020204030204" pitchFamily="34" charset="0"/>
              </a:rPr>
              <a:t>- </a:t>
            </a:r>
            <a:r>
              <a:rPr lang="en-US" sz="2400" b="1" dirty="0" err="1" smtClean="0">
                <a:solidFill>
                  <a:srgbClr val="C00000"/>
                </a:solidFill>
                <a:latin typeface="#9Slide03 SFU Futura_12" panose="020B0604020202020204" charset="0"/>
                <a:ea typeface="Calibri" panose="020F0502020204030204" pitchFamily="34" charset="0"/>
              </a:rPr>
              <a:t>Thành</a:t>
            </a:r>
            <a:r>
              <a:rPr lang="en-US" sz="2400" b="1" dirty="0" smtClean="0">
                <a:solidFill>
                  <a:srgbClr val="C00000"/>
                </a:solidFill>
                <a:latin typeface="#9Slide03 SFU Futura_12" panose="020B0604020202020204" charset="0"/>
                <a:ea typeface="Calibri" panose="020F0502020204030204" pitchFamily="34" charset="0"/>
              </a:rPr>
              <a:t> </a:t>
            </a:r>
            <a:r>
              <a:rPr lang="en-US" sz="2400" b="1" dirty="0" err="1">
                <a:solidFill>
                  <a:srgbClr val="C00000"/>
                </a:solidFill>
                <a:latin typeface="#9Slide03 SFU Futura_12" panose="020B0604020202020204" charset="0"/>
                <a:ea typeface="Calibri" panose="020F0502020204030204" pitchFamily="34" charset="0"/>
              </a:rPr>
              <a:t>phần</a:t>
            </a:r>
            <a:r>
              <a:rPr lang="en-US" sz="2400" b="1" dirty="0">
                <a:solidFill>
                  <a:srgbClr val="C00000"/>
                </a:solidFill>
                <a:latin typeface="#9Slide03 SFU Futura_12" panose="020B0604020202020204" charset="0"/>
                <a:ea typeface="Calibri" panose="020F0502020204030204" pitchFamily="34" charset="0"/>
              </a:rPr>
              <a:t> </a:t>
            </a:r>
            <a:r>
              <a:rPr lang="en-US" sz="2400" b="1" dirty="0" err="1">
                <a:solidFill>
                  <a:srgbClr val="C00000"/>
                </a:solidFill>
                <a:latin typeface="#9Slide03 SFU Futura_12" panose="020B0604020202020204" charset="0"/>
                <a:ea typeface="Calibri" panose="020F0502020204030204" pitchFamily="34" charset="0"/>
              </a:rPr>
              <a:t>không</a:t>
            </a:r>
            <a:r>
              <a:rPr lang="en-US" sz="2400" b="1" dirty="0">
                <a:solidFill>
                  <a:srgbClr val="C00000"/>
                </a:solidFill>
                <a:latin typeface="#9Slide03 SFU Futura_12" panose="020B0604020202020204" charset="0"/>
                <a:ea typeface="Calibri" panose="020F0502020204030204" pitchFamily="34" charset="0"/>
              </a:rPr>
              <a:t> </a:t>
            </a:r>
            <a:r>
              <a:rPr lang="en-US" sz="2400" b="1" dirty="0" err="1">
                <a:solidFill>
                  <a:srgbClr val="C00000"/>
                </a:solidFill>
                <a:latin typeface="#9Slide03 SFU Futura_12" panose="020B0604020202020204" charset="0"/>
                <a:ea typeface="Calibri" panose="020F0502020204030204" pitchFamily="34" charset="0"/>
              </a:rPr>
              <a:t>khí</a:t>
            </a:r>
            <a:r>
              <a:rPr lang="en-US" sz="2400" b="1" dirty="0">
                <a:solidFill>
                  <a:srgbClr val="C00000"/>
                </a:solidFill>
                <a:latin typeface="#9Slide03 SFU Futura_12" panose="020B0604020202020204" charset="0"/>
                <a:ea typeface="Calibri" panose="020F0502020204030204" pitchFamily="34" charset="0"/>
              </a:rPr>
              <a:t> </a:t>
            </a:r>
            <a:r>
              <a:rPr lang="en-US" sz="2800" b="1" dirty="0">
                <a:solidFill>
                  <a:srgbClr val="C00000"/>
                </a:solidFill>
                <a:latin typeface="#9Slide03 SFU Futura_12" panose="020B0604020202020204" charset="0"/>
                <a:ea typeface="Calibri" panose="020F0502020204030204" pitchFamily="34" charset="0"/>
              </a:rPr>
              <a:t>(</a:t>
            </a:r>
            <a:r>
              <a:rPr lang="en-US" sz="2800" b="1" dirty="0" err="1">
                <a:solidFill>
                  <a:srgbClr val="C00000"/>
                </a:solidFill>
                <a:latin typeface="#9Slide03 SFU Futura_12" panose="020B0604020202020204" charset="0"/>
                <a:ea typeface="Calibri" panose="020F0502020204030204" pitchFamily="34" charset="0"/>
              </a:rPr>
              <a:t>độ</a:t>
            </a:r>
            <a:r>
              <a:rPr lang="en-US" sz="2800" b="1" dirty="0">
                <a:solidFill>
                  <a:srgbClr val="C00000"/>
                </a:solidFill>
                <a:latin typeface="#9Slide03 SFU Futura_12" panose="020B0604020202020204" charset="0"/>
                <a:ea typeface="Calibri" panose="020F0502020204030204" pitchFamily="34" charset="0"/>
              </a:rPr>
              <a:t> </a:t>
            </a:r>
            <a:r>
              <a:rPr lang="en-US" sz="2800" b="1" dirty="0" err="1">
                <a:solidFill>
                  <a:srgbClr val="C00000"/>
                </a:solidFill>
                <a:latin typeface="#9Slide03 SFU Futura_12" panose="020B0604020202020204" charset="0"/>
                <a:ea typeface="Calibri" panose="020F0502020204030204" pitchFamily="34" charset="0"/>
              </a:rPr>
              <a:t>ẩm</a:t>
            </a:r>
            <a:r>
              <a:rPr lang="en-US" sz="2800" b="1" dirty="0">
                <a:solidFill>
                  <a:srgbClr val="C00000"/>
                </a:solidFill>
                <a:latin typeface="#9Slide03 SFU Futura_12" panose="020B0604020202020204" charset="0"/>
                <a:ea typeface="Calibri" panose="020F0502020204030204" pitchFamily="34" charset="0"/>
              </a:rPr>
              <a:t>): </a:t>
            </a:r>
            <a:endParaRPr lang="en-US" sz="2800" b="1" dirty="0" smtClean="0">
              <a:solidFill>
                <a:srgbClr val="C00000"/>
              </a:solidFill>
              <a:latin typeface="#9Slide03 SFU Futura_12" panose="020B0604020202020204" charset="0"/>
              <a:ea typeface="Calibri" panose="020F0502020204030204" pitchFamily="34" charset="0"/>
            </a:endParaRPr>
          </a:p>
          <a:p>
            <a:pPr algn="just"/>
            <a:r>
              <a:rPr lang="en-US" sz="2400" dirty="0" err="1" smtClean="0">
                <a:latin typeface="#9Slide03 SFU Futura_12" panose="020B0604020202020204" charset="0"/>
                <a:ea typeface="Calibri" panose="020F0502020204030204" pitchFamily="34" charset="0"/>
              </a:rPr>
              <a:t>Không</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khí</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có</a:t>
            </a:r>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độ</a:t>
            </a:r>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ẩm</a:t>
            </a:r>
            <a:r>
              <a:rPr lang="en-US" sz="2400" dirty="0" smtClean="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cao</a:t>
            </a:r>
            <a:r>
              <a:rPr lang="en-US" sz="2400" dirty="0" smtClean="0">
                <a:latin typeface="#9Slide03 SFU Futura_12" panose="020B0604020202020204" charset="0"/>
                <a:ea typeface="Calibri" panose="020F0502020204030204" pitchFamily="34" charset="0"/>
              </a:rPr>
              <a:t> </a:t>
            </a:r>
            <a:r>
              <a:rPr lang="en-US" sz="2400" dirty="0" smtClean="0">
                <a:latin typeface="#9Slide03 SFU Futura_12" panose="020B0604020202020204" charset="0"/>
                <a:ea typeface="Calibri" panose="020F0502020204030204" pitchFamily="34" charset="0"/>
                <a:sym typeface="Wingdings" panose="05000000000000000000" pitchFamily="2" charset="2"/>
              </a:rPr>
              <a:t></a:t>
            </a:r>
            <a:r>
              <a:rPr lang="en-US" sz="2400" dirty="0" err="1" smtClean="0">
                <a:latin typeface="#9Slide03 SFU Futura_12" panose="020B0604020202020204" charset="0"/>
                <a:ea typeface="Calibri" panose="020F0502020204030204" pitchFamily="34" charset="0"/>
                <a:sym typeface="Wingdings" panose="05000000000000000000" pitchFamily="2" charset="2"/>
              </a:rPr>
              <a:t>khí</a:t>
            </a:r>
            <a:r>
              <a:rPr lang="en-US" sz="2400" dirty="0" smtClean="0">
                <a:latin typeface="#9Slide03 SFU Futura_12" panose="020B0604020202020204" charset="0"/>
                <a:ea typeface="Calibri" panose="020F0502020204030204" pitchFamily="34"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sym typeface="Wingdings" panose="05000000000000000000" pitchFamily="2" charset="2"/>
              </a:rPr>
              <a:t>áp</a:t>
            </a:r>
            <a:r>
              <a:rPr lang="en-US" sz="2400" dirty="0" smtClean="0">
                <a:latin typeface="#9Slide03 SFU Futura_12" panose="020B0604020202020204" charset="0"/>
                <a:ea typeface="Calibri" panose="020F0502020204030204" pitchFamily="34"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sym typeface="Wingdings" panose="05000000000000000000" pitchFamily="2" charset="2"/>
              </a:rPr>
              <a:t>giảm</a:t>
            </a:r>
            <a:r>
              <a:rPr lang="en-US" sz="2400" dirty="0" smtClean="0">
                <a:latin typeface="#9Slide03 SFU Futura_12" panose="020B0604020202020204" charset="0"/>
                <a:ea typeface="Calibri" panose="020F0502020204030204" pitchFamily="34" charset="0"/>
                <a:sym typeface="Wingdings" panose="05000000000000000000" pitchFamily="2" charset="2"/>
              </a:rPr>
              <a:t>. Do </a:t>
            </a:r>
            <a:r>
              <a:rPr lang="en-US" sz="2400" dirty="0" err="1" smtClean="0">
                <a:latin typeface="#9Slide03 SFU Futura_12" panose="020B0604020202020204" charset="0"/>
                <a:ea typeface="Calibri" panose="020F0502020204030204" pitchFamily="34" charset="0"/>
                <a:sym typeface="Wingdings" panose="05000000000000000000" pitchFamily="2" charset="2"/>
              </a:rPr>
              <a:t>không</a:t>
            </a:r>
            <a:r>
              <a:rPr lang="en-US" sz="2400" dirty="0" smtClean="0">
                <a:latin typeface="#9Slide03 SFU Futura_12" panose="020B0604020202020204" charset="0"/>
                <a:ea typeface="Calibri" panose="020F0502020204030204" pitchFamily="34"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sym typeface="Wingdings" panose="05000000000000000000" pitchFamily="2" charset="2"/>
              </a:rPr>
              <a:t>khí</a:t>
            </a:r>
            <a:r>
              <a:rPr lang="en-US" sz="2400" dirty="0" smtClean="0">
                <a:latin typeface="#9Slide03 SFU Futura_12" panose="020B0604020202020204" charset="0"/>
                <a:ea typeface="Calibri" panose="020F0502020204030204" pitchFamily="34"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rPr>
              <a:t>chứa</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hơi</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nước</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nhẹ</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hơn</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không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khí</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khô</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nên</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khí</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áp</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giảm</a:t>
            </a:r>
            <a:r>
              <a:rPr lang="en-US" sz="2400" dirty="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Tree>
    <p:extLst>
      <p:ext uri="{BB962C8B-B14F-4D97-AF65-F5344CB8AC3E}">
        <p14:creationId xmlns:p14="http://schemas.microsoft.com/office/powerpoint/2010/main" val="312026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4" grpId="0"/>
      <p:bldP spid="5" grpId="0" animBg="1"/>
      <p:bldP spid="6" grpId="0"/>
      <p:bldP spid="17" grpId="0"/>
      <p:bldP spid="18" grpId="0"/>
      <p:bldP spid="19" grpId="0"/>
      <p:bldP spid="20" grpId="0"/>
      <p:bldP spid="21" grpId="0"/>
      <p:bldP spid="22" grpId="0" animBg="1"/>
      <p:bldP spid="30"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12428E-DB91-402A-9A50-19405DFC048B}"/>
              </a:ext>
            </a:extLst>
          </p:cNvPr>
          <p:cNvSpPr/>
          <p:nvPr/>
        </p:nvSpPr>
        <p:spPr>
          <a:xfrm>
            <a:off x="241774" y="1548691"/>
            <a:ext cx="5838213"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effectLst>
                  <a:outerShdw blurRad="12700" dist="38100" dir="2700000" algn="tl" rotWithShape="0">
                    <a:schemeClr val="bg1">
                      <a:lumMod val="50000"/>
                    </a:schemeClr>
                  </a:outerShdw>
                </a:effectLst>
                <a:latin typeface="#9Slide03 SFU Futura_12" panose="020B0604020202020204" charset="0"/>
              </a:rPr>
              <a:t>VẼ HƯỚNG GIÓ</a:t>
            </a:r>
            <a:endParaRPr lang="en-US" sz="7200" b="1" cap="none" spc="0" dirty="0">
              <a:ln w="9525">
                <a:solidFill>
                  <a:schemeClr val="bg1"/>
                </a:solidFill>
                <a:prstDash val="solid"/>
              </a:ln>
              <a:effectLst>
                <a:outerShdw blurRad="12700" dist="38100" dir="2700000" algn="tl" rotWithShape="0">
                  <a:schemeClr val="bg1">
                    <a:lumMod val="50000"/>
                  </a:schemeClr>
                </a:outerShdw>
              </a:effectLst>
              <a:latin typeface="#9Slide03 SFU Futura_12" panose="020B0604020202020204" charset="0"/>
            </a:endParaRPr>
          </a:p>
        </p:txBody>
      </p:sp>
      <p:pic>
        <p:nvPicPr>
          <p:cNvPr id="10" name="Picture 9" descr="Giải Địa lí 6: Bài 4 trang 60 Địa Lí 6 | Giải bài tập Địa"/>
          <p:cNvPicPr/>
          <p:nvPr/>
        </p:nvPicPr>
        <p:blipFill rotWithShape="1">
          <a:blip r:embed="rId2">
            <a:extLst>
              <a:ext uri="{28A0092B-C50C-407E-A947-70E740481C1C}">
                <a14:useLocalDpi xmlns:a14="http://schemas.microsoft.com/office/drawing/2010/main" val="0"/>
              </a:ext>
            </a:extLst>
          </a:blip>
          <a:srcRect t="3212" b="4704"/>
          <a:stretch/>
        </p:blipFill>
        <p:spPr bwMode="auto">
          <a:xfrm>
            <a:off x="6318510" y="1130236"/>
            <a:ext cx="5682990" cy="5727763"/>
          </a:xfrm>
          <a:prstGeom prst="rect">
            <a:avLst/>
          </a:prstGeom>
          <a:noFill/>
          <a:ln>
            <a:noFill/>
          </a:ln>
        </p:spPr>
      </p:pic>
      <p:sp>
        <p:nvSpPr>
          <p:cNvPr id="3" name="Rectangle 2"/>
          <p:cNvSpPr/>
          <p:nvPr/>
        </p:nvSpPr>
        <p:spPr>
          <a:xfrm>
            <a:off x="241774" y="4465922"/>
            <a:ext cx="6096000" cy="2000548"/>
          </a:xfrm>
          <a:prstGeom prst="rect">
            <a:avLst/>
          </a:prstGeom>
          <a:solidFill>
            <a:srgbClr val="DEFAFD"/>
          </a:solidFill>
        </p:spPr>
        <p:txBody>
          <a:bodyPr>
            <a:spAutoFit/>
          </a:bodyPr>
          <a:lstStyle/>
          <a:p>
            <a:pPr algn="ctr"/>
            <a:r>
              <a:rPr lang="en-US" sz="2800" b="1" u="sng" dirty="0" err="1" smtClean="0">
                <a:solidFill>
                  <a:srgbClr val="0070C0"/>
                </a:solidFill>
                <a:latin typeface="#9Slide03 SFU Futura_12" panose="020B0604020202020204" charset="0"/>
                <a:ea typeface="Calibri" panose="020F0502020204030204" pitchFamily="34" charset="0"/>
              </a:rPr>
              <a:t>Quy</a:t>
            </a:r>
            <a:r>
              <a:rPr lang="en-US" sz="2800" b="1" u="sng" dirty="0" smtClean="0">
                <a:solidFill>
                  <a:srgbClr val="0070C0"/>
                </a:solidFill>
                <a:latin typeface="#9Slide03 SFU Futura_12" panose="020B0604020202020204" charset="0"/>
                <a:ea typeface="Calibri" panose="020F0502020204030204" pitchFamily="34" charset="0"/>
              </a:rPr>
              <a:t> </a:t>
            </a:r>
            <a:r>
              <a:rPr lang="en-US" sz="2800" b="1" u="sng" dirty="0" err="1">
                <a:solidFill>
                  <a:srgbClr val="0070C0"/>
                </a:solidFill>
                <a:latin typeface="#9Slide03 SFU Futura_12" panose="020B0604020202020204" charset="0"/>
                <a:ea typeface="Calibri" panose="020F0502020204030204" pitchFamily="34" charset="0"/>
              </a:rPr>
              <a:t>tắc</a:t>
            </a:r>
            <a:r>
              <a:rPr lang="en-US" sz="2800" b="1" u="sng" dirty="0">
                <a:solidFill>
                  <a:srgbClr val="0070C0"/>
                </a:solidFill>
                <a:latin typeface="#9Slide03 SFU Futura_12" panose="020B0604020202020204" charset="0"/>
                <a:ea typeface="Calibri" panose="020F0502020204030204" pitchFamily="34" charset="0"/>
              </a:rPr>
              <a:t>: </a:t>
            </a:r>
            <a:endParaRPr lang="en-US" sz="2800" b="1" u="sng" dirty="0" smtClean="0">
              <a:solidFill>
                <a:srgbClr val="0070C0"/>
              </a:solidFill>
              <a:latin typeface="#9Slide03 SFU Futura_12" panose="020B0604020202020204" charset="0"/>
              <a:ea typeface="Calibri" panose="020F0502020204030204" pitchFamily="34" charset="0"/>
            </a:endParaRPr>
          </a:p>
          <a:p>
            <a:pPr algn="just"/>
            <a:r>
              <a:rPr lang="en-US" sz="2400" dirty="0" err="1" smtClean="0">
                <a:latin typeface="#9Slide03 SFU Futura_12" panose="020B0604020202020204" charset="0"/>
                <a:ea typeface="Calibri" panose="020F0502020204030204" pitchFamily="34" charset="0"/>
              </a:rPr>
              <a:t>Gió</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thổi</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từ</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nơi</a:t>
            </a:r>
            <a:r>
              <a:rPr lang="en-US" sz="2400" dirty="0">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áp</a:t>
            </a:r>
            <a:r>
              <a:rPr lang="en-US" sz="2400" b="1" dirty="0">
                <a:solidFill>
                  <a:srgbClr val="FF0000"/>
                </a:solidFill>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cao</a:t>
            </a:r>
            <a:r>
              <a:rPr lang="en-US" sz="2400" b="1" dirty="0">
                <a:solidFill>
                  <a:srgbClr val="FF0000"/>
                </a:solidFill>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về</a:t>
            </a:r>
            <a:r>
              <a:rPr lang="en-US" sz="2400" b="1" dirty="0">
                <a:solidFill>
                  <a:srgbClr val="FF0000"/>
                </a:solidFill>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áp</a:t>
            </a:r>
            <a:r>
              <a:rPr lang="en-US" sz="2400" b="1" dirty="0">
                <a:solidFill>
                  <a:srgbClr val="FF0000"/>
                </a:solidFill>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thấp</a:t>
            </a:r>
            <a:r>
              <a:rPr lang="en-US" sz="2400" dirty="0">
                <a:latin typeface="#9Slide03 SFU Futura_12" panose="020B0604020202020204" charset="0"/>
                <a:ea typeface="Calibri" panose="020F0502020204030204" pitchFamily="34" charset="0"/>
              </a:rPr>
              <a:t>, do </a:t>
            </a:r>
            <a:r>
              <a:rPr lang="en-US" sz="2400" dirty="0" err="1">
                <a:latin typeface="#9Slide03 SFU Futura_12" panose="020B0604020202020204" charset="0"/>
                <a:ea typeface="Calibri" panose="020F0502020204030204" pitchFamily="34" charset="0"/>
              </a:rPr>
              <a:t>ảnh</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hưởng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của</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lực</a:t>
            </a:r>
            <a:r>
              <a:rPr lang="en-US" sz="2400" dirty="0">
                <a:latin typeface="#9Slide03 SFU Futura_12" panose="020B0604020202020204" charset="0"/>
                <a:ea typeface="Calibri" panose="020F0502020204030204" pitchFamily="34" charset="0"/>
              </a:rPr>
              <a:t> Coriolis </a:t>
            </a:r>
            <a:r>
              <a:rPr lang="en-US" sz="2400" dirty="0" err="1">
                <a:latin typeface="#9Slide03 SFU Futura_12" panose="020B0604020202020204" charset="0"/>
                <a:ea typeface="Calibri" panose="020F0502020204030204" pitchFamily="34" charset="0"/>
              </a:rPr>
              <a:t>nên</a:t>
            </a:r>
            <a:r>
              <a:rPr lang="en-US" sz="2400" dirty="0">
                <a:latin typeface="#9Slide03 SFU Futura_12" panose="020B0604020202020204" charset="0"/>
                <a:ea typeface="Calibri" panose="020F0502020204030204" pitchFamily="34" charset="0"/>
              </a:rPr>
              <a:t> ở </a:t>
            </a:r>
            <a:r>
              <a:rPr lang="en-US" sz="2400" b="1" dirty="0">
                <a:solidFill>
                  <a:srgbClr val="FF0000"/>
                </a:solidFill>
                <a:latin typeface="#9Slide03 SFU Futura_12" panose="020B0604020202020204" charset="0"/>
                <a:ea typeface="Calibri" panose="020F0502020204030204" pitchFamily="34" charset="0"/>
              </a:rPr>
              <a:t>BCB </a:t>
            </a:r>
            <a:r>
              <a:rPr lang="en-US" sz="2400" dirty="0" err="1">
                <a:latin typeface="#9Slide03 SFU Futura_12" panose="020B0604020202020204" charset="0"/>
                <a:ea typeface="Calibri" panose="020F0502020204030204" pitchFamily="34" charset="0"/>
              </a:rPr>
              <a:t>gió</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bị</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lệch</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về</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bên</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tay</a:t>
            </a:r>
            <a:r>
              <a:rPr lang="en-US" sz="2400" b="1" dirty="0">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phải</a:t>
            </a:r>
            <a:r>
              <a:rPr lang="en-US" sz="2400" dirty="0">
                <a:latin typeface="#9Slide03 SFU Futura_12" panose="020B0604020202020204" charset="0"/>
                <a:ea typeface="Calibri" panose="020F0502020204030204" pitchFamily="34" charset="0"/>
              </a:rPr>
              <a:t>, ở </a:t>
            </a:r>
            <a:r>
              <a:rPr lang="en-US" sz="2400" b="1" dirty="0">
                <a:solidFill>
                  <a:srgbClr val="FF0000"/>
                </a:solidFill>
                <a:latin typeface="#9Slide03 SFU Futura_12" panose="020B0604020202020204" charset="0"/>
                <a:ea typeface="Calibri" panose="020F0502020204030204" pitchFamily="34" charset="0"/>
              </a:rPr>
              <a:t>BCN </a:t>
            </a:r>
            <a:r>
              <a:rPr lang="en-US" sz="2400" dirty="0" err="1">
                <a:latin typeface="#9Slide03 SFU Futura_12" panose="020B0604020202020204" charset="0"/>
                <a:ea typeface="Calibri" panose="020F0502020204030204" pitchFamily="34" charset="0"/>
              </a:rPr>
              <a:t>gió</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bị</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lệch</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về</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bên</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tay</a:t>
            </a:r>
            <a:r>
              <a:rPr lang="en-US" sz="2400" dirty="0">
                <a:latin typeface="#9Slide03 SFU Futura_12" panose="020B0604020202020204" charset="0"/>
                <a:ea typeface="Calibri" panose="020F0502020204030204" pitchFamily="34" charset="0"/>
              </a:rPr>
              <a:t> </a:t>
            </a:r>
            <a:r>
              <a:rPr lang="en-US" sz="2400" b="1" dirty="0" err="1">
                <a:solidFill>
                  <a:srgbClr val="FF0000"/>
                </a:solidFill>
                <a:latin typeface="#9Slide03 SFU Futura_12" panose="020B0604020202020204" charset="0"/>
                <a:ea typeface="Calibri" panose="020F0502020204030204" pitchFamily="34" charset="0"/>
              </a:rPr>
              <a:t>trái</a:t>
            </a:r>
            <a:r>
              <a:rPr lang="en-US" sz="2400" b="1" dirty="0">
                <a:solidFill>
                  <a:srgbClr val="FF0000"/>
                </a:solidFill>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nhìn</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theo</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chiều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chuyển</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động</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12" name="Rectangle: Rounded Corners 26">
            <a:extLst>
              <a:ext uri="{FF2B5EF4-FFF2-40B4-BE49-F238E27FC236}">
                <a16:creationId xmlns:a16="http://schemas.microsoft.com/office/drawing/2014/main" id="{0249423C-E947-4B08-9AFA-26900A21BE1E}"/>
              </a:ext>
            </a:extLst>
          </p:cNvPr>
          <p:cNvSpPr/>
          <p:nvPr/>
        </p:nvSpPr>
        <p:spPr>
          <a:xfrm>
            <a:off x="131023" y="2843469"/>
            <a:ext cx="1706540"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0CD829C8-D0DA-40CA-93D3-8BE2DFE3085E}"/>
              </a:ext>
            </a:extLst>
          </p:cNvPr>
          <p:cNvSpPr/>
          <p:nvPr/>
        </p:nvSpPr>
        <p:spPr>
          <a:xfrm>
            <a:off x="2981083" y="2868111"/>
            <a:ext cx="1919655" cy="120270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Vẽ</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nhanh</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vở</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4" name="Picture 10" descr="ivyachievement - Luyện thi đại học mỹ, hỗ trợ thi tuyển đại học, trường nội  trú tại Mỹ">
            <a:extLst>
              <a:ext uri="{FF2B5EF4-FFF2-40B4-BE49-F238E27FC236}">
                <a16:creationId xmlns:a16="http://schemas.microsoft.com/office/drawing/2014/main" id="{4B6EE1A0-381F-482E-9765-3DD9151D5CC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17971" y="2801404"/>
            <a:ext cx="1142064" cy="1142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6F7C25E9-A7EC-4D67-AA1D-A78D6DCC40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14" t="25596" r="22069" b="28418"/>
          <a:stretch/>
        </p:blipFill>
        <p:spPr bwMode="auto">
          <a:xfrm>
            <a:off x="1611765" y="2972512"/>
            <a:ext cx="1464080" cy="10701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9901238" y="3114675"/>
            <a:ext cx="485775" cy="61512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776743" y="3114675"/>
            <a:ext cx="485775" cy="61512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728721" y="3105814"/>
            <a:ext cx="485775" cy="615124"/>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784496" y="4293249"/>
            <a:ext cx="602517" cy="558281"/>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8745726" y="4293248"/>
            <a:ext cx="602517" cy="558281"/>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7670349" y="4293247"/>
            <a:ext cx="602517" cy="558281"/>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965150" y="5382782"/>
            <a:ext cx="395794" cy="324433"/>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077133" y="5353444"/>
            <a:ext cx="395794" cy="324433"/>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991219" y="5353444"/>
            <a:ext cx="395794" cy="324433"/>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8978889" y="6132701"/>
            <a:ext cx="256771" cy="228507"/>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9394135" y="6132701"/>
            <a:ext cx="256771" cy="228507"/>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759197" y="1636558"/>
            <a:ext cx="235904" cy="263729"/>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9262518" y="1660152"/>
            <a:ext cx="235904" cy="263729"/>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8363102" y="2222665"/>
            <a:ext cx="251371" cy="390103"/>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9160005" y="2259864"/>
            <a:ext cx="251371" cy="390103"/>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9991219" y="2286780"/>
            <a:ext cx="251371" cy="390103"/>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0" y="-2257"/>
            <a:ext cx="12159975" cy="1200329"/>
            <a:chOff x="0" y="-2257"/>
            <a:chExt cx="12159975" cy="1200329"/>
          </a:xfrm>
        </p:grpSpPr>
        <p:cxnSp>
          <p:nvCxnSpPr>
            <p:cNvPr id="36" name="Straight Connector 35">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2786953" y="-2257"/>
              <a:ext cx="5757862" cy="1200329"/>
              <a:chOff x="2786953" y="-2257"/>
              <a:chExt cx="5757862" cy="1200329"/>
            </a:xfrm>
          </p:grpSpPr>
          <p:sp>
            <p:nvSpPr>
              <p:cNvPr id="47" name="Rectangle 46">
                <a:extLst>
                  <a:ext uri="{FF2B5EF4-FFF2-40B4-BE49-F238E27FC236}">
                    <a16:creationId xmlns:a16="http://schemas.microsoft.com/office/drawing/2014/main" id="{81F2071E-DF8C-495C-8676-8F839E06F04F}"/>
                  </a:ext>
                </a:extLst>
              </p:cNvPr>
              <p:cNvSpPr/>
              <p:nvPr/>
            </p:nvSpPr>
            <p:spPr>
              <a:xfrm>
                <a:off x="2786953" y="-2257"/>
                <a:ext cx="5757862" cy="1200329"/>
              </a:xfrm>
              <a:prstGeom prst="rect">
                <a:avLst/>
              </a:prstGeom>
              <a:noFill/>
            </p:spPr>
            <p:txBody>
              <a:bodyPr wrap="square" lIns="91440" tIns="45720" rIns="91440" bIns="45720">
                <a:spAutoFit/>
              </a:bodyPr>
              <a:lstStyle/>
              <a:p>
                <a:pPr algn="ctr"/>
                <a:r>
                  <a:rPr lang="en-US" sz="66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72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115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8" name="Picture 1"/>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03887" y="94630"/>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926899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0971" y="22901"/>
            <a:ext cx="5757862" cy="1139111"/>
            <a:chOff x="-640971" y="22901"/>
            <a:chExt cx="5757862" cy="1139111"/>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a:off x="0" y="1130238"/>
              <a:ext cx="5116891" cy="31774"/>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40971" y="22901"/>
              <a:ext cx="5757862" cy="1107996"/>
              <a:chOff x="-640971" y="22901"/>
              <a:chExt cx="5757862" cy="1107996"/>
            </a:xfrm>
          </p:grpSpPr>
          <p:sp>
            <p:nvSpPr>
              <p:cNvPr id="7" name="Rectangle 6">
                <a:extLst>
                  <a:ext uri="{FF2B5EF4-FFF2-40B4-BE49-F238E27FC236}">
                    <a16:creationId xmlns:a16="http://schemas.microsoft.com/office/drawing/2014/main" id="{81F2071E-DF8C-495C-8676-8F839E06F04F}"/>
                  </a:ext>
                </a:extLst>
              </p:cNvPr>
              <p:cNvSpPr/>
              <p:nvPr/>
            </p:nvSpPr>
            <p:spPr>
              <a:xfrm>
                <a:off x="-640971" y="22901"/>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8" name="Picture 1"/>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102466" y="78832"/>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tangle 11"/>
          <p:cNvSpPr/>
          <p:nvPr/>
        </p:nvSpPr>
        <p:spPr>
          <a:xfrm>
            <a:off x="5809008" y="1223757"/>
            <a:ext cx="348904" cy="507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5116891" y="22901"/>
            <a:ext cx="6693039" cy="6779168"/>
          </a:xfrm>
          <a:prstGeom prst="rect">
            <a:avLst/>
          </a:prstGeom>
          <a:noFill/>
          <a:ln>
            <a:noFill/>
          </a:ln>
        </p:spPr>
      </p:pic>
      <p:sp>
        <p:nvSpPr>
          <p:cNvPr id="18" name="Freeform 17"/>
          <p:cNvSpPr/>
          <p:nvPr/>
        </p:nvSpPr>
        <p:spPr>
          <a:xfrm>
            <a:off x="6243638" y="-14288"/>
            <a:ext cx="2200275" cy="914401"/>
          </a:xfrm>
          <a:custGeom>
            <a:avLst/>
            <a:gdLst>
              <a:gd name="connsiteX0" fmla="*/ 28575 w 2200275"/>
              <a:gd name="connsiteY0" fmla="*/ 128588 h 914401"/>
              <a:gd name="connsiteX1" fmla="*/ 14287 w 2200275"/>
              <a:gd name="connsiteY1" fmla="*/ 214313 h 914401"/>
              <a:gd name="connsiteX2" fmla="*/ 0 w 2200275"/>
              <a:gd name="connsiteY2" fmla="*/ 257176 h 914401"/>
              <a:gd name="connsiteX3" fmla="*/ 14287 w 2200275"/>
              <a:gd name="connsiteY3" fmla="*/ 671513 h 914401"/>
              <a:gd name="connsiteX4" fmla="*/ 28575 w 2200275"/>
              <a:gd name="connsiteY4" fmla="*/ 714376 h 914401"/>
              <a:gd name="connsiteX5" fmla="*/ 100012 w 2200275"/>
              <a:gd name="connsiteY5" fmla="*/ 857251 h 914401"/>
              <a:gd name="connsiteX6" fmla="*/ 185737 w 2200275"/>
              <a:gd name="connsiteY6" fmla="*/ 914401 h 914401"/>
              <a:gd name="connsiteX7" fmla="*/ 257175 w 2200275"/>
              <a:gd name="connsiteY7" fmla="*/ 857251 h 914401"/>
              <a:gd name="connsiteX8" fmla="*/ 271462 w 2200275"/>
              <a:gd name="connsiteY8" fmla="*/ 814388 h 914401"/>
              <a:gd name="connsiteX9" fmla="*/ 357187 w 2200275"/>
              <a:gd name="connsiteY9" fmla="*/ 757238 h 914401"/>
              <a:gd name="connsiteX10" fmla="*/ 400050 w 2200275"/>
              <a:gd name="connsiteY10" fmla="*/ 728663 h 914401"/>
              <a:gd name="connsiteX11" fmla="*/ 442912 w 2200275"/>
              <a:gd name="connsiteY11" fmla="*/ 714376 h 914401"/>
              <a:gd name="connsiteX12" fmla="*/ 657225 w 2200275"/>
              <a:gd name="connsiteY12" fmla="*/ 685801 h 914401"/>
              <a:gd name="connsiteX13" fmla="*/ 714375 w 2200275"/>
              <a:gd name="connsiteY13" fmla="*/ 671513 h 914401"/>
              <a:gd name="connsiteX14" fmla="*/ 828675 w 2200275"/>
              <a:gd name="connsiteY14" fmla="*/ 657226 h 914401"/>
              <a:gd name="connsiteX15" fmla="*/ 914400 w 2200275"/>
              <a:gd name="connsiteY15" fmla="*/ 628651 h 914401"/>
              <a:gd name="connsiteX16" fmla="*/ 957262 w 2200275"/>
              <a:gd name="connsiteY16" fmla="*/ 614363 h 914401"/>
              <a:gd name="connsiteX17" fmla="*/ 1000125 w 2200275"/>
              <a:gd name="connsiteY17" fmla="*/ 600076 h 914401"/>
              <a:gd name="connsiteX18" fmla="*/ 1042987 w 2200275"/>
              <a:gd name="connsiteY18" fmla="*/ 571501 h 914401"/>
              <a:gd name="connsiteX19" fmla="*/ 1128712 w 2200275"/>
              <a:gd name="connsiteY19" fmla="*/ 542926 h 914401"/>
              <a:gd name="connsiteX20" fmla="*/ 1171575 w 2200275"/>
              <a:gd name="connsiteY20" fmla="*/ 528638 h 914401"/>
              <a:gd name="connsiteX21" fmla="*/ 1257300 w 2200275"/>
              <a:gd name="connsiteY21" fmla="*/ 500063 h 914401"/>
              <a:gd name="connsiteX22" fmla="*/ 1300162 w 2200275"/>
              <a:gd name="connsiteY22" fmla="*/ 471488 h 914401"/>
              <a:gd name="connsiteX23" fmla="*/ 1328737 w 2200275"/>
              <a:gd name="connsiteY23" fmla="*/ 428626 h 914401"/>
              <a:gd name="connsiteX24" fmla="*/ 1457325 w 2200275"/>
              <a:gd name="connsiteY24" fmla="*/ 371476 h 914401"/>
              <a:gd name="connsiteX25" fmla="*/ 1500187 w 2200275"/>
              <a:gd name="connsiteY25" fmla="*/ 357188 h 914401"/>
              <a:gd name="connsiteX26" fmla="*/ 1628775 w 2200275"/>
              <a:gd name="connsiteY26" fmla="*/ 314326 h 914401"/>
              <a:gd name="connsiteX27" fmla="*/ 1714500 w 2200275"/>
              <a:gd name="connsiteY27" fmla="*/ 285751 h 914401"/>
              <a:gd name="connsiteX28" fmla="*/ 1771650 w 2200275"/>
              <a:gd name="connsiteY28" fmla="*/ 271463 h 914401"/>
              <a:gd name="connsiteX29" fmla="*/ 1814512 w 2200275"/>
              <a:gd name="connsiteY29" fmla="*/ 257176 h 914401"/>
              <a:gd name="connsiteX30" fmla="*/ 2100262 w 2200275"/>
              <a:gd name="connsiteY30" fmla="*/ 242888 h 914401"/>
              <a:gd name="connsiteX31" fmla="*/ 2185987 w 2200275"/>
              <a:gd name="connsiteY31" fmla="*/ 200026 h 914401"/>
              <a:gd name="connsiteX32" fmla="*/ 2200275 w 2200275"/>
              <a:gd name="connsiteY32" fmla="*/ 157163 h 914401"/>
              <a:gd name="connsiteX33" fmla="*/ 2185987 w 2200275"/>
              <a:gd name="connsiteY33" fmla="*/ 57151 h 914401"/>
              <a:gd name="connsiteX34" fmla="*/ 2143125 w 2200275"/>
              <a:gd name="connsiteY34" fmla="*/ 28576 h 914401"/>
              <a:gd name="connsiteX35" fmla="*/ 1900237 w 2200275"/>
              <a:gd name="connsiteY35" fmla="*/ 42863 h 914401"/>
              <a:gd name="connsiteX36" fmla="*/ 1471612 w 2200275"/>
              <a:gd name="connsiteY36" fmla="*/ 28576 h 914401"/>
              <a:gd name="connsiteX37" fmla="*/ 1300162 w 2200275"/>
              <a:gd name="connsiteY37" fmla="*/ 0 h 914401"/>
              <a:gd name="connsiteX38" fmla="*/ 728662 w 2200275"/>
              <a:gd name="connsiteY38" fmla="*/ 14288 h 914401"/>
              <a:gd name="connsiteX39" fmla="*/ 671512 w 2200275"/>
              <a:gd name="connsiteY39" fmla="*/ 28576 h 914401"/>
              <a:gd name="connsiteX40" fmla="*/ 557212 w 2200275"/>
              <a:gd name="connsiteY40" fmla="*/ 42863 h 914401"/>
              <a:gd name="connsiteX41" fmla="*/ 185737 w 2200275"/>
              <a:gd name="connsiteY41" fmla="*/ 57151 h 914401"/>
              <a:gd name="connsiteX42" fmla="*/ 28575 w 2200275"/>
              <a:gd name="connsiteY42" fmla="*/ 100013 h 914401"/>
              <a:gd name="connsiteX43" fmla="*/ 28575 w 2200275"/>
              <a:gd name="connsiteY43" fmla="*/ 128588 h 9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00275" h="914401">
                <a:moveTo>
                  <a:pt x="28575" y="128588"/>
                </a:moveTo>
                <a:cubicBezTo>
                  <a:pt x="23812" y="157163"/>
                  <a:pt x="20571" y="186034"/>
                  <a:pt x="14287" y="214313"/>
                </a:cubicBezTo>
                <a:cubicBezTo>
                  <a:pt x="11020" y="229015"/>
                  <a:pt x="0" y="242116"/>
                  <a:pt x="0" y="257176"/>
                </a:cubicBezTo>
                <a:cubicBezTo>
                  <a:pt x="0" y="395370"/>
                  <a:pt x="5667" y="533588"/>
                  <a:pt x="14287" y="671513"/>
                </a:cubicBezTo>
                <a:cubicBezTo>
                  <a:pt x="15226" y="686544"/>
                  <a:pt x="24438" y="699895"/>
                  <a:pt x="28575" y="714376"/>
                </a:cubicBezTo>
                <a:cubicBezTo>
                  <a:pt x="43741" y="767456"/>
                  <a:pt x="45000" y="820576"/>
                  <a:pt x="100012" y="857251"/>
                </a:cubicBezTo>
                <a:lnTo>
                  <a:pt x="185737" y="914401"/>
                </a:lnTo>
                <a:cubicBezTo>
                  <a:pt x="235172" y="897922"/>
                  <a:pt x="231325" y="908951"/>
                  <a:pt x="257175" y="857251"/>
                </a:cubicBezTo>
                <a:cubicBezTo>
                  <a:pt x="263910" y="843780"/>
                  <a:pt x="260813" y="825037"/>
                  <a:pt x="271462" y="814388"/>
                </a:cubicBezTo>
                <a:cubicBezTo>
                  <a:pt x="295746" y="790104"/>
                  <a:pt x="328612" y="776288"/>
                  <a:pt x="357187" y="757238"/>
                </a:cubicBezTo>
                <a:cubicBezTo>
                  <a:pt x="371475" y="747713"/>
                  <a:pt x="383760" y="734093"/>
                  <a:pt x="400050" y="728663"/>
                </a:cubicBezTo>
                <a:cubicBezTo>
                  <a:pt x="414337" y="723901"/>
                  <a:pt x="428144" y="717330"/>
                  <a:pt x="442912" y="714376"/>
                </a:cubicBezTo>
                <a:cubicBezTo>
                  <a:pt x="475789" y="707801"/>
                  <a:pt x="629394" y="689280"/>
                  <a:pt x="657225" y="685801"/>
                </a:cubicBezTo>
                <a:cubicBezTo>
                  <a:pt x="676275" y="681038"/>
                  <a:pt x="695006" y="674741"/>
                  <a:pt x="714375" y="671513"/>
                </a:cubicBezTo>
                <a:cubicBezTo>
                  <a:pt x="752249" y="665201"/>
                  <a:pt x="791131" y="665271"/>
                  <a:pt x="828675" y="657226"/>
                </a:cubicBezTo>
                <a:cubicBezTo>
                  <a:pt x="858127" y="650915"/>
                  <a:pt x="885825" y="638176"/>
                  <a:pt x="914400" y="628651"/>
                </a:cubicBezTo>
                <a:lnTo>
                  <a:pt x="957262" y="614363"/>
                </a:lnTo>
                <a:lnTo>
                  <a:pt x="1000125" y="600076"/>
                </a:lnTo>
                <a:cubicBezTo>
                  <a:pt x="1014412" y="590551"/>
                  <a:pt x="1027296" y="578475"/>
                  <a:pt x="1042987" y="571501"/>
                </a:cubicBezTo>
                <a:cubicBezTo>
                  <a:pt x="1070512" y="559268"/>
                  <a:pt x="1100137" y="552451"/>
                  <a:pt x="1128712" y="542926"/>
                </a:cubicBezTo>
                <a:lnTo>
                  <a:pt x="1171575" y="528638"/>
                </a:lnTo>
                <a:cubicBezTo>
                  <a:pt x="1171579" y="528637"/>
                  <a:pt x="1257297" y="500065"/>
                  <a:pt x="1257300" y="500063"/>
                </a:cubicBezTo>
                <a:lnTo>
                  <a:pt x="1300162" y="471488"/>
                </a:lnTo>
                <a:cubicBezTo>
                  <a:pt x="1309687" y="457201"/>
                  <a:pt x="1316595" y="440768"/>
                  <a:pt x="1328737" y="428626"/>
                </a:cubicBezTo>
                <a:cubicBezTo>
                  <a:pt x="1362700" y="394664"/>
                  <a:pt x="1414883" y="385624"/>
                  <a:pt x="1457325" y="371476"/>
                </a:cubicBezTo>
                <a:lnTo>
                  <a:pt x="1500187" y="357188"/>
                </a:lnTo>
                <a:lnTo>
                  <a:pt x="1628775" y="314326"/>
                </a:lnTo>
                <a:lnTo>
                  <a:pt x="1714500" y="285751"/>
                </a:lnTo>
                <a:cubicBezTo>
                  <a:pt x="1733550" y="280988"/>
                  <a:pt x="1752769" y="276858"/>
                  <a:pt x="1771650" y="271463"/>
                </a:cubicBezTo>
                <a:cubicBezTo>
                  <a:pt x="1786131" y="267326"/>
                  <a:pt x="1799508" y="258481"/>
                  <a:pt x="1814512" y="257176"/>
                </a:cubicBezTo>
                <a:cubicBezTo>
                  <a:pt x="1909522" y="248914"/>
                  <a:pt x="2005012" y="247651"/>
                  <a:pt x="2100262" y="242888"/>
                </a:cubicBezTo>
                <a:cubicBezTo>
                  <a:pt x="2128499" y="233476"/>
                  <a:pt x="2165843" y="225206"/>
                  <a:pt x="2185987" y="200026"/>
                </a:cubicBezTo>
                <a:cubicBezTo>
                  <a:pt x="2195395" y="188266"/>
                  <a:pt x="2195512" y="171451"/>
                  <a:pt x="2200275" y="157163"/>
                </a:cubicBezTo>
                <a:cubicBezTo>
                  <a:pt x="2195512" y="123826"/>
                  <a:pt x="2199664" y="87924"/>
                  <a:pt x="2185987" y="57151"/>
                </a:cubicBezTo>
                <a:cubicBezTo>
                  <a:pt x="2179013" y="41460"/>
                  <a:pt x="2160275" y="29434"/>
                  <a:pt x="2143125" y="28576"/>
                </a:cubicBezTo>
                <a:lnTo>
                  <a:pt x="1900237" y="42863"/>
                </a:lnTo>
                <a:cubicBezTo>
                  <a:pt x="1757362" y="38101"/>
                  <a:pt x="1614358" y="36292"/>
                  <a:pt x="1471612" y="28576"/>
                </a:cubicBezTo>
                <a:cubicBezTo>
                  <a:pt x="1423043" y="25951"/>
                  <a:pt x="1350189" y="10006"/>
                  <a:pt x="1300162" y="0"/>
                </a:cubicBezTo>
                <a:cubicBezTo>
                  <a:pt x="1109662" y="4763"/>
                  <a:pt x="919025" y="5635"/>
                  <a:pt x="728662" y="14288"/>
                </a:cubicBezTo>
                <a:cubicBezTo>
                  <a:pt x="709046" y="15180"/>
                  <a:pt x="690881" y="25348"/>
                  <a:pt x="671512" y="28576"/>
                </a:cubicBezTo>
                <a:cubicBezTo>
                  <a:pt x="633638" y="34888"/>
                  <a:pt x="595542" y="40608"/>
                  <a:pt x="557212" y="42863"/>
                </a:cubicBezTo>
                <a:cubicBezTo>
                  <a:pt x="433509" y="50140"/>
                  <a:pt x="309562" y="52388"/>
                  <a:pt x="185737" y="57151"/>
                </a:cubicBezTo>
                <a:cubicBezTo>
                  <a:pt x="172451" y="59808"/>
                  <a:pt x="28575" y="85511"/>
                  <a:pt x="28575" y="100013"/>
                </a:cubicBezTo>
                <a:lnTo>
                  <a:pt x="28575" y="1285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858090" y="-14288"/>
            <a:ext cx="2372394" cy="1092545"/>
          </a:xfrm>
          <a:custGeom>
            <a:avLst/>
            <a:gdLst>
              <a:gd name="connsiteX0" fmla="*/ 160 w 2372394"/>
              <a:gd name="connsiteY0" fmla="*/ 57151 h 1092545"/>
              <a:gd name="connsiteX1" fmla="*/ 28735 w 2372394"/>
              <a:gd name="connsiteY1" fmla="*/ 128588 h 1092545"/>
              <a:gd name="connsiteX2" fmla="*/ 43023 w 2372394"/>
              <a:gd name="connsiteY2" fmla="*/ 228601 h 1092545"/>
              <a:gd name="connsiteX3" fmla="*/ 57310 w 2372394"/>
              <a:gd name="connsiteY3" fmla="*/ 271463 h 1092545"/>
              <a:gd name="connsiteX4" fmla="*/ 71598 w 2372394"/>
              <a:gd name="connsiteY4" fmla="*/ 228601 h 1092545"/>
              <a:gd name="connsiteX5" fmla="*/ 157323 w 2372394"/>
              <a:gd name="connsiteY5" fmla="*/ 242888 h 1092545"/>
              <a:gd name="connsiteX6" fmla="*/ 300198 w 2372394"/>
              <a:gd name="connsiteY6" fmla="*/ 257176 h 1092545"/>
              <a:gd name="connsiteX7" fmla="*/ 500223 w 2372394"/>
              <a:gd name="connsiteY7" fmla="*/ 300038 h 1092545"/>
              <a:gd name="connsiteX8" fmla="*/ 557373 w 2372394"/>
              <a:gd name="connsiteY8" fmla="*/ 314326 h 1092545"/>
              <a:gd name="connsiteX9" fmla="*/ 657385 w 2372394"/>
              <a:gd name="connsiteY9" fmla="*/ 342901 h 1092545"/>
              <a:gd name="connsiteX10" fmla="*/ 757398 w 2372394"/>
              <a:gd name="connsiteY10" fmla="*/ 357188 h 1092545"/>
              <a:gd name="connsiteX11" fmla="*/ 843123 w 2372394"/>
              <a:gd name="connsiteY11" fmla="*/ 400051 h 1092545"/>
              <a:gd name="connsiteX12" fmla="*/ 885985 w 2372394"/>
              <a:gd name="connsiteY12" fmla="*/ 414338 h 1092545"/>
              <a:gd name="connsiteX13" fmla="*/ 957423 w 2372394"/>
              <a:gd name="connsiteY13" fmla="*/ 471488 h 1092545"/>
              <a:gd name="connsiteX14" fmla="*/ 1000285 w 2372394"/>
              <a:gd name="connsiteY14" fmla="*/ 514351 h 1092545"/>
              <a:gd name="connsiteX15" fmla="*/ 1057435 w 2372394"/>
              <a:gd name="connsiteY15" fmla="*/ 528638 h 1092545"/>
              <a:gd name="connsiteX16" fmla="*/ 1200310 w 2372394"/>
              <a:gd name="connsiteY16" fmla="*/ 557213 h 1092545"/>
              <a:gd name="connsiteX17" fmla="*/ 1286035 w 2372394"/>
              <a:gd name="connsiteY17" fmla="*/ 585788 h 1092545"/>
              <a:gd name="connsiteX18" fmla="*/ 1371760 w 2372394"/>
              <a:gd name="connsiteY18" fmla="*/ 642938 h 1092545"/>
              <a:gd name="connsiteX19" fmla="*/ 1414623 w 2372394"/>
              <a:gd name="connsiteY19" fmla="*/ 685801 h 1092545"/>
              <a:gd name="connsiteX20" fmla="*/ 1500348 w 2372394"/>
              <a:gd name="connsiteY20" fmla="*/ 742951 h 1092545"/>
              <a:gd name="connsiteX21" fmla="*/ 1543210 w 2372394"/>
              <a:gd name="connsiteY21" fmla="*/ 771526 h 1092545"/>
              <a:gd name="connsiteX22" fmla="*/ 1586073 w 2372394"/>
              <a:gd name="connsiteY22" fmla="*/ 800101 h 1092545"/>
              <a:gd name="connsiteX23" fmla="*/ 1714660 w 2372394"/>
              <a:gd name="connsiteY23" fmla="*/ 785813 h 1092545"/>
              <a:gd name="connsiteX24" fmla="*/ 1728948 w 2372394"/>
              <a:gd name="connsiteY24" fmla="*/ 742951 h 1092545"/>
              <a:gd name="connsiteX25" fmla="*/ 1814673 w 2372394"/>
              <a:gd name="connsiteY25" fmla="*/ 714376 h 1092545"/>
              <a:gd name="connsiteX26" fmla="*/ 1928973 w 2372394"/>
              <a:gd name="connsiteY26" fmla="*/ 671513 h 1092545"/>
              <a:gd name="connsiteX27" fmla="*/ 1971835 w 2372394"/>
              <a:gd name="connsiteY27" fmla="*/ 685801 h 1092545"/>
              <a:gd name="connsiteX28" fmla="*/ 2028985 w 2372394"/>
              <a:gd name="connsiteY28" fmla="*/ 814388 h 1092545"/>
              <a:gd name="connsiteX29" fmla="*/ 2000410 w 2372394"/>
              <a:gd name="connsiteY29" fmla="*/ 914401 h 1092545"/>
              <a:gd name="connsiteX30" fmla="*/ 1957548 w 2372394"/>
              <a:gd name="connsiteY30" fmla="*/ 942976 h 1092545"/>
              <a:gd name="connsiteX31" fmla="*/ 1886110 w 2372394"/>
              <a:gd name="connsiteY31" fmla="*/ 1028701 h 1092545"/>
              <a:gd name="connsiteX32" fmla="*/ 1986123 w 2372394"/>
              <a:gd name="connsiteY32" fmla="*/ 1057276 h 1092545"/>
              <a:gd name="connsiteX33" fmla="*/ 2000410 w 2372394"/>
              <a:gd name="connsiteY33" fmla="*/ 1014413 h 1092545"/>
              <a:gd name="connsiteX34" fmla="*/ 2028985 w 2372394"/>
              <a:gd name="connsiteY34" fmla="*/ 971551 h 1092545"/>
              <a:gd name="connsiteX35" fmla="*/ 2043273 w 2372394"/>
              <a:gd name="connsiteY35" fmla="*/ 928688 h 1092545"/>
              <a:gd name="connsiteX36" fmla="*/ 2086135 w 2372394"/>
              <a:gd name="connsiteY36" fmla="*/ 871538 h 1092545"/>
              <a:gd name="connsiteX37" fmla="*/ 2114710 w 2372394"/>
              <a:gd name="connsiteY37" fmla="*/ 828676 h 1092545"/>
              <a:gd name="connsiteX38" fmla="*/ 2128998 w 2372394"/>
              <a:gd name="connsiteY38" fmla="*/ 785813 h 1092545"/>
              <a:gd name="connsiteX39" fmla="*/ 2171860 w 2372394"/>
              <a:gd name="connsiteY39" fmla="*/ 757238 h 1092545"/>
              <a:gd name="connsiteX40" fmla="*/ 2200435 w 2372394"/>
              <a:gd name="connsiteY40" fmla="*/ 714376 h 1092545"/>
              <a:gd name="connsiteX41" fmla="*/ 2314735 w 2372394"/>
              <a:gd name="connsiteY41" fmla="*/ 585788 h 1092545"/>
              <a:gd name="connsiteX42" fmla="*/ 2343310 w 2372394"/>
              <a:gd name="connsiteY42" fmla="*/ 500063 h 1092545"/>
              <a:gd name="connsiteX43" fmla="*/ 2357598 w 2372394"/>
              <a:gd name="connsiteY43" fmla="*/ 457201 h 1092545"/>
              <a:gd name="connsiteX44" fmla="*/ 2371885 w 2372394"/>
              <a:gd name="connsiteY44" fmla="*/ 414338 h 1092545"/>
              <a:gd name="connsiteX45" fmla="*/ 2343310 w 2372394"/>
              <a:gd name="connsiteY45" fmla="*/ 128588 h 1092545"/>
              <a:gd name="connsiteX46" fmla="*/ 2314735 w 2372394"/>
              <a:gd name="connsiteY46" fmla="*/ 85726 h 1092545"/>
              <a:gd name="connsiteX47" fmla="*/ 2271873 w 2372394"/>
              <a:gd name="connsiteY47" fmla="*/ 57151 h 1092545"/>
              <a:gd name="connsiteX48" fmla="*/ 2171860 w 2372394"/>
              <a:gd name="connsiteY48" fmla="*/ 42863 h 1092545"/>
              <a:gd name="connsiteX49" fmla="*/ 2000410 w 2372394"/>
              <a:gd name="connsiteY49" fmla="*/ 28576 h 1092545"/>
              <a:gd name="connsiteX50" fmla="*/ 1786098 w 2372394"/>
              <a:gd name="connsiteY50" fmla="*/ 42863 h 1092545"/>
              <a:gd name="connsiteX51" fmla="*/ 1586073 w 2372394"/>
              <a:gd name="connsiteY51" fmla="*/ 71438 h 1092545"/>
              <a:gd name="connsiteX52" fmla="*/ 1100298 w 2372394"/>
              <a:gd name="connsiteY52" fmla="*/ 57151 h 1092545"/>
              <a:gd name="connsiteX53" fmla="*/ 1057435 w 2372394"/>
              <a:gd name="connsiteY53" fmla="*/ 42863 h 1092545"/>
              <a:gd name="connsiteX54" fmla="*/ 571660 w 2372394"/>
              <a:gd name="connsiteY54" fmla="*/ 28576 h 1092545"/>
              <a:gd name="connsiteX55" fmla="*/ 343060 w 2372394"/>
              <a:gd name="connsiteY55" fmla="*/ 0 h 1092545"/>
              <a:gd name="connsiteX56" fmla="*/ 43023 w 2372394"/>
              <a:gd name="connsiteY56" fmla="*/ 14288 h 1092545"/>
              <a:gd name="connsiteX57" fmla="*/ 160 w 2372394"/>
              <a:gd name="connsiteY57" fmla="*/ 57151 h 109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2394" h="1092545">
                <a:moveTo>
                  <a:pt x="160" y="57151"/>
                </a:moveTo>
                <a:cubicBezTo>
                  <a:pt x="-2221" y="76201"/>
                  <a:pt x="22515" y="103707"/>
                  <a:pt x="28735" y="128588"/>
                </a:cubicBezTo>
                <a:cubicBezTo>
                  <a:pt x="36903" y="161259"/>
                  <a:pt x="36419" y="195579"/>
                  <a:pt x="43023" y="228601"/>
                </a:cubicBezTo>
                <a:cubicBezTo>
                  <a:pt x="45977" y="243369"/>
                  <a:pt x="52548" y="257176"/>
                  <a:pt x="57310" y="271463"/>
                </a:cubicBezTo>
                <a:cubicBezTo>
                  <a:pt x="62073" y="257176"/>
                  <a:pt x="57117" y="232738"/>
                  <a:pt x="71598" y="228601"/>
                </a:cubicBezTo>
                <a:cubicBezTo>
                  <a:pt x="99453" y="220643"/>
                  <a:pt x="128578" y="239295"/>
                  <a:pt x="157323" y="242888"/>
                </a:cubicBezTo>
                <a:cubicBezTo>
                  <a:pt x="204816" y="248825"/>
                  <a:pt x="252573" y="252413"/>
                  <a:pt x="300198" y="257176"/>
                </a:cubicBezTo>
                <a:cubicBezTo>
                  <a:pt x="422349" y="297893"/>
                  <a:pt x="356035" y="282015"/>
                  <a:pt x="500223" y="300038"/>
                </a:cubicBezTo>
                <a:cubicBezTo>
                  <a:pt x="519273" y="304801"/>
                  <a:pt x="538492" y="308931"/>
                  <a:pt x="557373" y="314326"/>
                </a:cubicBezTo>
                <a:cubicBezTo>
                  <a:pt x="610919" y="329625"/>
                  <a:pt x="595984" y="331737"/>
                  <a:pt x="657385" y="342901"/>
                </a:cubicBezTo>
                <a:cubicBezTo>
                  <a:pt x="690518" y="348925"/>
                  <a:pt x="724060" y="352426"/>
                  <a:pt x="757398" y="357188"/>
                </a:cubicBezTo>
                <a:cubicBezTo>
                  <a:pt x="865139" y="393103"/>
                  <a:pt x="732329" y="344654"/>
                  <a:pt x="843123" y="400051"/>
                </a:cubicBezTo>
                <a:cubicBezTo>
                  <a:pt x="856593" y="406786"/>
                  <a:pt x="871698" y="409576"/>
                  <a:pt x="885985" y="414338"/>
                </a:cubicBezTo>
                <a:cubicBezTo>
                  <a:pt x="949893" y="510201"/>
                  <a:pt x="874608" y="416278"/>
                  <a:pt x="957423" y="471488"/>
                </a:cubicBezTo>
                <a:cubicBezTo>
                  <a:pt x="974235" y="482696"/>
                  <a:pt x="982742" y="504326"/>
                  <a:pt x="1000285" y="514351"/>
                </a:cubicBezTo>
                <a:cubicBezTo>
                  <a:pt x="1017334" y="524093"/>
                  <a:pt x="1038235" y="524524"/>
                  <a:pt x="1057435" y="528638"/>
                </a:cubicBezTo>
                <a:cubicBezTo>
                  <a:pt x="1104925" y="538814"/>
                  <a:pt x="1154234" y="541854"/>
                  <a:pt x="1200310" y="557213"/>
                </a:cubicBezTo>
                <a:lnTo>
                  <a:pt x="1286035" y="585788"/>
                </a:lnTo>
                <a:cubicBezTo>
                  <a:pt x="1314610" y="604838"/>
                  <a:pt x="1347476" y="618654"/>
                  <a:pt x="1371760" y="642938"/>
                </a:cubicBezTo>
                <a:cubicBezTo>
                  <a:pt x="1386048" y="657226"/>
                  <a:pt x="1398674" y="673396"/>
                  <a:pt x="1414623" y="685801"/>
                </a:cubicBezTo>
                <a:cubicBezTo>
                  <a:pt x="1441732" y="706886"/>
                  <a:pt x="1471773" y="723901"/>
                  <a:pt x="1500348" y="742951"/>
                </a:cubicBezTo>
                <a:lnTo>
                  <a:pt x="1543210" y="771526"/>
                </a:lnTo>
                <a:lnTo>
                  <a:pt x="1586073" y="800101"/>
                </a:lnTo>
                <a:cubicBezTo>
                  <a:pt x="1628935" y="795338"/>
                  <a:pt x="1674618" y="801830"/>
                  <a:pt x="1714660" y="785813"/>
                </a:cubicBezTo>
                <a:cubicBezTo>
                  <a:pt x="1728643" y="780220"/>
                  <a:pt x="1716693" y="751705"/>
                  <a:pt x="1728948" y="742951"/>
                </a:cubicBezTo>
                <a:cubicBezTo>
                  <a:pt x="1753458" y="725444"/>
                  <a:pt x="1814673" y="714376"/>
                  <a:pt x="1814673" y="714376"/>
                </a:cubicBezTo>
                <a:cubicBezTo>
                  <a:pt x="1859015" y="684815"/>
                  <a:pt x="1867180" y="671513"/>
                  <a:pt x="1928973" y="671513"/>
                </a:cubicBezTo>
                <a:cubicBezTo>
                  <a:pt x="1944033" y="671513"/>
                  <a:pt x="1957548" y="681038"/>
                  <a:pt x="1971835" y="685801"/>
                </a:cubicBezTo>
                <a:cubicBezTo>
                  <a:pt x="2005840" y="787816"/>
                  <a:pt x="1983702" y="746464"/>
                  <a:pt x="2028985" y="814388"/>
                </a:cubicBezTo>
                <a:cubicBezTo>
                  <a:pt x="2028051" y="818125"/>
                  <a:pt x="2007865" y="905082"/>
                  <a:pt x="2000410" y="914401"/>
                </a:cubicBezTo>
                <a:cubicBezTo>
                  <a:pt x="1989683" y="927810"/>
                  <a:pt x="1970739" y="931983"/>
                  <a:pt x="1957548" y="942976"/>
                </a:cubicBezTo>
                <a:cubicBezTo>
                  <a:pt x="1916292" y="977356"/>
                  <a:pt x="1914208" y="986553"/>
                  <a:pt x="1886110" y="1028701"/>
                </a:cubicBezTo>
                <a:cubicBezTo>
                  <a:pt x="1866018" y="1088979"/>
                  <a:pt x="1840724" y="1121898"/>
                  <a:pt x="1986123" y="1057276"/>
                </a:cubicBezTo>
                <a:cubicBezTo>
                  <a:pt x="1999885" y="1051159"/>
                  <a:pt x="1993675" y="1027884"/>
                  <a:pt x="2000410" y="1014413"/>
                </a:cubicBezTo>
                <a:cubicBezTo>
                  <a:pt x="2008089" y="999054"/>
                  <a:pt x="2021306" y="986909"/>
                  <a:pt x="2028985" y="971551"/>
                </a:cubicBezTo>
                <a:cubicBezTo>
                  <a:pt x="2035720" y="958080"/>
                  <a:pt x="2035801" y="941764"/>
                  <a:pt x="2043273" y="928688"/>
                </a:cubicBezTo>
                <a:cubicBezTo>
                  <a:pt x="2055087" y="908013"/>
                  <a:pt x="2072294" y="890915"/>
                  <a:pt x="2086135" y="871538"/>
                </a:cubicBezTo>
                <a:cubicBezTo>
                  <a:pt x="2096116" y="857565"/>
                  <a:pt x="2107031" y="844034"/>
                  <a:pt x="2114710" y="828676"/>
                </a:cubicBezTo>
                <a:cubicBezTo>
                  <a:pt x="2121445" y="815205"/>
                  <a:pt x="2119590" y="797573"/>
                  <a:pt x="2128998" y="785813"/>
                </a:cubicBezTo>
                <a:cubicBezTo>
                  <a:pt x="2139725" y="772404"/>
                  <a:pt x="2157573" y="766763"/>
                  <a:pt x="2171860" y="757238"/>
                </a:cubicBezTo>
                <a:cubicBezTo>
                  <a:pt x="2181385" y="742951"/>
                  <a:pt x="2189027" y="727210"/>
                  <a:pt x="2200435" y="714376"/>
                </a:cubicBezTo>
                <a:cubicBezTo>
                  <a:pt x="2229177" y="682041"/>
                  <a:pt x="2293117" y="634429"/>
                  <a:pt x="2314735" y="585788"/>
                </a:cubicBezTo>
                <a:cubicBezTo>
                  <a:pt x="2326968" y="558263"/>
                  <a:pt x="2333785" y="528638"/>
                  <a:pt x="2343310" y="500063"/>
                </a:cubicBezTo>
                <a:lnTo>
                  <a:pt x="2357598" y="457201"/>
                </a:lnTo>
                <a:lnTo>
                  <a:pt x="2371885" y="414338"/>
                </a:lnTo>
                <a:cubicBezTo>
                  <a:pt x="2371049" y="400132"/>
                  <a:pt x="2380583" y="203134"/>
                  <a:pt x="2343310" y="128588"/>
                </a:cubicBezTo>
                <a:cubicBezTo>
                  <a:pt x="2335631" y="113230"/>
                  <a:pt x="2326877" y="97868"/>
                  <a:pt x="2314735" y="85726"/>
                </a:cubicBezTo>
                <a:cubicBezTo>
                  <a:pt x="2302593" y="73584"/>
                  <a:pt x="2288320" y="62085"/>
                  <a:pt x="2271873" y="57151"/>
                </a:cubicBezTo>
                <a:cubicBezTo>
                  <a:pt x="2239617" y="47474"/>
                  <a:pt x="2205351" y="46388"/>
                  <a:pt x="2171860" y="42863"/>
                </a:cubicBezTo>
                <a:cubicBezTo>
                  <a:pt x="2114827" y="36860"/>
                  <a:pt x="2057560" y="33338"/>
                  <a:pt x="2000410" y="28576"/>
                </a:cubicBezTo>
                <a:cubicBezTo>
                  <a:pt x="1928973" y="33338"/>
                  <a:pt x="1857314" y="35496"/>
                  <a:pt x="1786098" y="42863"/>
                </a:cubicBezTo>
                <a:cubicBezTo>
                  <a:pt x="1719104" y="49793"/>
                  <a:pt x="1586073" y="71438"/>
                  <a:pt x="1586073" y="71438"/>
                </a:cubicBezTo>
                <a:cubicBezTo>
                  <a:pt x="1424148" y="66676"/>
                  <a:pt x="1262057" y="65895"/>
                  <a:pt x="1100298" y="57151"/>
                </a:cubicBezTo>
                <a:cubicBezTo>
                  <a:pt x="1085259" y="56338"/>
                  <a:pt x="1072474" y="43676"/>
                  <a:pt x="1057435" y="42863"/>
                </a:cubicBezTo>
                <a:cubicBezTo>
                  <a:pt x="895676" y="34119"/>
                  <a:pt x="733585" y="33338"/>
                  <a:pt x="571660" y="28576"/>
                </a:cubicBezTo>
                <a:cubicBezTo>
                  <a:pt x="501078" y="16812"/>
                  <a:pt x="411740" y="0"/>
                  <a:pt x="343060" y="0"/>
                </a:cubicBezTo>
                <a:cubicBezTo>
                  <a:pt x="242934" y="0"/>
                  <a:pt x="143035" y="9525"/>
                  <a:pt x="43023" y="14288"/>
                </a:cubicBezTo>
                <a:cubicBezTo>
                  <a:pt x="9165" y="65076"/>
                  <a:pt x="2541" y="38101"/>
                  <a:pt x="160" y="571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799424" y="2014538"/>
            <a:ext cx="831530" cy="342900"/>
          </a:xfrm>
          <a:custGeom>
            <a:avLst/>
            <a:gdLst>
              <a:gd name="connsiteX0" fmla="*/ 1426 w 831530"/>
              <a:gd name="connsiteY0" fmla="*/ 0 h 342900"/>
              <a:gd name="connsiteX1" fmla="*/ 530064 w 831530"/>
              <a:gd name="connsiteY1" fmla="*/ 28575 h 342900"/>
              <a:gd name="connsiteX2" fmla="*/ 587214 w 831530"/>
              <a:gd name="connsiteY2" fmla="*/ 42862 h 342900"/>
              <a:gd name="connsiteX3" fmla="*/ 715801 w 831530"/>
              <a:gd name="connsiteY3" fmla="*/ 28575 h 342900"/>
              <a:gd name="connsiteX4" fmla="*/ 801526 w 831530"/>
              <a:gd name="connsiteY4" fmla="*/ 57150 h 342900"/>
              <a:gd name="connsiteX5" fmla="*/ 830101 w 831530"/>
              <a:gd name="connsiteY5" fmla="*/ 100012 h 342900"/>
              <a:gd name="connsiteX6" fmla="*/ 815814 w 831530"/>
              <a:gd name="connsiteY6" fmla="*/ 214312 h 342900"/>
              <a:gd name="connsiteX7" fmla="*/ 772951 w 831530"/>
              <a:gd name="connsiteY7" fmla="*/ 228600 h 342900"/>
              <a:gd name="connsiteX8" fmla="*/ 701514 w 831530"/>
              <a:gd name="connsiteY8" fmla="*/ 242887 h 342900"/>
              <a:gd name="connsiteX9" fmla="*/ 615789 w 831530"/>
              <a:gd name="connsiteY9" fmla="*/ 271462 h 342900"/>
              <a:gd name="connsiteX10" fmla="*/ 558639 w 831530"/>
              <a:gd name="connsiteY10" fmla="*/ 285750 h 342900"/>
              <a:gd name="connsiteX11" fmla="*/ 515776 w 831530"/>
              <a:gd name="connsiteY11" fmla="*/ 314325 h 342900"/>
              <a:gd name="connsiteX12" fmla="*/ 415764 w 831530"/>
              <a:gd name="connsiteY12" fmla="*/ 342900 h 342900"/>
              <a:gd name="connsiteX13" fmla="*/ 272889 w 831530"/>
              <a:gd name="connsiteY13" fmla="*/ 328612 h 342900"/>
              <a:gd name="connsiteX14" fmla="*/ 230026 w 831530"/>
              <a:gd name="connsiteY14" fmla="*/ 314325 h 342900"/>
              <a:gd name="connsiteX15" fmla="*/ 201451 w 831530"/>
              <a:gd name="connsiteY15" fmla="*/ 271462 h 342900"/>
              <a:gd name="connsiteX16" fmla="*/ 158589 w 831530"/>
              <a:gd name="connsiteY16" fmla="*/ 242887 h 342900"/>
              <a:gd name="connsiteX17" fmla="*/ 87151 w 831530"/>
              <a:gd name="connsiteY17" fmla="*/ 171450 h 342900"/>
              <a:gd name="connsiteX18" fmla="*/ 15714 w 831530"/>
              <a:gd name="connsiteY18" fmla="*/ 100012 h 342900"/>
              <a:gd name="connsiteX19" fmla="*/ 30001 w 831530"/>
              <a:gd name="connsiteY19" fmla="*/ 571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1530" h="342900">
                <a:moveTo>
                  <a:pt x="1426" y="0"/>
                </a:moveTo>
                <a:cubicBezTo>
                  <a:pt x="194716" y="6443"/>
                  <a:pt x="351901" y="-3818"/>
                  <a:pt x="530064" y="28575"/>
                </a:cubicBezTo>
                <a:cubicBezTo>
                  <a:pt x="549384" y="32088"/>
                  <a:pt x="568164" y="38100"/>
                  <a:pt x="587214" y="42862"/>
                </a:cubicBezTo>
                <a:cubicBezTo>
                  <a:pt x="630076" y="38100"/>
                  <a:pt x="672770" y="25706"/>
                  <a:pt x="715801" y="28575"/>
                </a:cubicBezTo>
                <a:cubicBezTo>
                  <a:pt x="745855" y="30579"/>
                  <a:pt x="801526" y="57150"/>
                  <a:pt x="801526" y="57150"/>
                </a:cubicBezTo>
                <a:cubicBezTo>
                  <a:pt x="811051" y="71437"/>
                  <a:pt x="828546" y="82911"/>
                  <a:pt x="830101" y="100012"/>
                </a:cubicBezTo>
                <a:cubicBezTo>
                  <a:pt x="833577" y="138251"/>
                  <a:pt x="831408" y="179225"/>
                  <a:pt x="815814" y="214312"/>
                </a:cubicBezTo>
                <a:cubicBezTo>
                  <a:pt x="809697" y="228075"/>
                  <a:pt x="787562" y="224947"/>
                  <a:pt x="772951" y="228600"/>
                </a:cubicBezTo>
                <a:cubicBezTo>
                  <a:pt x="749392" y="234490"/>
                  <a:pt x="724942" y="236498"/>
                  <a:pt x="701514" y="242887"/>
                </a:cubicBezTo>
                <a:cubicBezTo>
                  <a:pt x="672455" y="250812"/>
                  <a:pt x="645010" y="264156"/>
                  <a:pt x="615789" y="271462"/>
                </a:cubicBezTo>
                <a:lnTo>
                  <a:pt x="558639" y="285750"/>
                </a:lnTo>
                <a:cubicBezTo>
                  <a:pt x="544351" y="295275"/>
                  <a:pt x="531135" y="306646"/>
                  <a:pt x="515776" y="314325"/>
                </a:cubicBezTo>
                <a:cubicBezTo>
                  <a:pt x="495282" y="324572"/>
                  <a:pt x="434070" y="338323"/>
                  <a:pt x="415764" y="342900"/>
                </a:cubicBezTo>
                <a:cubicBezTo>
                  <a:pt x="368139" y="338137"/>
                  <a:pt x="320195" y="335890"/>
                  <a:pt x="272889" y="328612"/>
                </a:cubicBezTo>
                <a:cubicBezTo>
                  <a:pt x="258004" y="326322"/>
                  <a:pt x="241786" y="323733"/>
                  <a:pt x="230026" y="314325"/>
                </a:cubicBezTo>
                <a:cubicBezTo>
                  <a:pt x="216617" y="303598"/>
                  <a:pt x="213593" y="283604"/>
                  <a:pt x="201451" y="271462"/>
                </a:cubicBezTo>
                <a:cubicBezTo>
                  <a:pt x="189309" y="259320"/>
                  <a:pt x="172876" y="252412"/>
                  <a:pt x="158589" y="242887"/>
                </a:cubicBezTo>
                <a:cubicBezTo>
                  <a:pt x="82387" y="128585"/>
                  <a:pt x="182404" y="266703"/>
                  <a:pt x="87151" y="171450"/>
                </a:cubicBezTo>
                <a:cubicBezTo>
                  <a:pt x="-8102" y="76197"/>
                  <a:pt x="130016" y="176214"/>
                  <a:pt x="15714" y="100012"/>
                </a:cubicBezTo>
                <a:cubicBezTo>
                  <a:pt x="-1586" y="48114"/>
                  <a:pt x="-13634" y="57150"/>
                  <a:pt x="30001" y="57150"/>
                </a:cubicBezTo>
              </a:path>
            </a:pathLst>
          </a:custGeom>
          <a:solidFill>
            <a:srgbClr val="FFF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786688" y="2014538"/>
            <a:ext cx="514350" cy="360916"/>
          </a:xfrm>
          <a:custGeom>
            <a:avLst/>
            <a:gdLst>
              <a:gd name="connsiteX0" fmla="*/ 14287 w 514350"/>
              <a:gd name="connsiteY0" fmla="*/ 0 h 360916"/>
              <a:gd name="connsiteX1" fmla="*/ 271462 w 514350"/>
              <a:gd name="connsiteY1" fmla="*/ 14287 h 360916"/>
              <a:gd name="connsiteX2" fmla="*/ 300037 w 514350"/>
              <a:gd name="connsiteY2" fmla="*/ 57150 h 360916"/>
              <a:gd name="connsiteX3" fmla="*/ 342900 w 514350"/>
              <a:gd name="connsiteY3" fmla="*/ 100012 h 360916"/>
              <a:gd name="connsiteX4" fmla="*/ 471487 w 514350"/>
              <a:gd name="connsiteY4" fmla="*/ 114300 h 360916"/>
              <a:gd name="connsiteX5" fmla="*/ 514350 w 514350"/>
              <a:gd name="connsiteY5" fmla="*/ 128587 h 360916"/>
              <a:gd name="connsiteX6" fmla="*/ 471487 w 514350"/>
              <a:gd name="connsiteY6" fmla="*/ 157162 h 360916"/>
              <a:gd name="connsiteX7" fmla="*/ 428625 w 514350"/>
              <a:gd name="connsiteY7" fmla="*/ 200025 h 360916"/>
              <a:gd name="connsiteX8" fmla="*/ 371475 w 514350"/>
              <a:gd name="connsiteY8" fmla="*/ 285750 h 360916"/>
              <a:gd name="connsiteX9" fmla="*/ 328612 w 514350"/>
              <a:gd name="connsiteY9" fmla="*/ 314325 h 360916"/>
              <a:gd name="connsiteX10" fmla="*/ 300037 w 514350"/>
              <a:gd name="connsiteY10" fmla="*/ 357187 h 360916"/>
              <a:gd name="connsiteX11" fmla="*/ 114300 w 514350"/>
              <a:gd name="connsiteY11" fmla="*/ 328612 h 360916"/>
              <a:gd name="connsiteX12" fmla="*/ 71437 w 514350"/>
              <a:gd name="connsiteY12" fmla="*/ 242887 h 360916"/>
              <a:gd name="connsiteX13" fmla="*/ 57150 w 514350"/>
              <a:gd name="connsiteY13" fmla="*/ 200025 h 360916"/>
              <a:gd name="connsiteX14" fmla="*/ 28575 w 514350"/>
              <a:gd name="connsiteY14" fmla="*/ 157162 h 360916"/>
              <a:gd name="connsiteX15" fmla="*/ 0 w 514350"/>
              <a:gd name="connsiteY15" fmla="*/ 71437 h 360916"/>
              <a:gd name="connsiteX16" fmla="*/ 14287 w 514350"/>
              <a:gd name="connsiteY16" fmla="*/ 14287 h 360916"/>
              <a:gd name="connsiteX17" fmla="*/ 57150 w 514350"/>
              <a:gd name="connsiteY17" fmla="*/ 28575 h 360916"/>
              <a:gd name="connsiteX18" fmla="*/ 100012 w 514350"/>
              <a:gd name="connsiteY18" fmla="*/ 57150 h 3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360916">
                <a:moveTo>
                  <a:pt x="14287" y="0"/>
                </a:moveTo>
                <a:cubicBezTo>
                  <a:pt x="100012" y="4762"/>
                  <a:pt x="187272" y="-2551"/>
                  <a:pt x="271462" y="14287"/>
                </a:cubicBezTo>
                <a:cubicBezTo>
                  <a:pt x="288300" y="17655"/>
                  <a:pt x="289044" y="43958"/>
                  <a:pt x="300037" y="57150"/>
                </a:cubicBezTo>
                <a:cubicBezTo>
                  <a:pt x="312972" y="72672"/>
                  <a:pt x="323731" y="93622"/>
                  <a:pt x="342900" y="100012"/>
                </a:cubicBezTo>
                <a:cubicBezTo>
                  <a:pt x="383813" y="113650"/>
                  <a:pt x="428625" y="109537"/>
                  <a:pt x="471487" y="114300"/>
                </a:cubicBezTo>
                <a:cubicBezTo>
                  <a:pt x="485775" y="119062"/>
                  <a:pt x="514350" y="113527"/>
                  <a:pt x="514350" y="128587"/>
                </a:cubicBezTo>
                <a:cubicBezTo>
                  <a:pt x="514350" y="145759"/>
                  <a:pt x="484679" y="146169"/>
                  <a:pt x="471487" y="157162"/>
                </a:cubicBezTo>
                <a:cubicBezTo>
                  <a:pt x="455965" y="170097"/>
                  <a:pt x="441030" y="184076"/>
                  <a:pt x="428625" y="200025"/>
                </a:cubicBezTo>
                <a:cubicBezTo>
                  <a:pt x="407541" y="227134"/>
                  <a:pt x="400050" y="266700"/>
                  <a:pt x="371475" y="285750"/>
                </a:cubicBezTo>
                <a:lnTo>
                  <a:pt x="328612" y="314325"/>
                </a:lnTo>
                <a:cubicBezTo>
                  <a:pt x="319087" y="328612"/>
                  <a:pt x="316975" y="354364"/>
                  <a:pt x="300037" y="357187"/>
                </a:cubicBezTo>
                <a:cubicBezTo>
                  <a:pt x="226365" y="369466"/>
                  <a:pt x="176078" y="349206"/>
                  <a:pt x="114300" y="328612"/>
                </a:cubicBezTo>
                <a:cubicBezTo>
                  <a:pt x="78385" y="220871"/>
                  <a:pt x="126834" y="353681"/>
                  <a:pt x="71437" y="242887"/>
                </a:cubicBezTo>
                <a:cubicBezTo>
                  <a:pt x="64702" y="229417"/>
                  <a:pt x="63885" y="213495"/>
                  <a:pt x="57150" y="200025"/>
                </a:cubicBezTo>
                <a:cubicBezTo>
                  <a:pt x="49471" y="184666"/>
                  <a:pt x="35549" y="172854"/>
                  <a:pt x="28575" y="157162"/>
                </a:cubicBezTo>
                <a:cubicBezTo>
                  <a:pt x="16342" y="129637"/>
                  <a:pt x="0" y="71437"/>
                  <a:pt x="0" y="71437"/>
                </a:cubicBezTo>
                <a:cubicBezTo>
                  <a:pt x="4762" y="52387"/>
                  <a:pt x="-1422" y="26069"/>
                  <a:pt x="14287" y="14287"/>
                </a:cubicBezTo>
                <a:cubicBezTo>
                  <a:pt x="26335" y="5251"/>
                  <a:pt x="43679" y="21840"/>
                  <a:pt x="57150" y="28575"/>
                </a:cubicBezTo>
                <a:cubicBezTo>
                  <a:pt x="72508" y="36254"/>
                  <a:pt x="100012" y="57150"/>
                  <a:pt x="100012" y="57150"/>
                </a:cubicBezTo>
              </a:path>
            </a:pathLst>
          </a:custGeom>
          <a:solidFill>
            <a:srgbClr val="FFF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8743950" y="2014538"/>
            <a:ext cx="1243013" cy="385762"/>
          </a:xfrm>
          <a:custGeom>
            <a:avLst/>
            <a:gdLst>
              <a:gd name="connsiteX0" fmla="*/ 0 w 1243013"/>
              <a:gd name="connsiteY0" fmla="*/ 0 h 385762"/>
              <a:gd name="connsiteX1" fmla="*/ 400050 w 1243013"/>
              <a:gd name="connsiteY1" fmla="*/ 0 h 385762"/>
              <a:gd name="connsiteX2" fmla="*/ 600075 w 1243013"/>
              <a:gd name="connsiteY2" fmla="*/ 14287 h 385762"/>
              <a:gd name="connsiteX3" fmla="*/ 1243013 w 1243013"/>
              <a:gd name="connsiteY3" fmla="*/ 28575 h 385762"/>
              <a:gd name="connsiteX4" fmla="*/ 1214438 w 1243013"/>
              <a:gd name="connsiteY4" fmla="*/ 71437 h 385762"/>
              <a:gd name="connsiteX5" fmla="*/ 1128713 w 1243013"/>
              <a:gd name="connsiteY5" fmla="*/ 85725 h 385762"/>
              <a:gd name="connsiteX6" fmla="*/ 1071563 w 1243013"/>
              <a:gd name="connsiteY6" fmla="*/ 100012 h 385762"/>
              <a:gd name="connsiteX7" fmla="*/ 957263 w 1243013"/>
              <a:gd name="connsiteY7" fmla="*/ 200025 h 385762"/>
              <a:gd name="connsiteX8" fmla="*/ 842963 w 1243013"/>
              <a:gd name="connsiteY8" fmla="*/ 157162 h 385762"/>
              <a:gd name="connsiteX9" fmla="*/ 814388 w 1243013"/>
              <a:gd name="connsiteY9" fmla="*/ 114300 h 385762"/>
              <a:gd name="connsiteX10" fmla="*/ 542925 w 1243013"/>
              <a:gd name="connsiteY10" fmla="*/ 100012 h 385762"/>
              <a:gd name="connsiteX11" fmla="*/ 471488 w 1243013"/>
              <a:gd name="connsiteY11" fmla="*/ 114300 h 385762"/>
              <a:gd name="connsiteX12" fmla="*/ 428625 w 1243013"/>
              <a:gd name="connsiteY12" fmla="*/ 157162 h 385762"/>
              <a:gd name="connsiteX13" fmla="*/ 385763 w 1243013"/>
              <a:gd name="connsiteY13" fmla="*/ 185737 h 385762"/>
              <a:gd name="connsiteX14" fmla="*/ 271463 w 1243013"/>
              <a:gd name="connsiteY14" fmla="*/ 285750 h 385762"/>
              <a:gd name="connsiteX15" fmla="*/ 228600 w 1243013"/>
              <a:gd name="connsiteY15" fmla="*/ 328612 h 385762"/>
              <a:gd name="connsiteX16" fmla="*/ 142875 w 1243013"/>
              <a:gd name="connsiteY16" fmla="*/ 385762 h 385762"/>
              <a:gd name="connsiteX17" fmla="*/ 100013 w 1243013"/>
              <a:gd name="connsiteY17" fmla="*/ 371475 h 385762"/>
              <a:gd name="connsiteX18" fmla="*/ 85725 w 1243013"/>
              <a:gd name="connsiteY18" fmla="*/ 328612 h 385762"/>
              <a:gd name="connsiteX19" fmla="*/ 57150 w 1243013"/>
              <a:gd name="connsiteY19" fmla="*/ 185737 h 385762"/>
              <a:gd name="connsiteX20" fmla="*/ 28575 w 1243013"/>
              <a:gd name="connsiteY20" fmla="*/ 100012 h 385762"/>
              <a:gd name="connsiteX21" fmla="*/ 14288 w 1243013"/>
              <a:gd name="connsiteY21" fmla="*/ 57150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3013" h="385762">
                <a:moveTo>
                  <a:pt x="0" y="0"/>
                </a:moveTo>
                <a:cubicBezTo>
                  <a:pt x="236542" y="33790"/>
                  <a:pt x="-44851" y="0"/>
                  <a:pt x="400050" y="0"/>
                </a:cubicBezTo>
                <a:cubicBezTo>
                  <a:pt x="466895" y="0"/>
                  <a:pt x="533269" y="12022"/>
                  <a:pt x="600075" y="14287"/>
                </a:cubicBezTo>
                <a:cubicBezTo>
                  <a:pt x="814318" y="21549"/>
                  <a:pt x="1028700" y="23812"/>
                  <a:pt x="1243013" y="28575"/>
                </a:cubicBezTo>
                <a:cubicBezTo>
                  <a:pt x="1233488" y="42862"/>
                  <a:pt x="1229796" y="63758"/>
                  <a:pt x="1214438" y="71437"/>
                </a:cubicBezTo>
                <a:cubicBezTo>
                  <a:pt x="1188527" y="84392"/>
                  <a:pt x="1157120" y="80044"/>
                  <a:pt x="1128713" y="85725"/>
                </a:cubicBezTo>
                <a:cubicBezTo>
                  <a:pt x="1109458" y="89576"/>
                  <a:pt x="1090613" y="95250"/>
                  <a:pt x="1071563" y="100012"/>
                </a:cubicBezTo>
                <a:cubicBezTo>
                  <a:pt x="971550" y="166687"/>
                  <a:pt x="1004888" y="128587"/>
                  <a:pt x="957263" y="200025"/>
                </a:cubicBezTo>
                <a:cubicBezTo>
                  <a:pt x="906150" y="189802"/>
                  <a:pt x="879753" y="193952"/>
                  <a:pt x="842963" y="157162"/>
                </a:cubicBezTo>
                <a:cubicBezTo>
                  <a:pt x="830821" y="145020"/>
                  <a:pt x="831256" y="117513"/>
                  <a:pt x="814388" y="114300"/>
                </a:cubicBezTo>
                <a:cubicBezTo>
                  <a:pt x="725375" y="97345"/>
                  <a:pt x="633413" y="104775"/>
                  <a:pt x="542925" y="100012"/>
                </a:cubicBezTo>
                <a:cubicBezTo>
                  <a:pt x="519113" y="104775"/>
                  <a:pt x="493208" y="103440"/>
                  <a:pt x="471488" y="114300"/>
                </a:cubicBezTo>
                <a:cubicBezTo>
                  <a:pt x="453416" y="123336"/>
                  <a:pt x="444147" y="144227"/>
                  <a:pt x="428625" y="157162"/>
                </a:cubicBezTo>
                <a:cubicBezTo>
                  <a:pt x="415434" y="168155"/>
                  <a:pt x="400050" y="176212"/>
                  <a:pt x="385763" y="185737"/>
                </a:cubicBezTo>
                <a:cubicBezTo>
                  <a:pt x="304805" y="307175"/>
                  <a:pt x="438141" y="119076"/>
                  <a:pt x="271463" y="285750"/>
                </a:cubicBezTo>
                <a:cubicBezTo>
                  <a:pt x="257175" y="300037"/>
                  <a:pt x="244549" y="316207"/>
                  <a:pt x="228600" y="328612"/>
                </a:cubicBezTo>
                <a:cubicBezTo>
                  <a:pt x="201491" y="349696"/>
                  <a:pt x="142875" y="385762"/>
                  <a:pt x="142875" y="385762"/>
                </a:cubicBezTo>
                <a:cubicBezTo>
                  <a:pt x="128588" y="381000"/>
                  <a:pt x="110662" y="382124"/>
                  <a:pt x="100013" y="371475"/>
                </a:cubicBezTo>
                <a:cubicBezTo>
                  <a:pt x="89364" y="360826"/>
                  <a:pt x="89862" y="343093"/>
                  <a:pt x="85725" y="328612"/>
                </a:cubicBezTo>
                <a:cubicBezTo>
                  <a:pt x="38238" y="162408"/>
                  <a:pt x="113280" y="410256"/>
                  <a:pt x="57150" y="185737"/>
                </a:cubicBezTo>
                <a:cubicBezTo>
                  <a:pt x="49845" y="156516"/>
                  <a:pt x="38100" y="128587"/>
                  <a:pt x="28575" y="100012"/>
                </a:cubicBezTo>
                <a:lnTo>
                  <a:pt x="14288" y="57150"/>
                </a:lnTo>
              </a:path>
            </a:pathLst>
          </a:custGeom>
          <a:solidFill>
            <a:srgbClr val="FFF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972300" y="2414588"/>
            <a:ext cx="1044688" cy="429220"/>
          </a:xfrm>
          <a:custGeom>
            <a:avLst/>
            <a:gdLst>
              <a:gd name="connsiteX0" fmla="*/ 542925 w 1044688"/>
              <a:gd name="connsiteY0" fmla="*/ 0 h 429220"/>
              <a:gd name="connsiteX1" fmla="*/ 471488 w 1044688"/>
              <a:gd name="connsiteY1" fmla="*/ 14287 h 429220"/>
              <a:gd name="connsiteX2" fmla="*/ 414338 w 1044688"/>
              <a:gd name="connsiteY2" fmla="*/ 100012 h 429220"/>
              <a:gd name="connsiteX3" fmla="*/ 328613 w 1044688"/>
              <a:gd name="connsiteY3" fmla="*/ 157162 h 429220"/>
              <a:gd name="connsiteX4" fmla="*/ 242888 w 1044688"/>
              <a:gd name="connsiteY4" fmla="*/ 200025 h 429220"/>
              <a:gd name="connsiteX5" fmla="*/ 214313 w 1044688"/>
              <a:gd name="connsiteY5" fmla="*/ 242887 h 429220"/>
              <a:gd name="connsiteX6" fmla="*/ 171450 w 1044688"/>
              <a:gd name="connsiteY6" fmla="*/ 257175 h 429220"/>
              <a:gd name="connsiteX7" fmla="*/ 128588 w 1044688"/>
              <a:gd name="connsiteY7" fmla="*/ 285750 h 429220"/>
              <a:gd name="connsiteX8" fmla="*/ 142875 w 1044688"/>
              <a:gd name="connsiteY8" fmla="*/ 342900 h 429220"/>
              <a:gd name="connsiteX9" fmla="*/ 185738 w 1044688"/>
              <a:gd name="connsiteY9" fmla="*/ 357187 h 429220"/>
              <a:gd name="connsiteX10" fmla="*/ 228600 w 1044688"/>
              <a:gd name="connsiteY10" fmla="*/ 342900 h 429220"/>
              <a:gd name="connsiteX11" fmla="*/ 328613 w 1044688"/>
              <a:gd name="connsiteY11" fmla="*/ 328612 h 429220"/>
              <a:gd name="connsiteX12" fmla="*/ 442913 w 1044688"/>
              <a:gd name="connsiteY12" fmla="*/ 257175 h 429220"/>
              <a:gd name="connsiteX13" fmla="*/ 571500 w 1044688"/>
              <a:gd name="connsiteY13" fmla="*/ 185737 h 429220"/>
              <a:gd name="connsiteX14" fmla="*/ 614363 w 1044688"/>
              <a:gd name="connsiteY14" fmla="*/ 157162 h 429220"/>
              <a:gd name="connsiteX15" fmla="*/ 814388 w 1044688"/>
              <a:gd name="connsiteY15" fmla="*/ 128587 h 429220"/>
              <a:gd name="connsiteX16" fmla="*/ 942975 w 1044688"/>
              <a:gd name="connsiteY16" fmla="*/ 200025 h 429220"/>
              <a:gd name="connsiteX17" fmla="*/ 1000125 w 1044688"/>
              <a:gd name="connsiteY17" fmla="*/ 214312 h 429220"/>
              <a:gd name="connsiteX18" fmla="*/ 1042988 w 1044688"/>
              <a:gd name="connsiteY18" fmla="*/ 300037 h 429220"/>
              <a:gd name="connsiteX19" fmla="*/ 957263 w 1044688"/>
              <a:gd name="connsiteY19" fmla="*/ 328612 h 429220"/>
              <a:gd name="connsiteX20" fmla="*/ 857250 w 1044688"/>
              <a:gd name="connsiteY20" fmla="*/ 357187 h 429220"/>
              <a:gd name="connsiteX21" fmla="*/ 742950 w 1044688"/>
              <a:gd name="connsiteY21" fmla="*/ 385762 h 429220"/>
              <a:gd name="connsiteX22" fmla="*/ 614363 w 1044688"/>
              <a:gd name="connsiteY22" fmla="*/ 371475 h 429220"/>
              <a:gd name="connsiteX23" fmla="*/ 471488 w 1044688"/>
              <a:gd name="connsiteY23" fmla="*/ 385762 h 429220"/>
              <a:gd name="connsiteX24" fmla="*/ 257175 w 1044688"/>
              <a:gd name="connsiteY24" fmla="*/ 400050 h 429220"/>
              <a:gd name="connsiteX25" fmla="*/ 85725 w 1044688"/>
              <a:gd name="connsiteY25" fmla="*/ 414337 h 429220"/>
              <a:gd name="connsiteX26" fmla="*/ 14288 w 1044688"/>
              <a:gd name="connsiteY26" fmla="*/ 328612 h 429220"/>
              <a:gd name="connsiteX27" fmla="*/ 0 w 1044688"/>
              <a:gd name="connsiteY27" fmla="*/ 285750 h 429220"/>
              <a:gd name="connsiteX28" fmla="*/ 14288 w 1044688"/>
              <a:gd name="connsiteY28" fmla="*/ 214312 h 429220"/>
              <a:gd name="connsiteX29" fmla="*/ 57150 w 1044688"/>
              <a:gd name="connsiteY29" fmla="*/ 171450 h 429220"/>
              <a:gd name="connsiteX30" fmla="*/ 142875 w 1044688"/>
              <a:gd name="connsiteY30" fmla="*/ 114300 h 429220"/>
              <a:gd name="connsiteX31" fmla="*/ 185738 w 1044688"/>
              <a:gd name="connsiteY31" fmla="*/ 85725 h 429220"/>
              <a:gd name="connsiteX32" fmla="*/ 228600 w 1044688"/>
              <a:gd name="connsiteY32" fmla="*/ 71437 h 429220"/>
              <a:gd name="connsiteX33" fmla="*/ 314325 w 1044688"/>
              <a:gd name="connsiteY33" fmla="*/ 28575 h 429220"/>
              <a:gd name="connsiteX34" fmla="*/ 471488 w 1044688"/>
              <a:gd name="connsiteY34" fmla="*/ 42862 h 429220"/>
              <a:gd name="connsiteX35" fmla="*/ 514350 w 1044688"/>
              <a:gd name="connsiteY35" fmla="*/ 42862 h 42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88" h="429220">
                <a:moveTo>
                  <a:pt x="542925" y="0"/>
                </a:moveTo>
                <a:cubicBezTo>
                  <a:pt x="519113" y="4762"/>
                  <a:pt x="488659" y="-2884"/>
                  <a:pt x="471488" y="14287"/>
                </a:cubicBezTo>
                <a:cubicBezTo>
                  <a:pt x="350802" y="134973"/>
                  <a:pt x="544391" y="56662"/>
                  <a:pt x="414338" y="100012"/>
                </a:cubicBezTo>
                <a:cubicBezTo>
                  <a:pt x="385763" y="119062"/>
                  <a:pt x="361193" y="146302"/>
                  <a:pt x="328613" y="157162"/>
                </a:cubicBezTo>
                <a:cubicBezTo>
                  <a:pt x="269460" y="176880"/>
                  <a:pt x="298281" y="163096"/>
                  <a:pt x="242888" y="200025"/>
                </a:cubicBezTo>
                <a:cubicBezTo>
                  <a:pt x="233363" y="214312"/>
                  <a:pt x="227722" y="232160"/>
                  <a:pt x="214313" y="242887"/>
                </a:cubicBezTo>
                <a:cubicBezTo>
                  <a:pt x="202553" y="252295"/>
                  <a:pt x="184921" y="250440"/>
                  <a:pt x="171450" y="257175"/>
                </a:cubicBezTo>
                <a:cubicBezTo>
                  <a:pt x="156092" y="264854"/>
                  <a:pt x="142875" y="276225"/>
                  <a:pt x="128588" y="285750"/>
                </a:cubicBezTo>
                <a:cubicBezTo>
                  <a:pt x="133350" y="304800"/>
                  <a:pt x="130608" y="327567"/>
                  <a:pt x="142875" y="342900"/>
                </a:cubicBezTo>
                <a:cubicBezTo>
                  <a:pt x="152283" y="354660"/>
                  <a:pt x="170678" y="357187"/>
                  <a:pt x="185738" y="357187"/>
                </a:cubicBezTo>
                <a:cubicBezTo>
                  <a:pt x="200798" y="357187"/>
                  <a:pt x="213832" y="345854"/>
                  <a:pt x="228600" y="342900"/>
                </a:cubicBezTo>
                <a:cubicBezTo>
                  <a:pt x="261622" y="336296"/>
                  <a:pt x="295275" y="333375"/>
                  <a:pt x="328613" y="328612"/>
                </a:cubicBezTo>
                <a:cubicBezTo>
                  <a:pt x="522280" y="264056"/>
                  <a:pt x="345381" y="342515"/>
                  <a:pt x="442913" y="257175"/>
                </a:cubicBezTo>
                <a:cubicBezTo>
                  <a:pt x="563040" y="152064"/>
                  <a:pt x="486467" y="228254"/>
                  <a:pt x="571500" y="185737"/>
                </a:cubicBezTo>
                <a:cubicBezTo>
                  <a:pt x="586859" y="178058"/>
                  <a:pt x="600075" y="166687"/>
                  <a:pt x="614363" y="157162"/>
                </a:cubicBezTo>
                <a:cubicBezTo>
                  <a:pt x="647537" y="57638"/>
                  <a:pt x="616723" y="103879"/>
                  <a:pt x="814388" y="128587"/>
                </a:cubicBezTo>
                <a:cubicBezTo>
                  <a:pt x="907714" y="140253"/>
                  <a:pt x="803938" y="165267"/>
                  <a:pt x="942975" y="200025"/>
                </a:cubicBezTo>
                <a:lnTo>
                  <a:pt x="1000125" y="214312"/>
                </a:lnTo>
                <a:cubicBezTo>
                  <a:pt x="1001083" y="215749"/>
                  <a:pt x="1054818" y="288207"/>
                  <a:pt x="1042988" y="300037"/>
                </a:cubicBezTo>
                <a:cubicBezTo>
                  <a:pt x="1021689" y="321336"/>
                  <a:pt x="985838" y="319087"/>
                  <a:pt x="957263" y="328612"/>
                </a:cubicBezTo>
                <a:cubicBezTo>
                  <a:pt x="909523" y="344525"/>
                  <a:pt x="911081" y="345225"/>
                  <a:pt x="857250" y="357187"/>
                </a:cubicBezTo>
                <a:cubicBezTo>
                  <a:pt x="753807" y="380174"/>
                  <a:pt x="819541" y="360233"/>
                  <a:pt x="742950" y="385762"/>
                </a:cubicBezTo>
                <a:cubicBezTo>
                  <a:pt x="700088" y="381000"/>
                  <a:pt x="657489" y="371475"/>
                  <a:pt x="614363" y="371475"/>
                </a:cubicBezTo>
                <a:cubicBezTo>
                  <a:pt x="566500" y="371475"/>
                  <a:pt x="519198" y="381945"/>
                  <a:pt x="471488" y="385762"/>
                </a:cubicBezTo>
                <a:cubicBezTo>
                  <a:pt x="400120" y="391471"/>
                  <a:pt x="328613" y="395287"/>
                  <a:pt x="257175" y="400050"/>
                </a:cubicBezTo>
                <a:cubicBezTo>
                  <a:pt x="123825" y="433388"/>
                  <a:pt x="180975" y="438150"/>
                  <a:pt x="85725" y="414337"/>
                </a:cubicBezTo>
                <a:cubicBezTo>
                  <a:pt x="54125" y="382737"/>
                  <a:pt x="34181" y="368397"/>
                  <a:pt x="14288" y="328612"/>
                </a:cubicBezTo>
                <a:cubicBezTo>
                  <a:pt x="7553" y="315142"/>
                  <a:pt x="4763" y="300037"/>
                  <a:pt x="0" y="285750"/>
                </a:cubicBezTo>
                <a:cubicBezTo>
                  <a:pt x="4763" y="261937"/>
                  <a:pt x="3428" y="236033"/>
                  <a:pt x="14288" y="214312"/>
                </a:cubicBezTo>
                <a:cubicBezTo>
                  <a:pt x="23324" y="196240"/>
                  <a:pt x="41201" y="183855"/>
                  <a:pt x="57150" y="171450"/>
                </a:cubicBezTo>
                <a:cubicBezTo>
                  <a:pt x="84259" y="150366"/>
                  <a:pt x="114300" y="133350"/>
                  <a:pt x="142875" y="114300"/>
                </a:cubicBezTo>
                <a:cubicBezTo>
                  <a:pt x="157163" y="104775"/>
                  <a:pt x="169448" y="91155"/>
                  <a:pt x="185738" y="85725"/>
                </a:cubicBezTo>
                <a:cubicBezTo>
                  <a:pt x="200025" y="80962"/>
                  <a:pt x="215130" y="78172"/>
                  <a:pt x="228600" y="71437"/>
                </a:cubicBezTo>
                <a:cubicBezTo>
                  <a:pt x="339379" y="16047"/>
                  <a:pt x="206598" y="64483"/>
                  <a:pt x="314325" y="28575"/>
                </a:cubicBezTo>
                <a:cubicBezTo>
                  <a:pt x="366713" y="33337"/>
                  <a:pt x="419413" y="35423"/>
                  <a:pt x="471488" y="42862"/>
                </a:cubicBezTo>
                <a:cubicBezTo>
                  <a:pt x="518868" y="49631"/>
                  <a:pt x="514350" y="75064"/>
                  <a:pt x="514350" y="42862"/>
                </a:cubicBezTo>
              </a:path>
            </a:pathLst>
          </a:custGeom>
          <a:solidFill>
            <a:srgbClr val="FFF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8181093" y="2340673"/>
            <a:ext cx="691445" cy="496332"/>
          </a:xfrm>
          <a:custGeom>
            <a:avLst/>
            <a:gdLst>
              <a:gd name="connsiteX0" fmla="*/ 519995 w 691445"/>
              <a:gd name="connsiteY0" fmla="*/ 2477 h 496332"/>
              <a:gd name="connsiteX1" fmla="*/ 562857 w 691445"/>
              <a:gd name="connsiteY1" fmla="*/ 73915 h 496332"/>
              <a:gd name="connsiteX2" fmla="*/ 591432 w 691445"/>
              <a:gd name="connsiteY2" fmla="*/ 159640 h 496332"/>
              <a:gd name="connsiteX3" fmla="*/ 620007 w 691445"/>
              <a:gd name="connsiteY3" fmla="*/ 202502 h 496332"/>
              <a:gd name="connsiteX4" fmla="*/ 648582 w 691445"/>
              <a:gd name="connsiteY4" fmla="*/ 288227 h 496332"/>
              <a:gd name="connsiteX5" fmla="*/ 691445 w 691445"/>
              <a:gd name="connsiteY5" fmla="*/ 373952 h 496332"/>
              <a:gd name="connsiteX6" fmla="*/ 677157 w 691445"/>
              <a:gd name="connsiteY6" fmla="*/ 416815 h 496332"/>
              <a:gd name="connsiteX7" fmla="*/ 591432 w 691445"/>
              <a:gd name="connsiteY7" fmla="*/ 445390 h 496332"/>
              <a:gd name="connsiteX8" fmla="*/ 234245 w 691445"/>
              <a:gd name="connsiteY8" fmla="*/ 473965 h 496332"/>
              <a:gd name="connsiteX9" fmla="*/ 5645 w 691445"/>
              <a:gd name="connsiteY9" fmla="*/ 473965 h 496332"/>
              <a:gd name="connsiteX10" fmla="*/ 19932 w 691445"/>
              <a:gd name="connsiteY10" fmla="*/ 431102 h 496332"/>
              <a:gd name="connsiteX11" fmla="*/ 105657 w 691445"/>
              <a:gd name="connsiteY11" fmla="*/ 416815 h 496332"/>
              <a:gd name="connsiteX12" fmla="*/ 119945 w 691445"/>
              <a:gd name="connsiteY12" fmla="*/ 345377 h 496332"/>
              <a:gd name="connsiteX13" fmla="*/ 162807 w 691445"/>
              <a:gd name="connsiteY13" fmla="*/ 331090 h 496332"/>
              <a:gd name="connsiteX14" fmla="*/ 205670 w 691445"/>
              <a:gd name="connsiteY14" fmla="*/ 302515 h 496332"/>
              <a:gd name="connsiteX15" fmla="*/ 277107 w 691445"/>
              <a:gd name="connsiteY15" fmla="*/ 231077 h 496332"/>
              <a:gd name="connsiteX16" fmla="*/ 348545 w 691445"/>
              <a:gd name="connsiteY16" fmla="*/ 159640 h 496332"/>
              <a:gd name="connsiteX17" fmla="*/ 419982 w 691445"/>
              <a:gd name="connsiteY17" fmla="*/ 102490 h 496332"/>
              <a:gd name="connsiteX18" fmla="*/ 491420 w 691445"/>
              <a:gd name="connsiteY18" fmla="*/ 45340 h 496332"/>
              <a:gd name="connsiteX19" fmla="*/ 519995 w 691445"/>
              <a:gd name="connsiteY19" fmla="*/ 2477 h 49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445" h="496332">
                <a:moveTo>
                  <a:pt x="519995" y="2477"/>
                </a:moveTo>
                <a:cubicBezTo>
                  <a:pt x="531901" y="7240"/>
                  <a:pt x="551366" y="48634"/>
                  <a:pt x="562857" y="73915"/>
                </a:cubicBezTo>
                <a:cubicBezTo>
                  <a:pt x="575321" y="101336"/>
                  <a:pt x="574724" y="134578"/>
                  <a:pt x="591432" y="159640"/>
                </a:cubicBezTo>
                <a:cubicBezTo>
                  <a:pt x="600957" y="173927"/>
                  <a:pt x="613033" y="186811"/>
                  <a:pt x="620007" y="202502"/>
                </a:cubicBezTo>
                <a:cubicBezTo>
                  <a:pt x="632240" y="230027"/>
                  <a:pt x="631874" y="263165"/>
                  <a:pt x="648582" y="288227"/>
                </a:cubicBezTo>
                <a:cubicBezTo>
                  <a:pt x="685511" y="343621"/>
                  <a:pt x="671727" y="314800"/>
                  <a:pt x="691445" y="373952"/>
                </a:cubicBezTo>
                <a:cubicBezTo>
                  <a:pt x="686682" y="388240"/>
                  <a:pt x="689412" y="408061"/>
                  <a:pt x="677157" y="416815"/>
                </a:cubicBezTo>
                <a:cubicBezTo>
                  <a:pt x="652647" y="434322"/>
                  <a:pt x="620007" y="435865"/>
                  <a:pt x="591432" y="445390"/>
                </a:cubicBezTo>
                <a:cubicBezTo>
                  <a:pt x="449071" y="492843"/>
                  <a:pt x="563597" y="458994"/>
                  <a:pt x="234245" y="473965"/>
                </a:cubicBezTo>
                <a:cubicBezTo>
                  <a:pt x="151336" y="494691"/>
                  <a:pt x="109406" y="511696"/>
                  <a:pt x="5645" y="473965"/>
                </a:cubicBezTo>
                <a:cubicBezTo>
                  <a:pt x="-8509" y="468818"/>
                  <a:pt x="6856" y="438574"/>
                  <a:pt x="19932" y="431102"/>
                </a:cubicBezTo>
                <a:cubicBezTo>
                  <a:pt x="45084" y="416729"/>
                  <a:pt x="77082" y="421577"/>
                  <a:pt x="105657" y="416815"/>
                </a:cubicBezTo>
                <a:cubicBezTo>
                  <a:pt x="110420" y="393002"/>
                  <a:pt x="106475" y="365583"/>
                  <a:pt x="119945" y="345377"/>
                </a:cubicBezTo>
                <a:cubicBezTo>
                  <a:pt x="128299" y="332846"/>
                  <a:pt x="149337" y="337825"/>
                  <a:pt x="162807" y="331090"/>
                </a:cubicBezTo>
                <a:cubicBezTo>
                  <a:pt x="178166" y="323411"/>
                  <a:pt x="191382" y="312040"/>
                  <a:pt x="205670" y="302515"/>
                </a:cubicBezTo>
                <a:cubicBezTo>
                  <a:pt x="281868" y="188217"/>
                  <a:pt x="181860" y="326324"/>
                  <a:pt x="277107" y="231077"/>
                </a:cubicBezTo>
                <a:cubicBezTo>
                  <a:pt x="372354" y="135830"/>
                  <a:pt x="234247" y="235838"/>
                  <a:pt x="348545" y="159640"/>
                </a:cubicBezTo>
                <a:cubicBezTo>
                  <a:pt x="430438" y="36799"/>
                  <a:pt x="321394" y="181361"/>
                  <a:pt x="419982" y="102490"/>
                </a:cubicBezTo>
                <a:cubicBezTo>
                  <a:pt x="512303" y="28633"/>
                  <a:pt x="383685" y="81250"/>
                  <a:pt x="491420" y="45340"/>
                </a:cubicBezTo>
                <a:cubicBezTo>
                  <a:pt x="525278" y="-5448"/>
                  <a:pt x="508089" y="-2286"/>
                  <a:pt x="519995" y="2477"/>
                </a:cubicBezTo>
                <a:close/>
              </a:path>
            </a:pathLst>
          </a:custGeom>
          <a:solidFill>
            <a:srgbClr val="EC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9984750" y="2000250"/>
            <a:ext cx="802313" cy="314325"/>
          </a:xfrm>
          <a:custGeom>
            <a:avLst/>
            <a:gdLst>
              <a:gd name="connsiteX0" fmla="*/ 202238 w 802313"/>
              <a:gd name="connsiteY0" fmla="*/ 28575 h 314325"/>
              <a:gd name="connsiteX1" fmla="*/ 373688 w 802313"/>
              <a:gd name="connsiteY1" fmla="*/ 0 h 314325"/>
              <a:gd name="connsiteX2" fmla="*/ 602288 w 802313"/>
              <a:gd name="connsiteY2" fmla="*/ 14288 h 314325"/>
              <a:gd name="connsiteX3" fmla="*/ 759450 w 802313"/>
              <a:gd name="connsiteY3" fmla="*/ 57150 h 314325"/>
              <a:gd name="connsiteX4" fmla="*/ 802313 w 802313"/>
              <a:gd name="connsiteY4" fmla="*/ 100013 h 314325"/>
              <a:gd name="connsiteX5" fmla="*/ 773738 w 802313"/>
              <a:gd name="connsiteY5" fmla="*/ 200025 h 314325"/>
              <a:gd name="connsiteX6" fmla="*/ 645150 w 802313"/>
              <a:gd name="connsiteY6" fmla="*/ 285750 h 314325"/>
              <a:gd name="connsiteX7" fmla="*/ 602288 w 802313"/>
              <a:gd name="connsiteY7" fmla="*/ 314325 h 314325"/>
              <a:gd name="connsiteX8" fmla="*/ 487988 w 802313"/>
              <a:gd name="connsiteY8" fmla="*/ 300038 h 314325"/>
              <a:gd name="connsiteX9" fmla="*/ 459413 w 802313"/>
              <a:gd name="connsiteY9" fmla="*/ 257175 h 314325"/>
              <a:gd name="connsiteX10" fmla="*/ 430838 w 802313"/>
              <a:gd name="connsiteY10" fmla="*/ 171450 h 314325"/>
              <a:gd name="connsiteX11" fmla="*/ 387975 w 802313"/>
              <a:gd name="connsiteY11" fmla="*/ 157163 h 314325"/>
              <a:gd name="connsiteX12" fmla="*/ 330825 w 802313"/>
              <a:gd name="connsiteY12" fmla="*/ 171450 h 314325"/>
              <a:gd name="connsiteX13" fmla="*/ 245100 w 802313"/>
              <a:gd name="connsiteY13" fmla="*/ 242888 h 314325"/>
              <a:gd name="connsiteX14" fmla="*/ 202238 w 802313"/>
              <a:gd name="connsiteY14" fmla="*/ 257175 h 314325"/>
              <a:gd name="connsiteX15" fmla="*/ 159375 w 802313"/>
              <a:gd name="connsiteY15" fmla="*/ 285750 h 314325"/>
              <a:gd name="connsiteX16" fmla="*/ 73650 w 802313"/>
              <a:gd name="connsiteY16" fmla="*/ 314325 h 314325"/>
              <a:gd name="connsiteX17" fmla="*/ 16500 w 802313"/>
              <a:gd name="connsiteY17" fmla="*/ 300038 h 314325"/>
              <a:gd name="connsiteX18" fmla="*/ 16500 w 802313"/>
              <a:gd name="connsiteY18" fmla="*/ 200025 h 314325"/>
              <a:gd name="connsiteX19" fmla="*/ 59363 w 802313"/>
              <a:gd name="connsiteY19" fmla="*/ 214313 h 314325"/>
              <a:gd name="connsiteX20" fmla="*/ 173663 w 802313"/>
              <a:gd name="connsiteY20" fmla="*/ 185738 h 314325"/>
              <a:gd name="connsiteX21" fmla="*/ 216525 w 802313"/>
              <a:gd name="connsiteY21" fmla="*/ 157163 h 314325"/>
              <a:gd name="connsiteX22" fmla="*/ 202238 w 802313"/>
              <a:gd name="connsiteY22" fmla="*/ 2857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2313" h="314325">
                <a:moveTo>
                  <a:pt x="202238" y="28575"/>
                </a:moveTo>
                <a:cubicBezTo>
                  <a:pt x="228432" y="2381"/>
                  <a:pt x="338249" y="0"/>
                  <a:pt x="373688" y="0"/>
                </a:cubicBezTo>
                <a:cubicBezTo>
                  <a:pt x="450037" y="0"/>
                  <a:pt x="526088" y="9525"/>
                  <a:pt x="602288" y="14288"/>
                </a:cubicBezTo>
                <a:cubicBezTo>
                  <a:pt x="711051" y="50542"/>
                  <a:pt x="658477" y="36956"/>
                  <a:pt x="759450" y="57150"/>
                </a:cubicBezTo>
                <a:cubicBezTo>
                  <a:pt x="773738" y="71438"/>
                  <a:pt x="796762" y="80585"/>
                  <a:pt x="802313" y="100013"/>
                </a:cubicBezTo>
                <a:cubicBezTo>
                  <a:pt x="802395" y="100300"/>
                  <a:pt x="780412" y="193351"/>
                  <a:pt x="773738" y="200025"/>
                </a:cubicBezTo>
                <a:cubicBezTo>
                  <a:pt x="773735" y="200028"/>
                  <a:pt x="666583" y="271461"/>
                  <a:pt x="645150" y="285750"/>
                </a:cubicBezTo>
                <a:lnTo>
                  <a:pt x="602288" y="314325"/>
                </a:lnTo>
                <a:cubicBezTo>
                  <a:pt x="564188" y="309563"/>
                  <a:pt x="523638" y="314298"/>
                  <a:pt x="487988" y="300038"/>
                </a:cubicBezTo>
                <a:cubicBezTo>
                  <a:pt x="472045" y="293661"/>
                  <a:pt x="466387" y="272867"/>
                  <a:pt x="459413" y="257175"/>
                </a:cubicBezTo>
                <a:cubicBezTo>
                  <a:pt x="447180" y="229650"/>
                  <a:pt x="459413" y="180975"/>
                  <a:pt x="430838" y="171450"/>
                </a:cubicBezTo>
                <a:lnTo>
                  <a:pt x="387975" y="157163"/>
                </a:lnTo>
                <a:cubicBezTo>
                  <a:pt x="368925" y="161925"/>
                  <a:pt x="348874" y="163715"/>
                  <a:pt x="330825" y="171450"/>
                </a:cubicBezTo>
                <a:cubicBezTo>
                  <a:pt x="265386" y="199495"/>
                  <a:pt x="306889" y="201695"/>
                  <a:pt x="245100" y="242888"/>
                </a:cubicBezTo>
                <a:cubicBezTo>
                  <a:pt x="232569" y="251242"/>
                  <a:pt x="216525" y="252413"/>
                  <a:pt x="202238" y="257175"/>
                </a:cubicBezTo>
                <a:cubicBezTo>
                  <a:pt x="187950" y="266700"/>
                  <a:pt x="175067" y="278776"/>
                  <a:pt x="159375" y="285750"/>
                </a:cubicBezTo>
                <a:cubicBezTo>
                  <a:pt x="131850" y="297983"/>
                  <a:pt x="73650" y="314325"/>
                  <a:pt x="73650" y="314325"/>
                </a:cubicBezTo>
                <a:cubicBezTo>
                  <a:pt x="54600" y="309563"/>
                  <a:pt x="30385" y="313923"/>
                  <a:pt x="16500" y="300038"/>
                </a:cubicBezTo>
                <a:cubicBezTo>
                  <a:pt x="-14894" y="268644"/>
                  <a:pt x="6323" y="230557"/>
                  <a:pt x="16500" y="200025"/>
                </a:cubicBezTo>
                <a:cubicBezTo>
                  <a:pt x="30788" y="204788"/>
                  <a:pt x="44302" y="214313"/>
                  <a:pt x="59363" y="214313"/>
                </a:cubicBezTo>
                <a:cubicBezTo>
                  <a:pt x="93840" y="214313"/>
                  <a:pt x="139843" y="197011"/>
                  <a:pt x="173663" y="185738"/>
                </a:cubicBezTo>
                <a:cubicBezTo>
                  <a:pt x="187950" y="176213"/>
                  <a:pt x="207424" y="171724"/>
                  <a:pt x="216525" y="157163"/>
                </a:cubicBezTo>
                <a:cubicBezTo>
                  <a:pt x="248112" y="106623"/>
                  <a:pt x="176044" y="54769"/>
                  <a:pt x="202238" y="28575"/>
                </a:cubicBezTo>
                <a:close/>
              </a:path>
            </a:pathLst>
          </a:custGeom>
          <a:solidFill>
            <a:srgbClr val="EC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Upward Arrow On Red Polyline PNG Image and PSD File For Free Download -  Lovepik | 401068959"/>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980" b="89920" l="9980" r="93313">
                        <a14:foregroundMark x1="93313" y1="21756" x2="93313" y2="21756"/>
                      </a14:backgroundRemoval>
                    </a14:imgEffect>
                  </a14:imgLayer>
                </a14:imgProps>
              </a:ext>
              <a:ext uri="{28A0092B-C50C-407E-A947-70E740481C1C}">
                <a14:useLocalDpi xmlns:a14="http://schemas.microsoft.com/office/drawing/2010/main" val="0"/>
              </a:ext>
            </a:extLst>
          </a:blip>
          <a:srcRect/>
          <a:stretch>
            <a:fillRect/>
          </a:stretch>
        </p:blipFill>
        <p:spPr bwMode="auto">
          <a:xfrm rot="1291578">
            <a:off x="211606" y="1177148"/>
            <a:ext cx="1936108" cy="22414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ểu tượng mũi tên - mũi tên png tải về - Miễn phí trong suốt Màu Xanh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718" b="94103" l="3111" r="97000">
                        <a14:foregroundMark x1="97333" y1="31026" x2="97333" y2="31026"/>
                        <a14:foregroundMark x1="74333" y1="4231" x2="74333" y2="4231"/>
                        <a14:foregroundMark x1="74333" y1="3846" x2="74333" y2="3846"/>
                        <a14:foregroundMark x1="3111" y1="94103" x2="3111" y2="94103"/>
                        <a14:foregroundMark x1="3111" y1="93718" x2="3111" y2="93718"/>
                      </a14:backgroundRemoval>
                    </a14:imgEffect>
                  </a14:imgLayer>
                </a14:imgProps>
              </a:ext>
              <a:ext uri="{28A0092B-C50C-407E-A947-70E740481C1C}">
                <a14:useLocalDpi xmlns:a14="http://schemas.microsoft.com/office/drawing/2010/main" val="0"/>
              </a:ext>
            </a:extLst>
          </a:blip>
          <a:srcRect/>
          <a:stretch>
            <a:fillRect/>
          </a:stretch>
        </p:blipFill>
        <p:spPr bwMode="auto">
          <a:xfrm>
            <a:off x="318867" y="3497101"/>
            <a:ext cx="2304484" cy="97736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omputer-Symbole teilen Symbol Pfeil, Pfeil, Winkel, Pfeil, schwarz png |  PNGWi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5367" r="24697"/>
          <a:stretch/>
        </p:blipFill>
        <p:spPr bwMode="auto">
          <a:xfrm>
            <a:off x="300883" y="5210100"/>
            <a:ext cx="2414587" cy="957263"/>
          </a:xfrm>
          <a:prstGeom prst="rect">
            <a:avLst/>
          </a:prstGeom>
          <a:noFill/>
          <a:extLst>
            <a:ext uri="{909E8E84-426E-40DD-AFC4-6F175D3DCCD1}">
              <a14:hiddenFill xmlns:a14="http://schemas.microsoft.com/office/drawing/2010/main">
                <a:solidFill>
                  <a:srgbClr val="FFFFFF"/>
                </a:solidFill>
              </a14:hiddenFill>
            </a:ext>
          </a:extLst>
        </p:spPr>
      </p:pic>
      <p:sp>
        <p:nvSpPr>
          <p:cNvPr id="30" name="Lưu đồ: Điểm Kết Thúc 147">
            <a:extLst>
              <a:ext uri="{FF2B5EF4-FFF2-40B4-BE49-F238E27FC236}">
                <a16:creationId xmlns:a16="http://schemas.microsoft.com/office/drawing/2014/main" id="{05461557-442F-4F94-AF09-A5C02FFACD0D}"/>
              </a:ext>
            </a:extLst>
          </p:cNvPr>
          <p:cNvSpPr/>
          <p:nvPr/>
        </p:nvSpPr>
        <p:spPr>
          <a:xfrm>
            <a:off x="1671432" y="2372049"/>
            <a:ext cx="2990987" cy="552244"/>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9Slide05 SVNUT Triumph" panose="00000500000000000000" pitchFamily="2" charset="0"/>
              </a:rPr>
              <a:t>Gió</a:t>
            </a:r>
            <a:r>
              <a:rPr lang="en-US" sz="3200" dirty="0" smtClean="0">
                <a:solidFill>
                  <a:srgbClr val="FF0000"/>
                </a:solidFill>
                <a:latin typeface="#9Slide05 SVNUT Triumph" panose="00000500000000000000" pitchFamily="2" charset="0"/>
              </a:rPr>
              <a:t> </a:t>
            </a:r>
            <a:r>
              <a:rPr lang="en-US" sz="3200" dirty="0" err="1" smtClean="0">
                <a:solidFill>
                  <a:srgbClr val="FF0000"/>
                </a:solidFill>
                <a:latin typeface="#9Slide05 SVNUT Triumph" panose="00000500000000000000" pitchFamily="2" charset="0"/>
              </a:rPr>
              <a:t>Mậu</a:t>
            </a:r>
            <a:r>
              <a:rPr lang="en-US" sz="3200" dirty="0" smtClean="0">
                <a:solidFill>
                  <a:srgbClr val="FF0000"/>
                </a:solidFill>
                <a:latin typeface="#9Slide05 SVNUT Triumph" panose="00000500000000000000" pitchFamily="2" charset="0"/>
              </a:rPr>
              <a:t> </a:t>
            </a:r>
            <a:r>
              <a:rPr lang="en-US" sz="3200" dirty="0" err="1" smtClean="0">
                <a:solidFill>
                  <a:srgbClr val="FF0000"/>
                </a:solidFill>
                <a:latin typeface="#9Slide05 SVNUT Triumph" panose="00000500000000000000" pitchFamily="2" charset="0"/>
              </a:rPr>
              <a:t>dịch</a:t>
            </a:r>
            <a:endParaRPr lang="en-US" sz="3200" dirty="0">
              <a:solidFill>
                <a:srgbClr val="FF0000"/>
              </a:solidFill>
              <a:latin typeface="#9Slide05 SVNUT Triumph" panose="00000500000000000000" pitchFamily="2" charset="0"/>
            </a:endParaRPr>
          </a:p>
        </p:txBody>
      </p:sp>
      <p:sp>
        <p:nvSpPr>
          <p:cNvPr id="31" name="Lưu đồ: Điểm Kết Thúc 147">
            <a:extLst>
              <a:ext uri="{FF2B5EF4-FFF2-40B4-BE49-F238E27FC236}">
                <a16:creationId xmlns:a16="http://schemas.microsoft.com/office/drawing/2014/main" id="{05461557-442F-4F94-AF09-A5C02FFACD0D}"/>
              </a:ext>
            </a:extLst>
          </p:cNvPr>
          <p:cNvSpPr/>
          <p:nvPr/>
        </p:nvSpPr>
        <p:spPr>
          <a:xfrm>
            <a:off x="1490289" y="4240163"/>
            <a:ext cx="3504331" cy="552244"/>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7CF"/>
                </a:solidFill>
                <a:latin typeface="#9Slide05 SVNUT Triumph" panose="00000500000000000000" pitchFamily="2" charset="0"/>
              </a:rPr>
              <a:t>Gió</a:t>
            </a:r>
            <a:r>
              <a:rPr lang="en-US" sz="3200" dirty="0" smtClean="0">
                <a:solidFill>
                  <a:srgbClr val="0027CF"/>
                </a:solidFill>
                <a:latin typeface="#9Slide05 SVNUT Triumph" panose="00000500000000000000" pitchFamily="2" charset="0"/>
              </a:rPr>
              <a:t> </a:t>
            </a:r>
            <a:r>
              <a:rPr lang="en-US" sz="3200" dirty="0" err="1" smtClean="0">
                <a:solidFill>
                  <a:srgbClr val="0027CF"/>
                </a:solidFill>
                <a:latin typeface="#9Slide05 SVNUT Triumph" panose="00000500000000000000" pitchFamily="2" charset="0"/>
              </a:rPr>
              <a:t>Tây</a:t>
            </a:r>
            <a:r>
              <a:rPr lang="en-US" sz="3200" dirty="0" smtClean="0">
                <a:solidFill>
                  <a:srgbClr val="0027CF"/>
                </a:solidFill>
                <a:latin typeface="#9Slide05 SVNUT Triumph" panose="00000500000000000000" pitchFamily="2" charset="0"/>
              </a:rPr>
              <a:t> </a:t>
            </a:r>
            <a:r>
              <a:rPr lang="en-US" sz="3200" dirty="0" err="1" smtClean="0">
                <a:solidFill>
                  <a:srgbClr val="0027CF"/>
                </a:solidFill>
                <a:latin typeface="#9Slide05 SVNUT Triumph" panose="00000500000000000000" pitchFamily="2" charset="0"/>
              </a:rPr>
              <a:t>ôn</a:t>
            </a:r>
            <a:r>
              <a:rPr lang="en-US" sz="3200" dirty="0" smtClean="0">
                <a:solidFill>
                  <a:srgbClr val="0027CF"/>
                </a:solidFill>
                <a:latin typeface="#9Slide05 SVNUT Triumph" panose="00000500000000000000" pitchFamily="2" charset="0"/>
              </a:rPr>
              <a:t> </a:t>
            </a:r>
            <a:r>
              <a:rPr lang="en-US" sz="3200" dirty="0" err="1" smtClean="0">
                <a:solidFill>
                  <a:srgbClr val="0027CF"/>
                </a:solidFill>
                <a:latin typeface="#9Slide05 SVNUT Triumph" panose="00000500000000000000" pitchFamily="2" charset="0"/>
              </a:rPr>
              <a:t>đới</a:t>
            </a:r>
            <a:endParaRPr lang="en-US" sz="3200" dirty="0">
              <a:solidFill>
                <a:srgbClr val="0027CF"/>
              </a:solidFill>
              <a:latin typeface="#9Slide05 SVNUT Triumph" panose="00000500000000000000" pitchFamily="2" charset="0"/>
            </a:endParaRPr>
          </a:p>
        </p:txBody>
      </p:sp>
      <p:sp>
        <p:nvSpPr>
          <p:cNvPr id="32" name="Lưu đồ: Điểm Kết Thúc 147">
            <a:extLst>
              <a:ext uri="{FF2B5EF4-FFF2-40B4-BE49-F238E27FC236}">
                <a16:creationId xmlns:a16="http://schemas.microsoft.com/office/drawing/2014/main" id="{05461557-442F-4F94-AF09-A5C02FFACD0D}"/>
              </a:ext>
            </a:extLst>
          </p:cNvPr>
          <p:cNvSpPr/>
          <p:nvPr/>
        </p:nvSpPr>
        <p:spPr>
          <a:xfrm>
            <a:off x="1598216" y="6030737"/>
            <a:ext cx="2990987" cy="552244"/>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9Slide05 SVNUT Triumph" panose="00000500000000000000" pitchFamily="2" charset="0"/>
              </a:rPr>
              <a:t>Gió</a:t>
            </a:r>
            <a:r>
              <a:rPr lang="en-US" sz="3200" dirty="0" smtClean="0">
                <a:solidFill>
                  <a:schemeClr val="tx1"/>
                </a:solidFill>
                <a:latin typeface="#9Slide05 SVNUT Triumph" panose="00000500000000000000" pitchFamily="2" charset="0"/>
              </a:rPr>
              <a:t> </a:t>
            </a:r>
            <a:r>
              <a:rPr lang="en-US" sz="3200" dirty="0" err="1" smtClean="0">
                <a:solidFill>
                  <a:schemeClr val="tx1"/>
                </a:solidFill>
                <a:latin typeface="#9Slide05 SVNUT Triumph" panose="00000500000000000000" pitchFamily="2" charset="0"/>
              </a:rPr>
              <a:t>Đông</a:t>
            </a:r>
            <a:r>
              <a:rPr lang="en-US" sz="3200" dirty="0" smtClean="0">
                <a:solidFill>
                  <a:schemeClr val="tx1"/>
                </a:solidFill>
                <a:latin typeface="#9Slide05 SVNUT Triumph" panose="00000500000000000000" pitchFamily="2" charset="0"/>
              </a:rPr>
              <a:t> </a:t>
            </a:r>
            <a:r>
              <a:rPr lang="en-US" sz="3200" dirty="0" err="1" smtClean="0">
                <a:solidFill>
                  <a:schemeClr val="tx1"/>
                </a:solidFill>
                <a:latin typeface="#9Slide05 SVNUT Triumph" panose="00000500000000000000" pitchFamily="2" charset="0"/>
              </a:rPr>
              <a:t>cực</a:t>
            </a:r>
            <a:endParaRPr lang="en-US" sz="3200" dirty="0">
              <a:solidFill>
                <a:schemeClr val="tx1"/>
              </a:solidFill>
              <a:latin typeface="#9Slide05 SVNUT Triumph" panose="00000500000000000000" pitchFamily="2" charset="0"/>
            </a:endParaRPr>
          </a:p>
        </p:txBody>
      </p:sp>
    </p:spTree>
    <p:extLst>
      <p:ext uri="{BB962C8B-B14F-4D97-AF65-F5344CB8AC3E}">
        <p14:creationId xmlns:p14="http://schemas.microsoft.com/office/powerpoint/2010/main" val="26545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500"/>
                                        <p:tgtEl>
                                          <p:spTgt spid="819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fade">
                                      <p:cBhvr>
                                        <p:cTn id="23" dur="500"/>
                                        <p:tgtEl>
                                          <p:spTgt spid="819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0" y="56623"/>
            <a:ext cx="12159975" cy="1107996"/>
            <a:chOff x="0" y="56623"/>
            <a:chExt cx="12159975" cy="1107996"/>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757488" y="56623"/>
              <a:ext cx="5757862" cy="1107996"/>
              <a:chOff x="2757488" y="56623"/>
              <a:chExt cx="5757862" cy="1107996"/>
            </a:xfrm>
          </p:grpSpPr>
          <p:sp>
            <p:nvSpPr>
              <p:cNvPr id="42" name="Rectangle 41">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3" name="Picture 1"/>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Rectangle 8">
            <a:extLst>
              <a:ext uri="{FF2B5EF4-FFF2-40B4-BE49-F238E27FC236}">
                <a16:creationId xmlns:a16="http://schemas.microsoft.com/office/drawing/2014/main" id="{5012428E-DB91-402A-9A50-19405DFC048B}"/>
              </a:ext>
            </a:extLst>
          </p:cNvPr>
          <p:cNvSpPr/>
          <p:nvPr/>
        </p:nvSpPr>
        <p:spPr>
          <a:xfrm>
            <a:off x="61977" y="1259280"/>
            <a:ext cx="4052824" cy="1785104"/>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3 SFU Futura_12" panose="020B0604020202020204" charset="0"/>
              </a:rPr>
              <a:t>HOÀN THÀNH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3 SFU Futura_12" panose="020B0604020202020204" charset="0"/>
              </a:rPr>
              <a:t>BẢNG</a:t>
            </a:r>
            <a:endParaRPr lang="en-US" sz="80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3 SFU Futura_12" panose="020B0604020202020204" charset="0"/>
            </a:endParaRPr>
          </a:p>
        </p:txBody>
      </p:sp>
      <p:sp>
        <p:nvSpPr>
          <p:cNvPr id="12" name="Rectangle: Rounded Corners 26">
            <a:extLst>
              <a:ext uri="{FF2B5EF4-FFF2-40B4-BE49-F238E27FC236}">
                <a16:creationId xmlns:a16="http://schemas.microsoft.com/office/drawing/2014/main" id="{0249423C-E947-4B08-9AFA-26900A21BE1E}"/>
              </a:ext>
            </a:extLst>
          </p:cNvPr>
          <p:cNvSpPr/>
          <p:nvPr/>
        </p:nvSpPr>
        <p:spPr>
          <a:xfrm>
            <a:off x="4216438" y="1353299"/>
            <a:ext cx="1436122" cy="1200034"/>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cặp</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0CD829C8-D0DA-40CA-93D3-8BE2DFE3085E}"/>
              </a:ext>
            </a:extLst>
          </p:cNvPr>
          <p:cNvSpPr/>
          <p:nvPr/>
        </p:nvSpPr>
        <p:spPr>
          <a:xfrm>
            <a:off x="6949265" y="1353299"/>
            <a:ext cx="2537635" cy="1202704"/>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thông</a:t>
            </a:r>
            <a:r>
              <a:rPr lang="en-US" sz="2600" b="1" dirty="0" smtClean="0">
                <a:solidFill>
                  <a:schemeClr val="tx1"/>
                </a:solidFill>
                <a:latin typeface="#9Slide03 SFU Futura_12" panose="00000400000000000000" pitchFamily="2" charset="0"/>
                <a:cs typeface="Arial" panose="020B0604020202020204" pitchFamily="34" charset="0"/>
              </a:rPr>
              <a:t> tin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bảng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4" name="Picture 10" descr="ivyachievement - Luyện thi đại học mỹ, hỗ trợ thi tuyển đại học, trường nội  trú tại Mỹ">
            <a:extLst>
              <a:ext uri="{FF2B5EF4-FFF2-40B4-BE49-F238E27FC236}">
                <a16:creationId xmlns:a16="http://schemas.microsoft.com/office/drawing/2014/main" id="{4B6EE1A0-381F-482E-9765-3DD9151D5CC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09853" y="1432430"/>
            <a:ext cx="947752" cy="9477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38" b="8669"/>
          <a:stretch/>
        </p:blipFill>
        <p:spPr bwMode="auto">
          <a:xfrm>
            <a:off x="5499375" y="1353299"/>
            <a:ext cx="1449890" cy="118155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B432C21E-9A7F-4050-AED6-59BB3D9AD486}"/>
              </a:ext>
            </a:extLst>
          </p:cNvPr>
          <p:cNvSpPr/>
          <p:nvPr/>
        </p:nvSpPr>
        <p:spPr>
          <a:xfrm>
            <a:off x="10260254" y="1353298"/>
            <a:ext cx="1831032" cy="1200035"/>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4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11590260" y="1999548"/>
            <a:ext cx="501026" cy="5921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170805648"/>
              </p:ext>
            </p:extLst>
          </p:nvPr>
        </p:nvGraphicFramePr>
        <p:xfrm>
          <a:off x="61977" y="3629100"/>
          <a:ext cx="7253224" cy="2919636"/>
        </p:xfrm>
        <a:graphic>
          <a:graphicData uri="http://schemas.openxmlformats.org/drawingml/2006/table">
            <a:tbl>
              <a:tblPr firstRow="1" firstCol="1" bandRow="1"/>
              <a:tblGrid>
                <a:gridCol w="1452497">
                  <a:extLst>
                    <a:ext uri="{9D8B030D-6E8A-4147-A177-3AD203B41FA5}">
                      <a16:colId xmlns:a16="http://schemas.microsoft.com/office/drawing/2014/main" val="277155883"/>
                    </a:ext>
                  </a:extLst>
                </a:gridCol>
                <a:gridCol w="1877415">
                  <a:extLst>
                    <a:ext uri="{9D8B030D-6E8A-4147-A177-3AD203B41FA5}">
                      <a16:colId xmlns:a16="http://schemas.microsoft.com/office/drawing/2014/main" val="3661188391"/>
                    </a:ext>
                  </a:extLst>
                </a:gridCol>
                <a:gridCol w="2103122">
                  <a:extLst>
                    <a:ext uri="{9D8B030D-6E8A-4147-A177-3AD203B41FA5}">
                      <a16:colId xmlns:a16="http://schemas.microsoft.com/office/drawing/2014/main" val="3100740553"/>
                    </a:ext>
                  </a:extLst>
                </a:gridCol>
                <a:gridCol w="1820190">
                  <a:extLst>
                    <a:ext uri="{9D8B030D-6E8A-4147-A177-3AD203B41FA5}">
                      <a16:colId xmlns:a16="http://schemas.microsoft.com/office/drawing/2014/main" val="2749188076"/>
                    </a:ext>
                  </a:extLst>
                </a:gridCol>
              </a:tblGrid>
              <a:tr h="427387">
                <a:tc>
                  <a:txBody>
                    <a:bodyPr/>
                    <a:lstStyle/>
                    <a:p>
                      <a:pPr marL="0" marR="0" algn="ctr">
                        <a:lnSpc>
                          <a:spcPct val="107000"/>
                        </a:lnSpc>
                        <a:spcBef>
                          <a:spcPts val="0"/>
                        </a:spcBef>
                        <a:spcAft>
                          <a:spcPts val="0"/>
                        </a:spcAft>
                      </a:pPr>
                      <a:r>
                        <a:rPr lang="en-US" sz="24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endPar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Mậu</a:t>
                      </a:r>
                      <a:r>
                        <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dịch</a:t>
                      </a:r>
                      <a:endPar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Tây</a:t>
                      </a:r>
                      <a:r>
                        <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ôn</a:t>
                      </a:r>
                      <a:r>
                        <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đới</a:t>
                      </a:r>
                      <a:endPar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24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2400" b="1" baseline="0" dirty="0"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baseline="0"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mùa</a:t>
                      </a:r>
                      <a:endPar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extLst>
                  <a:ext uri="{0D108BD9-81ED-4DB2-BD59-A6C34878D82A}">
                    <a16:rowId xmlns:a16="http://schemas.microsoft.com/office/drawing/2014/main" val="3133848613"/>
                  </a:ext>
                </a:extLst>
              </a:tr>
              <a:tr h="427387">
                <a:tc>
                  <a:txBody>
                    <a:bodyPr/>
                    <a:lstStyle/>
                    <a:p>
                      <a:pPr marL="0" marR="0" algn="just">
                        <a:lnSpc>
                          <a:spcPct val="107000"/>
                        </a:lnSpc>
                        <a:spcBef>
                          <a:spcPts val="0"/>
                        </a:spcBef>
                        <a:spcAft>
                          <a:spcPts val="0"/>
                        </a:spcAft>
                      </a:pP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Phạm</a:t>
                      </a:r>
                      <a:r>
                        <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vi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3291569"/>
                  </a:ext>
                </a:extLst>
              </a:tr>
              <a:tr h="854774">
                <a:tc>
                  <a:txBody>
                    <a:bodyPr/>
                    <a:lstStyle/>
                    <a:p>
                      <a:pPr marL="0" marR="0" algn="just">
                        <a:lnSpc>
                          <a:spcPct val="107000"/>
                        </a:lnSpc>
                        <a:spcBef>
                          <a:spcPts val="0"/>
                        </a:spcBef>
                        <a:spcAft>
                          <a:spcPts val="0"/>
                        </a:spcAft>
                      </a:pPr>
                      <a:r>
                        <a:rPr lang="en-US" sz="2400" b="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Hướng gió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274146"/>
                  </a:ext>
                </a:extLst>
              </a:tr>
              <a:tr h="420454">
                <a:tc>
                  <a:txBody>
                    <a:bodyPr/>
                    <a:lstStyle/>
                    <a:p>
                      <a:pPr marL="0" marR="0" algn="just">
                        <a:lnSpc>
                          <a:spcPct val="107000"/>
                        </a:lnSpc>
                        <a:spcBef>
                          <a:spcPts val="0"/>
                        </a:spcBef>
                        <a:spcAft>
                          <a:spcPts val="0"/>
                        </a:spcAft>
                      </a:pPr>
                      <a:r>
                        <a:rPr lang="en-US" sz="24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Nguồn</a:t>
                      </a:r>
                      <a:r>
                        <a:rPr lang="en-US" sz="2400" b="1" baseline="0" dirty="0"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baseline="0"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gốc</a:t>
                      </a:r>
                      <a:endPar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660969"/>
                  </a:ext>
                </a:extLst>
              </a:tr>
              <a:tr h="427387">
                <a:tc>
                  <a:txBody>
                    <a:bodyPr/>
                    <a:lstStyle/>
                    <a:p>
                      <a:pPr marL="0" marR="0" algn="just">
                        <a:lnSpc>
                          <a:spcPct val="107000"/>
                        </a:lnSpc>
                        <a:spcBef>
                          <a:spcPts val="0"/>
                        </a:spcBef>
                        <a:spcAft>
                          <a:spcPts val="0"/>
                        </a:spcAft>
                      </a:pP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Tính</a:t>
                      </a:r>
                      <a:r>
                        <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chất</a:t>
                      </a:r>
                      <a:endParaRPr lang="en-US" sz="24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r>
                        <a:rPr lang="en-US" sz="2400" b="1">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780162"/>
                  </a:ext>
                </a:extLst>
              </a:tr>
            </a:tbl>
          </a:graphicData>
        </a:graphic>
      </p:graphicFrame>
      <p:sp>
        <p:nvSpPr>
          <p:cNvPr id="47" name="Lưu đồ: Điểm Kết Thúc 147">
            <a:extLst>
              <a:ext uri="{FF2B5EF4-FFF2-40B4-BE49-F238E27FC236}">
                <a16:creationId xmlns:a16="http://schemas.microsoft.com/office/drawing/2014/main" id="{05461557-442F-4F94-AF09-A5C02FFACD0D}"/>
              </a:ext>
            </a:extLst>
          </p:cNvPr>
          <p:cNvSpPr/>
          <p:nvPr/>
        </p:nvSpPr>
        <p:spPr>
          <a:xfrm>
            <a:off x="4900329" y="2745562"/>
            <a:ext cx="2643471" cy="621898"/>
          </a:xfrm>
          <a:prstGeom prst="flowChartTerminator">
            <a:avLst/>
          </a:prstGeom>
          <a:solidFill>
            <a:srgbClr val="0276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FF00"/>
                </a:solidFill>
                <a:latin typeface="#9Slide05 SVNUT Triumph" panose="00000500000000000000" pitchFamily="2" charset="0"/>
              </a:rPr>
              <a:t>Bảng</a:t>
            </a:r>
            <a:r>
              <a:rPr lang="en-US" sz="4000" dirty="0" smtClean="0">
                <a:solidFill>
                  <a:srgbClr val="FFFF00"/>
                </a:solidFill>
                <a:latin typeface="#9Slide05 SVNUT Triumph" panose="00000500000000000000" pitchFamily="2" charset="0"/>
              </a:rPr>
              <a:t> 1</a:t>
            </a:r>
            <a:endParaRPr lang="en-US" sz="4000" dirty="0">
              <a:solidFill>
                <a:srgbClr val="FFFF00"/>
              </a:solidFill>
              <a:latin typeface="#9Slide05 SVNUT Triumph" panose="00000500000000000000" pitchFamily="2" charset="0"/>
            </a:endParaRPr>
          </a:p>
        </p:txBody>
      </p:sp>
      <p:pic>
        <p:nvPicPr>
          <p:cNvPr id="2" name="Picture 1"/>
          <p:cNvPicPr>
            <a:picLocks noChangeAspect="1"/>
          </p:cNvPicPr>
          <p:nvPr/>
        </p:nvPicPr>
        <p:blipFill>
          <a:blip r:embed="rId7"/>
          <a:stretch>
            <a:fillRect/>
          </a:stretch>
        </p:blipFill>
        <p:spPr>
          <a:xfrm>
            <a:off x="7633599" y="2682375"/>
            <a:ext cx="4300260" cy="3938731"/>
          </a:xfrm>
          <a:prstGeom prst="rect">
            <a:avLst/>
          </a:prstGeom>
        </p:spPr>
      </p:pic>
    </p:spTree>
    <p:extLst>
      <p:ext uri="{BB962C8B-B14F-4D97-AF65-F5344CB8AC3E}">
        <p14:creationId xmlns:p14="http://schemas.microsoft.com/office/powerpoint/2010/main" val="413298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3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0" y="56623"/>
            <a:ext cx="12159975" cy="1107996"/>
            <a:chOff x="0" y="56623"/>
            <a:chExt cx="12159975" cy="1107996"/>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757488" y="56623"/>
              <a:ext cx="5757862" cy="1107996"/>
              <a:chOff x="2757488" y="56623"/>
              <a:chExt cx="5757862" cy="1107996"/>
            </a:xfrm>
          </p:grpSpPr>
          <p:sp>
            <p:nvSpPr>
              <p:cNvPr id="42" name="Rectangle 41">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3" name="Picture 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4" name="Table 3"/>
          <p:cNvGraphicFramePr>
            <a:graphicFrameLocks noGrp="1"/>
          </p:cNvGraphicFramePr>
          <p:nvPr>
            <p:extLst>
              <p:ext uri="{D42A27DB-BD31-4B8C-83A1-F6EECF244321}">
                <p14:modId xmlns:p14="http://schemas.microsoft.com/office/powerpoint/2010/main" val="4009880338"/>
              </p:ext>
            </p:extLst>
          </p:nvPr>
        </p:nvGraphicFramePr>
        <p:xfrm>
          <a:off x="1916" y="1693852"/>
          <a:ext cx="11942434" cy="5116163"/>
        </p:xfrm>
        <a:graphic>
          <a:graphicData uri="http://schemas.openxmlformats.org/drawingml/2006/table">
            <a:tbl>
              <a:tblPr firstRow="1" firstCol="1" bandRow="1"/>
              <a:tblGrid>
                <a:gridCol w="1700213">
                  <a:extLst>
                    <a:ext uri="{9D8B030D-6E8A-4147-A177-3AD203B41FA5}">
                      <a16:colId xmlns:a16="http://schemas.microsoft.com/office/drawing/2014/main" val="277155883"/>
                    </a:ext>
                  </a:extLst>
                </a:gridCol>
                <a:gridCol w="3127046">
                  <a:extLst>
                    <a:ext uri="{9D8B030D-6E8A-4147-A177-3AD203B41FA5}">
                      <a16:colId xmlns:a16="http://schemas.microsoft.com/office/drawing/2014/main" val="3661188391"/>
                    </a:ext>
                  </a:extLst>
                </a:gridCol>
                <a:gridCol w="3228975">
                  <a:extLst>
                    <a:ext uri="{9D8B030D-6E8A-4147-A177-3AD203B41FA5}">
                      <a16:colId xmlns:a16="http://schemas.microsoft.com/office/drawing/2014/main" val="3100740553"/>
                    </a:ext>
                  </a:extLst>
                </a:gridCol>
                <a:gridCol w="3886200">
                  <a:extLst>
                    <a:ext uri="{9D8B030D-6E8A-4147-A177-3AD203B41FA5}">
                      <a16:colId xmlns:a16="http://schemas.microsoft.com/office/drawing/2014/main" val="2749188076"/>
                    </a:ext>
                  </a:extLst>
                </a:gridCol>
              </a:tblGrid>
              <a:tr h="564052">
                <a:tc>
                  <a:txBody>
                    <a:bodyPr/>
                    <a:lstStyle/>
                    <a:p>
                      <a:pPr marL="0" marR="0" algn="ctr">
                        <a:lnSpc>
                          <a:spcPct val="107000"/>
                        </a:lnSpc>
                        <a:spcBef>
                          <a:spcPts val="0"/>
                        </a:spcBef>
                        <a:spcAft>
                          <a:spcPts val="0"/>
                        </a:spcAft>
                      </a:pPr>
                      <a:r>
                        <a:rPr lang="en-US" sz="32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Mậu</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dịch</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Tây</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ôn</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đới</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3200" b="1" baseline="0" dirty="0"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baseline="0"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mùa</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extLst>
                  <a:ext uri="{0D108BD9-81ED-4DB2-BD59-A6C34878D82A}">
                    <a16:rowId xmlns:a16="http://schemas.microsoft.com/office/drawing/2014/main" val="3133848613"/>
                  </a:ext>
                </a:extLst>
              </a:tr>
              <a:tr h="833207">
                <a:tc>
                  <a:txBody>
                    <a:bodyPr/>
                    <a:lstStyle/>
                    <a:p>
                      <a:pPr marL="0" marR="0" algn="just">
                        <a:lnSpc>
                          <a:spcPct val="107000"/>
                        </a:lnSpc>
                        <a:spcBef>
                          <a:spcPts val="0"/>
                        </a:spcBef>
                        <a:spcAft>
                          <a:spcPts val="0"/>
                        </a:spcAft>
                      </a:pPr>
                      <a:r>
                        <a:rPr lang="en-US" sz="3200" b="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Phạm vi </a:t>
                      </a:r>
                      <a:endParaRPr lang="en-US" sz="2800" b="1">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r>
                        <a:rPr lang="en-US" sz="3200" b="1">
                          <a:effectLst/>
                          <a:latin typeface="#9Slide03 SFU Futura_12" panose="020B0604020202020204" charset="0"/>
                          <a:ea typeface="Calibri" panose="020F0502020204030204" pitchFamily="34" charset="0"/>
                          <a:cs typeface="Times New Roman" panose="02020603050405020304" pitchFamily="18" charset="0"/>
                        </a:rPr>
                        <a:t> </a:t>
                      </a:r>
                      <a:endParaRPr lang="en-US" sz="2800" b="1">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3291569"/>
                  </a:ext>
                </a:extLst>
              </a:tr>
              <a:tr h="1071120">
                <a:tc>
                  <a:txBody>
                    <a:bodyPr/>
                    <a:lstStyle/>
                    <a:p>
                      <a:pPr marL="0" marR="0" algn="just">
                        <a:lnSpc>
                          <a:spcPct val="107000"/>
                        </a:lnSpc>
                        <a:spcBef>
                          <a:spcPts val="0"/>
                        </a:spcBef>
                        <a:spcAft>
                          <a:spcPts val="0"/>
                        </a:spcAft>
                      </a:pPr>
                      <a:r>
                        <a:rPr lang="en-US" sz="3200" b="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Hướng gió</a:t>
                      </a:r>
                      <a:endParaRPr lang="en-US" sz="2800" b="1">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274146"/>
                  </a:ext>
                </a:extLst>
              </a:tr>
              <a:tr h="1323892">
                <a:tc>
                  <a:txBody>
                    <a:bodyPr/>
                    <a:lstStyle/>
                    <a:p>
                      <a:pPr marL="0" marR="0" algn="just">
                        <a:lnSpc>
                          <a:spcPct val="107000"/>
                        </a:lnSpc>
                        <a:spcBef>
                          <a:spcPts val="0"/>
                        </a:spcBef>
                        <a:spcAft>
                          <a:spcPts val="0"/>
                        </a:spcAft>
                      </a:pPr>
                      <a:r>
                        <a:rPr lang="en-US" sz="28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Nguồn</a:t>
                      </a:r>
                      <a:r>
                        <a:rPr lang="en-US" sz="2800" b="1" baseline="0" dirty="0"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baseline="0"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gốc</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376934"/>
                  </a:ext>
                </a:extLst>
              </a:tr>
              <a:tr h="1323892">
                <a:tc>
                  <a:txBody>
                    <a:bodyPr/>
                    <a:lstStyle/>
                    <a:p>
                      <a:pPr marL="0" marR="0" algn="just">
                        <a:lnSpc>
                          <a:spcPct val="107000"/>
                        </a:lnSpc>
                        <a:spcBef>
                          <a:spcPts val="0"/>
                        </a:spcBef>
                        <a:spcAft>
                          <a:spcPts val="0"/>
                        </a:spcAft>
                      </a:pP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Tính</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chất</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780162"/>
                  </a:ext>
                </a:extLst>
              </a:tr>
            </a:tbl>
          </a:graphicData>
        </a:graphic>
      </p:graphicFrame>
      <p:sp>
        <p:nvSpPr>
          <p:cNvPr id="47" name="Lưu đồ: Điểm Kết Thúc 147">
            <a:extLst>
              <a:ext uri="{FF2B5EF4-FFF2-40B4-BE49-F238E27FC236}">
                <a16:creationId xmlns:a16="http://schemas.microsoft.com/office/drawing/2014/main" id="{05461557-442F-4F94-AF09-A5C02FFACD0D}"/>
              </a:ext>
            </a:extLst>
          </p:cNvPr>
          <p:cNvSpPr/>
          <p:nvPr/>
        </p:nvSpPr>
        <p:spPr>
          <a:xfrm>
            <a:off x="4686796" y="1211835"/>
            <a:ext cx="2643471" cy="482017"/>
          </a:xfrm>
          <a:prstGeom prst="flowChartTerminator">
            <a:avLst/>
          </a:prstGeom>
          <a:solidFill>
            <a:srgbClr val="0276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latin typeface="#9Slide05 SVNUT Triumph" panose="00000500000000000000" pitchFamily="2" charset="0"/>
              </a:rPr>
              <a:t>Bảng</a:t>
            </a:r>
            <a:r>
              <a:rPr lang="en-US" sz="2800" dirty="0" smtClean="0">
                <a:solidFill>
                  <a:srgbClr val="FFFF00"/>
                </a:solidFill>
                <a:latin typeface="#9Slide05 SVNUT Triumph" panose="00000500000000000000" pitchFamily="2" charset="0"/>
              </a:rPr>
              <a:t> 1</a:t>
            </a:r>
            <a:endParaRPr lang="en-US" sz="2800" dirty="0">
              <a:solidFill>
                <a:srgbClr val="FFFF00"/>
              </a:solidFill>
              <a:latin typeface="#9Slide05 SVNUT Triumph" panose="00000500000000000000" pitchFamily="2" charset="0"/>
            </a:endParaRPr>
          </a:p>
        </p:txBody>
      </p:sp>
      <p:sp>
        <p:nvSpPr>
          <p:cNvPr id="2" name="Rectangle 1"/>
          <p:cNvSpPr/>
          <p:nvPr/>
        </p:nvSpPr>
        <p:spPr>
          <a:xfrm>
            <a:off x="1826961" y="2420040"/>
            <a:ext cx="2420856" cy="461665"/>
          </a:xfrm>
          <a:prstGeom prst="rect">
            <a:avLst/>
          </a:prstGeom>
        </p:spPr>
        <p:txBody>
          <a:bodyPr wrap="none">
            <a:spAutoFit/>
          </a:bodyPr>
          <a:lstStyle/>
          <a:p>
            <a:r>
              <a:rPr lang="en-US" sz="2400" b="1" dirty="0" err="1">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Khu</a:t>
            </a:r>
            <a:r>
              <a:rPr lang="en-US" sz="2400" b="1" dirty="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vực</a:t>
            </a:r>
            <a:r>
              <a:rPr lang="en-US" sz="2400" b="1" dirty="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nhiệt</a:t>
            </a:r>
            <a:r>
              <a:rPr lang="en-US" sz="2400" b="1" dirty="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đới</a:t>
            </a:r>
            <a:endParaRPr lang="en-US" sz="2400" b="1" dirty="0">
              <a:solidFill>
                <a:schemeClr val="accent2">
                  <a:lumMod val="50000"/>
                </a:schemeClr>
              </a:solidFill>
              <a:latin typeface="#9Slide03 SFU Futura_12" panose="020B0604020202020204" charset="0"/>
              <a:cs typeface="#9Slide03 Oswald Medium" panose="020B0604020202020204" charset="0"/>
            </a:endParaRPr>
          </a:p>
        </p:txBody>
      </p:sp>
      <p:sp>
        <p:nvSpPr>
          <p:cNvPr id="3" name="Rectangle 2"/>
          <p:cNvSpPr/>
          <p:nvPr/>
        </p:nvSpPr>
        <p:spPr>
          <a:xfrm>
            <a:off x="5317268" y="2376349"/>
            <a:ext cx="2124299" cy="461665"/>
          </a:xfrm>
          <a:prstGeom prst="rect">
            <a:avLst/>
          </a:prstGeom>
        </p:spPr>
        <p:txBody>
          <a:bodyPr wrap="none">
            <a:spAutoFit/>
          </a:bodyPr>
          <a:lstStyle/>
          <a:p>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Khu</a:t>
            </a:r>
            <a:r>
              <a:rPr lang="en-US"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vực</a:t>
            </a:r>
            <a:r>
              <a:rPr lang="en-US"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smtClean="0">
                <a:solidFill>
                  <a:srgbClr val="00B050"/>
                </a:solidFill>
                <a:latin typeface="#9Slide03 SFU Futura_12" panose="020B0604020202020204" charset="0"/>
                <a:ea typeface="Calibri" panose="020F0502020204030204" pitchFamily="34" charset="0"/>
                <a:cs typeface="#9Slide03 Oswald Medium" panose="020B0604020202020204" charset="0"/>
              </a:rPr>
              <a:t>ôn</a:t>
            </a:r>
            <a:r>
              <a:rPr lang="en-US"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đới</a:t>
            </a:r>
            <a:endParaRPr lang="en-US" sz="2400" b="1" dirty="0">
              <a:solidFill>
                <a:srgbClr val="00B050"/>
              </a:solidFill>
              <a:latin typeface="#9Slide03 SFU Futura_12" panose="020B0604020202020204" charset="0"/>
              <a:cs typeface="#9Slide03 Oswald Medium" panose="020B0604020202020204" charset="0"/>
            </a:endParaRPr>
          </a:p>
        </p:txBody>
      </p:sp>
      <p:sp>
        <p:nvSpPr>
          <p:cNvPr id="6" name="Rectangle 5"/>
          <p:cNvSpPr/>
          <p:nvPr/>
        </p:nvSpPr>
        <p:spPr>
          <a:xfrm>
            <a:off x="1826960" y="3193176"/>
            <a:ext cx="2945227" cy="856838"/>
          </a:xfrm>
          <a:prstGeom prst="rect">
            <a:avLst/>
          </a:prstGeom>
        </p:spPr>
        <p:txBody>
          <a:bodyPr wrap="square">
            <a:spAutoFit/>
          </a:bodyPr>
          <a:lstStyle/>
          <a:p>
            <a:pPr algn="just">
              <a:lnSpc>
                <a:spcPct val="107000"/>
              </a:lnSpc>
            </a:pPr>
            <a:r>
              <a:rPr lang="it-IT" sz="2400" b="1" dirty="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it-IT" sz="2400" b="1" dirty="0"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BCB: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đông</a:t>
            </a:r>
            <a:r>
              <a:rPr lang="en-US" sz="2400" b="1" dirty="0"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bắc</a:t>
            </a:r>
            <a:endParaRPr lang="en-US" sz="2400" b="1" dirty="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endParaRPr>
          </a:p>
          <a:p>
            <a:r>
              <a:rPr lang="it-IT" sz="2400" b="1" dirty="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it-IT" sz="2400" b="1" dirty="0"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BCN: </a:t>
            </a:r>
            <a:r>
              <a:rPr lang="it-IT" sz="2400" b="1" dirty="0"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đông nam</a:t>
            </a:r>
            <a:endParaRPr lang="en-US" sz="2400" b="1" dirty="0">
              <a:solidFill>
                <a:schemeClr val="accent2">
                  <a:lumMod val="50000"/>
                </a:schemeClr>
              </a:solidFill>
              <a:latin typeface="#9Slide03 SFU Futura_12" panose="020B0604020202020204" charset="0"/>
              <a:cs typeface="#9Slide03 Oswald Medium" panose="020B0604020202020204" charset="0"/>
            </a:endParaRPr>
          </a:p>
        </p:txBody>
      </p:sp>
      <p:sp>
        <p:nvSpPr>
          <p:cNvPr id="22" name="Rectangle 21"/>
          <p:cNvSpPr/>
          <p:nvPr/>
        </p:nvSpPr>
        <p:spPr>
          <a:xfrm>
            <a:off x="5036334" y="3185601"/>
            <a:ext cx="3171824" cy="856838"/>
          </a:xfrm>
          <a:prstGeom prst="rect">
            <a:avLst/>
          </a:prstGeom>
        </p:spPr>
        <p:txBody>
          <a:bodyPr wrap="square">
            <a:spAutoFit/>
          </a:bodyPr>
          <a:lstStyle/>
          <a:p>
            <a:pPr algn="just">
              <a:lnSpc>
                <a:spcPct val="107000"/>
              </a:lnSpc>
            </a:pPr>
            <a:r>
              <a:rPr lang="it-IT"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it-IT"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BCB: </a:t>
            </a:r>
            <a:r>
              <a:rPr lang="en-US" sz="2400" b="1" dirty="0" err="1" smtClean="0">
                <a:solidFill>
                  <a:srgbClr val="00B050"/>
                </a:solidFill>
                <a:latin typeface="#9Slide03 SFU Futura_12" panose="020B0604020202020204" charset="0"/>
                <a:ea typeface="Calibri" panose="020F0502020204030204" pitchFamily="34" charset="0"/>
                <a:cs typeface="#9Slide03 Oswald Medium" panose="020B0604020202020204" charset="0"/>
              </a:rPr>
              <a:t>tây</a:t>
            </a:r>
            <a:r>
              <a:rPr lang="en-US"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smtClean="0">
                <a:solidFill>
                  <a:srgbClr val="00B050"/>
                </a:solidFill>
                <a:latin typeface="#9Slide03 SFU Futura_12" panose="020B0604020202020204" charset="0"/>
                <a:ea typeface="Calibri" panose="020F0502020204030204" pitchFamily="34" charset="0"/>
                <a:cs typeface="#9Slide03 Oswald Medium" panose="020B0604020202020204" charset="0"/>
              </a:rPr>
              <a:t>nam</a:t>
            </a:r>
            <a:endParaRPr lang="en-US" sz="2400" b="1" dirty="0">
              <a:solidFill>
                <a:srgbClr val="00B050"/>
              </a:solidFill>
              <a:latin typeface="#9Slide03 SFU Futura_12" panose="020B0604020202020204" charset="0"/>
              <a:ea typeface="Calibri" panose="020F0502020204030204" pitchFamily="34" charset="0"/>
              <a:cs typeface="#9Slide03 Oswald Medium" panose="020B0604020202020204" charset="0"/>
            </a:endParaRPr>
          </a:p>
          <a:p>
            <a:r>
              <a:rPr lang="it-IT"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it-IT"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BCN</a:t>
            </a:r>
            <a:r>
              <a:rPr lang="it-IT"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 tây bắc</a:t>
            </a:r>
            <a:endParaRPr lang="en-US" sz="2400" b="1" dirty="0">
              <a:solidFill>
                <a:srgbClr val="00B050"/>
              </a:solidFill>
              <a:latin typeface="#9Slide03 SFU Futura_12" panose="020B0604020202020204" charset="0"/>
              <a:cs typeface="#9Slide03 Oswald Medium" panose="020B0604020202020204" charset="0"/>
            </a:endParaRPr>
          </a:p>
        </p:txBody>
      </p:sp>
      <p:sp>
        <p:nvSpPr>
          <p:cNvPr id="7" name="Rectangle 6"/>
          <p:cNvSpPr/>
          <p:nvPr/>
        </p:nvSpPr>
        <p:spPr>
          <a:xfrm>
            <a:off x="5195640" y="5556976"/>
            <a:ext cx="1702710" cy="830997"/>
          </a:xfrm>
          <a:prstGeom prst="rect">
            <a:avLst/>
          </a:prstGeom>
        </p:spPr>
        <p:txBody>
          <a:bodyPr wrap="none">
            <a:spAutoFit/>
          </a:bodyPr>
          <a:lstStyle/>
          <a:p>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Độ</a:t>
            </a:r>
            <a:r>
              <a:rPr lang="en-US"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ẩm</a:t>
            </a:r>
            <a:r>
              <a:rPr lang="en-US"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cao</a:t>
            </a:r>
            <a:r>
              <a:rPr lang="en-US"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a:t>
            </a:r>
          </a:p>
          <a:p>
            <a:r>
              <a:rPr lang="en-US" sz="2400" b="1" dirty="0" smtClean="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gây</a:t>
            </a:r>
            <a:r>
              <a:rPr lang="en-US" sz="2400" b="1" dirty="0">
                <a:solidFill>
                  <a:srgbClr val="00B050"/>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a:solidFill>
                  <a:srgbClr val="00B050"/>
                </a:solidFill>
                <a:latin typeface="#9Slide03 SFU Futura_12" panose="020B0604020202020204" charset="0"/>
                <a:ea typeface="Calibri" panose="020F0502020204030204" pitchFamily="34" charset="0"/>
                <a:cs typeface="#9Slide03 Oswald Medium" panose="020B0604020202020204" charset="0"/>
              </a:rPr>
              <a:t>mưa</a:t>
            </a:r>
            <a:endParaRPr lang="en-US" sz="2400" b="1" dirty="0">
              <a:solidFill>
                <a:srgbClr val="00B050"/>
              </a:solidFill>
              <a:latin typeface="#9Slide03 SFU Futura_12" panose="020B0604020202020204" charset="0"/>
              <a:cs typeface="#9Slide03 Oswald Medium" panose="020B0604020202020204" charset="0"/>
            </a:endParaRPr>
          </a:p>
        </p:txBody>
      </p:sp>
      <p:sp>
        <p:nvSpPr>
          <p:cNvPr id="8" name="Rectangle 7"/>
          <p:cNvSpPr/>
          <p:nvPr/>
        </p:nvSpPr>
        <p:spPr>
          <a:xfrm>
            <a:off x="2081219" y="5685558"/>
            <a:ext cx="1531188" cy="461665"/>
          </a:xfrm>
          <a:prstGeom prst="rect">
            <a:avLst/>
          </a:prstGeom>
        </p:spPr>
        <p:txBody>
          <a:bodyPr wrap="none">
            <a:spAutoFit/>
          </a:bodyPr>
          <a:lstStyle/>
          <a:p>
            <a:r>
              <a:rPr lang="en-US" sz="2400" b="1" dirty="0" err="1"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Khô</a:t>
            </a:r>
            <a:r>
              <a:rPr lang="en-US" sz="2400" b="1" dirty="0"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9Slide03 Oswald Medium" panose="020B0604020202020204" charset="0"/>
              </a:rPr>
              <a:t>nóng</a:t>
            </a:r>
            <a:endParaRPr lang="en-US" sz="2400" b="1" dirty="0">
              <a:solidFill>
                <a:schemeClr val="accent2">
                  <a:lumMod val="50000"/>
                </a:schemeClr>
              </a:solidFill>
              <a:latin typeface="#9Slide03 SFU Futura_12" panose="020B0604020202020204" charset="0"/>
              <a:cs typeface="#9Slide03 Oswald Medium" panose="020B0604020202020204" charset="0"/>
            </a:endParaRPr>
          </a:p>
        </p:txBody>
      </p:sp>
      <p:pic>
        <p:nvPicPr>
          <p:cNvPr id="19" name="Picture 6" descr="Wind Icon For Your Project, Project Icons, Wind Icons, Wind PNG and Vector  with Transparent Background for Free Download">
            <a:extLst>
              <a:ext uri="{FF2B5EF4-FFF2-40B4-BE49-F238E27FC236}">
                <a16:creationId xmlns:a16="http://schemas.microsoft.com/office/drawing/2014/main" id="{5459E59B-D50C-44D9-AAD1-CBF1E88E81B7}"/>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22188" b="76250" l="12656" r="83594">
                        <a14:foregroundMark x1="41406" y1="47813" x2="60313" y2="44844"/>
                        <a14:foregroundMark x1="64219" y1="41250" x2="68125" y2="34688"/>
                        <a14:foregroundMark x1="47031" y1="51875" x2="80781" y2="53125"/>
                        <a14:foregroundMark x1="68125" y1="59531" x2="70781" y2="66094"/>
                        <a14:foregroundMark x1="83125" y1="57188" x2="83594" y2="61406"/>
                      </a14:backgroundRemoval>
                    </a14:imgEffect>
                  </a14:imgLayer>
                </a14:imgProps>
              </a:ext>
              <a:ext uri="{28A0092B-C50C-407E-A947-70E740481C1C}">
                <a14:useLocalDpi xmlns:a14="http://schemas.microsoft.com/office/drawing/2010/main" val="0"/>
              </a:ext>
            </a:extLst>
          </a:blip>
          <a:srcRect l="4617" t="15589" r="13060" b="16965"/>
          <a:stretch/>
        </p:blipFill>
        <p:spPr bwMode="auto">
          <a:xfrm>
            <a:off x="628466" y="4166314"/>
            <a:ext cx="1188879" cy="91263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4440457" y="3118881"/>
            <a:ext cx="367560" cy="39445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354617" y="3701856"/>
            <a:ext cx="331731" cy="32759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330267" y="3139743"/>
            <a:ext cx="413756" cy="36057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330267" y="3791336"/>
            <a:ext cx="413757" cy="34725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4027" t="28004" r="38146" b="27199"/>
          <a:stretch/>
        </p:blipFill>
        <p:spPr bwMode="auto">
          <a:xfrm>
            <a:off x="7050016" y="5470200"/>
            <a:ext cx="806219" cy="624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52242" t="5459" r="4833" b="45651"/>
          <a:stretch/>
        </p:blipFill>
        <p:spPr bwMode="auto">
          <a:xfrm>
            <a:off x="3751669" y="5782480"/>
            <a:ext cx="833573" cy="949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032719" y="5608325"/>
            <a:ext cx="3995262" cy="1107996"/>
          </a:xfrm>
          <a:prstGeom prst="rect">
            <a:avLst/>
          </a:prstGeom>
        </p:spPr>
        <p:txBody>
          <a:bodyPr wrap="square">
            <a:spAutoFit/>
          </a:bodyPr>
          <a:lstStyle/>
          <a:p>
            <a:pPr algn="just"/>
            <a:r>
              <a:rPr lang="en-US" sz="2200" b="1" dirty="0" smtClean="0">
                <a:solidFill>
                  <a:srgbClr val="002060"/>
                </a:solidFill>
                <a:latin typeface="#9Slide03 SFU Futura_12" panose="020B0604020202020204" charset="0"/>
                <a:ea typeface="Calibri" panose="020F0502020204030204" pitchFamily="34" charset="0"/>
              </a:rPr>
              <a:t>+ GM </a:t>
            </a:r>
            <a:r>
              <a:rPr lang="en-US" sz="2200" b="1" dirty="0" err="1" smtClean="0">
                <a:solidFill>
                  <a:srgbClr val="002060"/>
                </a:solidFill>
                <a:latin typeface="#9Slide03 SFU Futura_12" panose="020B0604020202020204" charset="0"/>
                <a:ea typeface="Calibri" panose="020F0502020204030204" pitchFamily="34" charset="0"/>
              </a:rPr>
              <a:t>mùa</a:t>
            </a:r>
            <a:r>
              <a:rPr lang="en-US" sz="2200" b="1" dirty="0" smtClean="0">
                <a:solidFill>
                  <a:srgbClr val="002060"/>
                </a:solidFill>
                <a:latin typeface="#9Slide03 SFU Futura_12" panose="020B0604020202020204" charset="0"/>
                <a:ea typeface="Calibri" panose="020F0502020204030204" pitchFamily="34" charset="0"/>
              </a:rPr>
              <a:t> </a:t>
            </a:r>
            <a:r>
              <a:rPr lang="en-US" sz="2200" b="1" dirty="0" err="1">
                <a:solidFill>
                  <a:srgbClr val="002060"/>
                </a:solidFill>
                <a:latin typeface="#9Slide03 SFU Futura_12" panose="020B0604020202020204" charset="0"/>
                <a:ea typeface="Calibri" panose="020F0502020204030204" pitchFamily="34" charset="0"/>
              </a:rPr>
              <a:t>hạ</a:t>
            </a:r>
            <a:r>
              <a:rPr lang="en-US" sz="2200" b="1" dirty="0">
                <a:solidFill>
                  <a:srgbClr val="002060"/>
                </a:solidFill>
                <a:latin typeface="#9Slide03 SFU Futura_12" panose="020B0604020202020204" charset="0"/>
                <a:ea typeface="Calibri" panose="020F0502020204030204" pitchFamily="34" charset="0"/>
              </a:rPr>
              <a:t> </a:t>
            </a:r>
            <a:r>
              <a:rPr lang="en-US" sz="2200" b="1" dirty="0" err="1" smtClean="0">
                <a:solidFill>
                  <a:srgbClr val="002060"/>
                </a:solidFill>
                <a:latin typeface="#9Slide03 SFU Futura_12" panose="020B0604020202020204" charset="0"/>
                <a:ea typeface="Calibri" panose="020F0502020204030204" pitchFamily="34" charset="0"/>
              </a:rPr>
              <a:t>thường</a:t>
            </a:r>
            <a:r>
              <a:rPr lang="en-US" sz="2200" b="1" dirty="0" smtClean="0">
                <a:solidFill>
                  <a:srgbClr val="002060"/>
                </a:solidFill>
                <a:latin typeface="#9Slide03 SFU Futura_12" panose="020B0604020202020204" charset="0"/>
                <a:ea typeface="Calibri" panose="020F0502020204030204" pitchFamily="34" charset="0"/>
              </a:rPr>
              <a:t> </a:t>
            </a:r>
            <a:r>
              <a:rPr lang="en-US" sz="2200" b="1" dirty="0" err="1">
                <a:solidFill>
                  <a:srgbClr val="002060"/>
                </a:solidFill>
                <a:latin typeface="#9Slide03 SFU Futura_12" panose="020B0604020202020204" charset="0"/>
                <a:ea typeface="Calibri" panose="020F0502020204030204" pitchFamily="34" charset="0"/>
              </a:rPr>
              <a:t>nóng</a:t>
            </a:r>
            <a:r>
              <a:rPr lang="en-US" sz="2200" b="1" dirty="0">
                <a:solidFill>
                  <a:srgbClr val="002060"/>
                </a:solidFill>
                <a:latin typeface="#9Slide03 SFU Futura_12" panose="020B0604020202020204" charset="0"/>
                <a:ea typeface="Calibri" panose="020F0502020204030204" pitchFamily="34" charset="0"/>
              </a:rPr>
              <a:t> </a:t>
            </a:r>
            <a:r>
              <a:rPr lang="en-US" sz="2200" b="1" dirty="0" err="1" smtClean="0">
                <a:solidFill>
                  <a:srgbClr val="002060"/>
                </a:solidFill>
                <a:latin typeface="#9Slide03 SFU Futura_12" panose="020B0604020202020204" charset="0"/>
                <a:ea typeface="Calibri" panose="020F0502020204030204" pitchFamily="34" charset="0"/>
              </a:rPr>
              <a:t>ẩm</a:t>
            </a:r>
            <a:r>
              <a:rPr lang="en-US" sz="2200" b="1" dirty="0" smtClean="0">
                <a:solidFill>
                  <a:srgbClr val="002060"/>
                </a:solidFill>
                <a:latin typeface="#9Slide03 SFU Futura_12" panose="020B0604020202020204" charset="0"/>
                <a:ea typeface="Calibri" panose="020F0502020204030204" pitchFamily="34" charset="0"/>
              </a:rPr>
              <a:t>.</a:t>
            </a:r>
          </a:p>
          <a:p>
            <a:pPr algn="just"/>
            <a:r>
              <a:rPr lang="en-US" sz="2200" b="1" dirty="0" smtClean="0">
                <a:solidFill>
                  <a:srgbClr val="002060"/>
                </a:solidFill>
                <a:latin typeface="#9Slide03 SFU Futura_12" panose="020B0604020202020204" charset="0"/>
                <a:ea typeface="Calibri" panose="020F0502020204030204" pitchFamily="34" charset="0"/>
              </a:rPr>
              <a:t>+ GM </a:t>
            </a:r>
            <a:r>
              <a:rPr lang="en-US" sz="2200" b="1" dirty="0" err="1" smtClean="0">
                <a:solidFill>
                  <a:srgbClr val="002060"/>
                </a:solidFill>
                <a:latin typeface="#9Slide03 SFU Futura_12" panose="020B0604020202020204" charset="0"/>
                <a:ea typeface="Calibri" panose="020F0502020204030204" pitchFamily="34" charset="0"/>
              </a:rPr>
              <a:t>mùa</a:t>
            </a:r>
            <a:r>
              <a:rPr lang="en-US" sz="2200" b="1" dirty="0" smtClean="0">
                <a:solidFill>
                  <a:srgbClr val="002060"/>
                </a:solidFill>
                <a:latin typeface="#9Slide03 SFU Futura_12" panose="020B0604020202020204" charset="0"/>
                <a:ea typeface="Calibri" panose="020F0502020204030204" pitchFamily="34" charset="0"/>
              </a:rPr>
              <a:t> </a:t>
            </a:r>
            <a:r>
              <a:rPr lang="en-US" sz="2200" b="1" dirty="0" err="1">
                <a:solidFill>
                  <a:srgbClr val="002060"/>
                </a:solidFill>
                <a:latin typeface="#9Slide03 SFU Futura_12" panose="020B0604020202020204" charset="0"/>
                <a:ea typeface="Calibri" panose="020F0502020204030204" pitchFamily="34" charset="0"/>
              </a:rPr>
              <a:t>đông</a:t>
            </a:r>
            <a:r>
              <a:rPr lang="en-US" sz="2200" b="1" dirty="0">
                <a:solidFill>
                  <a:srgbClr val="002060"/>
                </a:solidFill>
                <a:latin typeface="#9Slide03 SFU Futura_12" panose="020B0604020202020204" charset="0"/>
                <a:ea typeface="Calibri" panose="020F0502020204030204" pitchFamily="34" charset="0"/>
              </a:rPr>
              <a:t> </a:t>
            </a:r>
            <a:r>
              <a:rPr lang="en-US" sz="2200" b="1" dirty="0" err="1">
                <a:solidFill>
                  <a:srgbClr val="002060"/>
                </a:solidFill>
                <a:latin typeface="#9Slide03 SFU Futura_12" panose="020B0604020202020204" charset="0"/>
                <a:ea typeface="Calibri" panose="020F0502020204030204" pitchFamily="34" charset="0"/>
              </a:rPr>
              <a:t>thường</a:t>
            </a:r>
            <a:r>
              <a:rPr lang="en-US" sz="2200" b="1" dirty="0">
                <a:solidFill>
                  <a:srgbClr val="002060"/>
                </a:solidFill>
                <a:latin typeface="#9Slide03 SFU Futura_12" panose="020B0604020202020204" charset="0"/>
                <a:ea typeface="Calibri" panose="020F0502020204030204" pitchFamily="34" charset="0"/>
              </a:rPr>
              <a:t> </a:t>
            </a:r>
            <a:r>
              <a:rPr lang="en-US" sz="2200" b="1" dirty="0" err="1">
                <a:solidFill>
                  <a:srgbClr val="002060"/>
                </a:solidFill>
                <a:latin typeface="#9Slide03 SFU Futura_12" panose="020B0604020202020204" charset="0"/>
                <a:ea typeface="Calibri" panose="020F0502020204030204" pitchFamily="34" charset="0"/>
              </a:rPr>
              <a:t>lạnh</a:t>
            </a:r>
            <a:r>
              <a:rPr lang="en-US" sz="2200" b="1" dirty="0">
                <a:solidFill>
                  <a:srgbClr val="002060"/>
                </a:solidFill>
                <a:latin typeface="#9Slide03 SFU Futura_12" panose="020B0604020202020204" charset="0"/>
                <a:ea typeface="Calibri" panose="020F0502020204030204" pitchFamily="34" charset="0"/>
              </a:rPr>
              <a:t> </a:t>
            </a:r>
            <a:r>
              <a:rPr lang="en-US" sz="2200" b="1" dirty="0" err="1" smtClean="0">
                <a:solidFill>
                  <a:srgbClr val="002060"/>
                </a:solidFill>
                <a:latin typeface="#9Slide03 SFU Futura_12" panose="020B0604020202020204" charset="0"/>
                <a:ea typeface="Calibri" panose="020F0502020204030204" pitchFamily="34" charset="0"/>
              </a:rPr>
              <a:t>khô</a:t>
            </a:r>
            <a:r>
              <a:rPr lang="en-US" sz="2200" b="1" dirty="0" smtClean="0">
                <a:solidFill>
                  <a:srgbClr val="002060"/>
                </a:solidFill>
                <a:latin typeface="#9Slide03 SFU Futura_12" panose="020B0604020202020204" charset="0"/>
                <a:ea typeface="Calibri" panose="020F0502020204030204" pitchFamily="34" charset="0"/>
              </a:rPr>
              <a:t>.</a:t>
            </a:r>
            <a:endParaRPr lang="en-US" sz="2200" b="1" dirty="0">
              <a:solidFill>
                <a:srgbClr val="002060"/>
              </a:solidFill>
              <a:latin typeface="#9Slide03 SFU Futura_12" panose="020B0604020202020204" charset="0"/>
            </a:endParaRPr>
          </a:p>
        </p:txBody>
      </p:sp>
      <p:sp>
        <p:nvSpPr>
          <p:cNvPr id="28" name="Rectangle 27"/>
          <p:cNvSpPr/>
          <p:nvPr/>
        </p:nvSpPr>
        <p:spPr>
          <a:xfrm>
            <a:off x="8179001" y="4258120"/>
            <a:ext cx="3429000" cy="1200329"/>
          </a:xfrm>
          <a:prstGeom prst="rect">
            <a:avLst/>
          </a:prstGeom>
        </p:spPr>
        <p:txBody>
          <a:bodyPr wrap="square">
            <a:spAutoFit/>
          </a:bodyPr>
          <a:lstStyle/>
          <a:p>
            <a:pPr algn="just"/>
            <a:r>
              <a:rPr lang="en-US" sz="2400" b="1" dirty="0" err="1">
                <a:solidFill>
                  <a:srgbClr val="002060"/>
                </a:solidFill>
                <a:latin typeface="#9Slide03 SFU Futura_12" panose="020B0604020202020204" charset="0"/>
                <a:ea typeface="Calibri" panose="020F0502020204030204" pitchFamily="34" charset="0"/>
              </a:rPr>
              <a:t>N</a:t>
            </a:r>
            <a:r>
              <a:rPr lang="en-US" sz="2400" b="1" dirty="0" err="1" smtClean="0">
                <a:solidFill>
                  <a:srgbClr val="002060"/>
                </a:solidFill>
                <a:latin typeface="#9Slide03 SFU Futura_12" panose="020B0604020202020204" charset="0"/>
                <a:ea typeface="Calibri" panose="020F0502020204030204" pitchFamily="34" charset="0"/>
              </a:rPr>
              <a:t>óng</a:t>
            </a:r>
            <a:r>
              <a:rPr lang="en-US" sz="2400" b="1" dirty="0" smtClean="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lên</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lạnh</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đi</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không</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đều</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giữa</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lục</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địa</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và</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đại</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dương</a:t>
            </a:r>
            <a:endParaRPr lang="en-US" sz="2400" b="1" dirty="0">
              <a:solidFill>
                <a:srgbClr val="002060"/>
              </a:solidFill>
              <a:latin typeface="#9Slide03 SFU Futura_12" panose="020B0604020202020204" charset="0"/>
            </a:endParaRPr>
          </a:p>
        </p:txBody>
      </p:sp>
      <p:sp>
        <p:nvSpPr>
          <p:cNvPr id="30" name="Rectangle 29"/>
          <p:cNvSpPr/>
          <p:nvPr/>
        </p:nvSpPr>
        <p:spPr>
          <a:xfrm>
            <a:off x="8043882" y="2267541"/>
            <a:ext cx="3699237" cy="830997"/>
          </a:xfrm>
          <a:prstGeom prst="rect">
            <a:avLst/>
          </a:prstGeom>
        </p:spPr>
        <p:txBody>
          <a:bodyPr wrap="square">
            <a:spAutoFit/>
          </a:bodyPr>
          <a:lstStyle/>
          <a:p>
            <a:pPr algn="just"/>
            <a:r>
              <a:rPr lang="en-US" sz="2400" b="1" dirty="0" err="1" smtClean="0">
                <a:solidFill>
                  <a:srgbClr val="002060"/>
                </a:solidFill>
                <a:latin typeface="#9Slide03 SFU Futura_12" panose="020B0604020202020204" charset="0"/>
                <a:ea typeface="Calibri" panose="020F0502020204030204" pitchFamily="34" charset="0"/>
              </a:rPr>
              <a:t>Chủ</a:t>
            </a:r>
            <a:r>
              <a:rPr lang="en-US" sz="2400" b="1" dirty="0" smtClean="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yếu</a:t>
            </a:r>
            <a:r>
              <a:rPr lang="en-US" sz="2400" b="1" dirty="0">
                <a:solidFill>
                  <a:srgbClr val="002060"/>
                </a:solidFill>
                <a:latin typeface="#9Slide03 SFU Futura_12" panose="020B0604020202020204" charset="0"/>
                <a:ea typeface="Calibri" panose="020F0502020204030204" pitchFamily="34" charset="0"/>
              </a:rPr>
              <a:t> ở </a:t>
            </a:r>
            <a:r>
              <a:rPr lang="en-US" sz="2400" b="1" dirty="0" err="1">
                <a:solidFill>
                  <a:srgbClr val="002060"/>
                </a:solidFill>
                <a:latin typeface="#9Slide03 SFU Futura_12" panose="020B0604020202020204" charset="0"/>
                <a:ea typeface="Calibri" panose="020F0502020204030204" pitchFamily="34" charset="0"/>
              </a:rPr>
              <a:t>khu</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vực</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nhiệt</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đới</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và</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ôn</a:t>
            </a:r>
            <a:r>
              <a:rPr lang="en-US" sz="2400" b="1" dirty="0">
                <a:solidFill>
                  <a:srgbClr val="002060"/>
                </a:solidFill>
                <a:latin typeface="#9Slide03 SFU Futura_12" panose="020B0604020202020204" charset="0"/>
                <a:ea typeface="Calibri" panose="020F0502020204030204" pitchFamily="34" charset="0"/>
              </a:rPr>
              <a:t> </a:t>
            </a:r>
            <a:r>
              <a:rPr lang="en-US" sz="2400" b="1" dirty="0" err="1" smtClean="0">
                <a:solidFill>
                  <a:srgbClr val="002060"/>
                </a:solidFill>
                <a:latin typeface="#9Slide03 SFU Futura_12" panose="020B0604020202020204" charset="0"/>
                <a:ea typeface="Calibri" panose="020F0502020204030204" pitchFamily="34" charset="0"/>
              </a:rPr>
              <a:t>đới</a:t>
            </a:r>
            <a:r>
              <a:rPr lang="en-US" sz="2400" b="1" dirty="0" smtClean="0">
                <a:solidFill>
                  <a:srgbClr val="002060"/>
                </a:solidFill>
                <a:latin typeface="#9Slide03 SFU Futura_12" panose="020B0604020202020204" charset="0"/>
                <a:ea typeface="Calibri" panose="020F0502020204030204" pitchFamily="34" charset="0"/>
              </a:rPr>
              <a:t> </a:t>
            </a:r>
            <a:r>
              <a:rPr lang="en-US" sz="2000" b="1" dirty="0" smtClean="0">
                <a:solidFill>
                  <a:srgbClr val="002060"/>
                </a:solidFill>
                <a:latin typeface="#9Slide03 SFU Futura_12" panose="020B0604020202020204" charset="0"/>
                <a:ea typeface="Calibri" panose="020F0502020204030204" pitchFamily="34" charset="0"/>
              </a:rPr>
              <a:t>(Nam Á, ĐNÁ)</a:t>
            </a:r>
            <a:endParaRPr lang="en-US" sz="2000" b="1" dirty="0">
              <a:solidFill>
                <a:srgbClr val="002060"/>
              </a:solidFill>
              <a:latin typeface="#9Slide03 SFU Futura_12" panose="020B0604020202020204" charset="0"/>
            </a:endParaRPr>
          </a:p>
        </p:txBody>
      </p:sp>
      <p:sp>
        <p:nvSpPr>
          <p:cNvPr id="9" name="Rectangle 8"/>
          <p:cNvSpPr/>
          <p:nvPr/>
        </p:nvSpPr>
        <p:spPr>
          <a:xfrm>
            <a:off x="8201621" y="3177205"/>
            <a:ext cx="3049857" cy="830997"/>
          </a:xfrm>
          <a:prstGeom prst="rect">
            <a:avLst/>
          </a:prstGeom>
        </p:spPr>
        <p:txBody>
          <a:bodyPr wrap="square">
            <a:spAutoFit/>
          </a:bodyPr>
          <a:lstStyle/>
          <a:p>
            <a:r>
              <a:rPr lang="en-US" sz="2400" b="1" dirty="0" err="1">
                <a:solidFill>
                  <a:srgbClr val="002060"/>
                </a:solidFill>
                <a:latin typeface="#9Slide03 SFU Futura_12" panose="020B0604020202020204" charset="0"/>
                <a:ea typeface="Calibri" panose="020F0502020204030204" pitchFamily="34" charset="0"/>
              </a:rPr>
              <a:t>Có</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hướng</a:t>
            </a:r>
            <a:r>
              <a:rPr lang="en-US" sz="2400" b="1" dirty="0">
                <a:solidFill>
                  <a:srgbClr val="002060"/>
                </a:solidFill>
                <a:latin typeface="#9Slide03 SFU Futura_12" panose="020B0604020202020204" charset="0"/>
                <a:ea typeface="Calibri" panose="020F0502020204030204" pitchFamily="34" charset="0"/>
              </a:rPr>
              <a:t> 2 </a:t>
            </a:r>
            <a:r>
              <a:rPr lang="en-US" sz="2400" b="1" dirty="0" err="1">
                <a:solidFill>
                  <a:srgbClr val="002060"/>
                </a:solidFill>
                <a:latin typeface="#9Slide03 SFU Futura_12" panose="020B0604020202020204" charset="0"/>
                <a:ea typeface="Calibri" panose="020F0502020204030204" pitchFamily="34" charset="0"/>
              </a:rPr>
              <a:t>mùa</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trái</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ngược</a:t>
            </a:r>
            <a:r>
              <a:rPr lang="en-US" sz="2400" b="1" dirty="0">
                <a:solidFill>
                  <a:srgbClr val="002060"/>
                </a:solidFill>
                <a:latin typeface="#9Slide03 SFU Futura_12" panose="020B0604020202020204" charset="0"/>
                <a:ea typeface="Calibri" panose="020F0502020204030204" pitchFamily="34" charset="0"/>
              </a:rPr>
              <a:t> </a:t>
            </a:r>
            <a:r>
              <a:rPr lang="en-US" sz="2400" b="1" dirty="0" err="1">
                <a:solidFill>
                  <a:srgbClr val="002060"/>
                </a:solidFill>
                <a:latin typeface="#9Slide03 SFU Futura_12" panose="020B0604020202020204" charset="0"/>
                <a:ea typeface="Calibri" panose="020F0502020204030204" pitchFamily="34" charset="0"/>
              </a:rPr>
              <a:t>nhau</a:t>
            </a:r>
            <a:endParaRPr lang="en-US" sz="2400" b="1" dirty="0">
              <a:solidFill>
                <a:srgbClr val="002060"/>
              </a:solidFill>
              <a:latin typeface="#9Slide03 SFU Futura_12" panose="020B0604020202020204" charset="0"/>
            </a:endParaRPr>
          </a:p>
        </p:txBody>
      </p:sp>
      <p:sp>
        <p:nvSpPr>
          <p:cNvPr id="12" name="Rectangle 11"/>
          <p:cNvSpPr/>
          <p:nvPr/>
        </p:nvSpPr>
        <p:spPr>
          <a:xfrm>
            <a:off x="1771481" y="4173719"/>
            <a:ext cx="2978684" cy="1200329"/>
          </a:xfrm>
          <a:prstGeom prst="rect">
            <a:avLst/>
          </a:prstGeom>
        </p:spPr>
        <p:txBody>
          <a:bodyPr wrap="square">
            <a:spAutoFit/>
          </a:bodyPr>
          <a:lstStyle/>
          <a:p>
            <a:pPr algn="just"/>
            <a:r>
              <a:rPr lang="en-US" sz="2400" b="1" dirty="0" err="1">
                <a:solidFill>
                  <a:schemeClr val="accent2">
                    <a:lumMod val="50000"/>
                  </a:schemeClr>
                </a:solidFill>
                <a:latin typeface="#9Slide03 SFU Futura_12" panose="020B0604020202020204" charset="0"/>
                <a:ea typeface="Calibri" panose="020F0502020204030204" pitchFamily="34" charset="0"/>
              </a:rPr>
              <a:t>Từ</a:t>
            </a:r>
            <a:r>
              <a:rPr lang="en-US" sz="2400" b="1" dirty="0">
                <a:solidFill>
                  <a:schemeClr val="accent2">
                    <a:lumMod val="50000"/>
                  </a:schemeClr>
                </a:solidFill>
                <a:latin typeface="#9Slide03 SFU Futura_12" panose="020B0604020202020204" charset="0"/>
                <a:ea typeface="Calibri" panose="020F0502020204030204" pitchFamily="34" charset="0"/>
              </a:rPr>
              <a:t> 2 </a:t>
            </a:r>
            <a:r>
              <a:rPr lang="en-US" sz="2400" b="1" dirty="0" err="1">
                <a:solidFill>
                  <a:schemeClr val="accent2">
                    <a:lumMod val="50000"/>
                  </a:schemeClr>
                </a:solidFill>
                <a:latin typeface="#9Slide03 SFU Futura_12" panose="020B0604020202020204" charset="0"/>
                <a:ea typeface="Calibri" panose="020F0502020204030204" pitchFamily="34" charset="0"/>
              </a:rPr>
              <a:t>khu</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vực</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áp</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cao</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cận</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nhiệt</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đới</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về</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phía</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áp</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thấp</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xích</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đạo</a:t>
            </a:r>
            <a:r>
              <a:rPr lang="en-US" sz="2400" b="1" dirty="0" smtClean="0">
                <a:solidFill>
                  <a:schemeClr val="accent2">
                    <a:lumMod val="50000"/>
                  </a:schemeClr>
                </a:solidFill>
                <a:latin typeface="#9Slide03 SFU Futura_12" panose="020B0604020202020204" charset="0"/>
                <a:ea typeface="Calibri" panose="020F0502020204030204" pitchFamily="34" charset="0"/>
              </a:rPr>
              <a:t>.</a:t>
            </a:r>
            <a:endParaRPr lang="en-US" sz="2400" b="1" dirty="0">
              <a:solidFill>
                <a:schemeClr val="accent2">
                  <a:lumMod val="50000"/>
                </a:schemeClr>
              </a:solidFill>
              <a:latin typeface="#9Slide03 SFU Futura_12" panose="020B0604020202020204" charset="0"/>
            </a:endParaRPr>
          </a:p>
        </p:txBody>
      </p:sp>
      <p:sp>
        <p:nvSpPr>
          <p:cNvPr id="14" name="Rectangle 13"/>
          <p:cNvSpPr/>
          <p:nvPr/>
        </p:nvSpPr>
        <p:spPr>
          <a:xfrm>
            <a:off x="4882238" y="4173719"/>
            <a:ext cx="3096428" cy="1200329"/>
          </a:xfrm>
          <a:prstGeom prst="rect">
            <a:avLst/>
          </a:prstGeom>
        </p:spPr>
        <p:txBody>
          <a:bodyPr wrap="square">
            <a:spAutoFit/>
          </a:bodyPr>
          <a:lstStyle/>
          <a:p>
            <a:pPr algn="just"/>
            <a:r>
              <a:rPr lang="en-US" sz="2400" b="1" dirty="0" err="1">
                <a:solidFill>
                  <a:srgbClr val="00B050"/>
                </a:solidFill>
                <a:latin typeface="#9Slide03 SFU Futura_12" panose="020B0604020202020204" charset="0"/>
                <a:ea typeface="Calibri" panose="020F0502020204030204" pitchFamily="34" charset="0"/>
              </a:rPr>
              <a:t>Từ</a:t>
            </a:r>
            <a:r>
              <a:rPr lang="en-US" sz="2400" b="1" dirty="0">
                <a:solidFill>
                  <a:srgbClr val="00B050"/>
                </a:solidFill>
                <a:latin typeface="#9Slide03 SFU Futura_12" panose="020B0604020202020204" charset="0"/>
                <a:ea typeface="Calibri" panose="020F0502020204030204" pitchFamily="34" charset="0"/>
              </a:rPr>
              <a:t>  </a:t>
            </a:r>
            <a:r>
              <a:rPr lang="en-US" sz="2400" b="1" dirty="0" err="1" smtClean="0">
                <a:solidFill>
                  <a:srgbClr val="00B050"/>
                </a:solidFill>
                <a:latin typeface="#9Slide03 SFU Futura_12" panose="020B0604020202020204" charset="0"/>
                <a:ea typeface="Calibri" panose="020F0502020204030204" pitchFamily="34" charset="0"/>
              </a:rPr>
              <a:t>áp</a:t>
            </a:r>
            <a:r>
              <a:rPr lang="en-US" sz="2400" b="1" dirty="0" smtClean="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cao</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cận</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nhiệt</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đới</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về</a:t>
            </a:r>
            <a:r>
              <a:rPr lang="en-US" sz="2400" b="1" dirty="0">
                <a:solidFill>
                  <a:srgbClr val="00B050"/>
                </a:solidFill>
                <a:latin typeface="#9Slide03 SFU Futura_12" panose="020B0604020202020204" charset="0"/>
                <a:ea typeface="Calibri" panose="020F0502020204030204" pitchFamily="34" charset="0"/>
              </a:rPr>
              <a:t> </a:t>
            </a:r>
            <a:r>
              <a:rPr lang="en-US" sz="2400" b="1" dirty="0" err="1" smtClean="0">
                <a:solidFill>
                  <a:srgbClr val="00B050"/>
                </a:solidFill>
                <a:latin typeface="#9Slide03 SFU Futura_12" panose="020B0604020202020204" charset="0"/>
                <a:ea typeface="Calibri" panose="020F0502020204030204" pitchFamily="34" charset="0"/>
              </a:rPr>
              <a:t>áp</a:t>
            </a:r>
            <a:r>
              <a:rPr lang="en-US" sz="2400" b="1" dirty="0" smtClean="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thấp</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ôn</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đới</a:t>
            </a:r>
            <a:r>
              <a:rPr lang="en-US" sz="2400" b="1" dirty="0">
                <a:solidFill>
                  <a:srgbClr val="00B050"/>
                </a:solidFill>
                <a:latin typeface="#9Slide03 SFU Futura_12" panose="020B0604020202020204" charset="0"/>
                <a:ea typeface="Calibri" panose="020F0502020204030204" pitchFamily="34" charset="0"/>
              </a:rPr>
              <a:t> ở </a:t>
            </a:r>
            <a:r>
              <a:rPr lang="en-US" sz="2400" b="1" dirty="0" err="1">
                <a:solidFill>
                  <a:srgbClr val="00B050"/>
                </a:solidFill>
                <a:latin typeface="#9Slide03 SFU Futura_12" panose="020B0604020202020204" charset="0"/>
                <a:ea typeface="Calibri" panose="020F0502020204030204" pitchFamily="34" charset="0"/>
              </a:rPr>
              <a:t>cả</a:t>
            </a:r>
            <a:r>
              <a:rPr lang="en-US" sz="2400" b="1" dirty="0">
                <a:solidFill>
                  <a:srgbClr val="00B050"/>
                </a:solidFill>
                <a:latin typeface="#9Slide03 SFU Futura_12" panose="020B0604020202020204" charset="0"/>
                <a:ea typeface="Calibri" panose="020F0502020204030204" pitchFamily="34" charset="0"/>
              </a:rPr>
              <a:t> 2 </a:t>
            </a:r>
            <a:r>
              <a:rPr lang="en-US" sz="2400" b="1" dirty="0" err="1">
                <a:solidFill>
                  <a:srgbClr val="00B050"/>
                </a:solidFill>
                <a:latin typeface="#9Slide03 SFU Futura_12" panose="020B0604020202020204" charset="0"/>
                <a:ea typeface="Calibri" panose="020F0502020204030204" pitchFamily="34" charset="0"/>
              </a:rPr>
              <a:t>bán</a:t>
            </a:r>
            <a:r>
              <a:rPr lang="en-US" sz="2400" b="1" dirty="0">
                <a:solidFill>
                  <a:srgbClr val="00B050"/>
                </a:solidFill>
                <a:latin typeface="#9Slide03 SFU Futura_12" panose="020B0604020202020204" charset="0"/>
                <a:ea typeface="Calibri" panose="020F0502020204030204" pitchFamily="34" charset="0"/>
              </a:rPr>
              <a:t> </a:t>
            </a:r>
            <a:r>
              <a:rPr lang="en-US" sz="2400" b="1" dirty="0" err="1">
                <a:solidFill>
                  <a:srgbClr val="00B050"/>
                </a:solidFill>
                <a:latin typeface="#9Slide03 SFU Futura_12" panose="020B0604020202020204" charset="0"/>
                <a:ea typeface="Calibri" panose="020F0502020204030204" pitchFamily="34" charset="0"/>
              </a:rPr>
              <a:t>cầu</a:t>
            </a:r>
            <a:r>
              <a:rPr lang="en-US" sz="2400" b="1" dirty="0">
                <a:solidFill>
                  <a:srgbClr val="00B050"/>
                </a:solidFill>
                <a:latin typeface="#9Slide03 SFU Futura_12" panose="020B0604020202020204" charset="0"/>
                <a:ea typeface="Calibri" panose="020F0502020204030204" pitchFamily="34" charset="0"/>
              </a:rPr>
              <a:t>.</a:t>
            </a:r>
            <a:endParaRPr lang="en-US" sz="2400" b="1" dirty="0">
              <a:solidFill>
                <a:srgbClr val="00B050"/>
              </a:solidFill>
              <a:latin typeface="#9Slide03 SFU Futura_12" panose="020B0604020202020204" charset="0"/>
            </a:endParaRPr>
          </a:p>
        </p:txBody>
      </p:sp>
      <p:cxnSp>
        <p:nvCxnSpPr>
          <p:cNvPr id="33" name="Straight Arrow Connector 32"/>
          <p:cNvCxnSpPr/>
          <p:nvPr/>
        </p:nvCxnSpPr>
        <p:spPr>
          <a:xfrm flipV="1">
            <a:off x="10559360" y="3664745"/>
            <a:ext cx="413756" cy="36057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1251478" y="3151230"/>
            <a:ext cx="367560" cy="39445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25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22" grpId="0"/>
      <p:bldP spid="7" grpId="0"/>
      <p:bldP spid="8" grpId="0"/>
      <p:bldP spid="27" grpId="0"/>
      <p:bldP spid="28" grpId="0"/>
      <p:bldP spid="30" grpId="0"/>
      <p:bldP spid="9"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0" y="56623"/>
            <a:ext cx="12159975" cy="1107996"/>
            <a:chOff x="0" y="56623"/>
            <a:chExt cx="12159975" cy="1107996"/>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757488" y="56623"/>
              <a:ext cx="5757862" cy="1107996"/>
              <a:chOff x="2757488" y="56623"/>
              <a:chExt cx="5757862" cy="1107996"/>
            </a:xfrm>
          </p:grpSpPr>
          <p:sp>
            <p:nvSpPr>
              <p:cNvPr id="42" name="Rectangle 41">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3" name="Picture 1"/>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Rectangle 8">
            <a:extLst>
              <a:ext uri="{FF2B5EF4-FFF2-40B4-BE49-F238E27FC236}">
                <a16:creationId xmlns:a16="http://schemas.microsoft.com/office/drawing/2014/main" id="{5012428E-DB91-402A-9A50-19405DFC048B}"/>
              </a:ext>
            </a:extLst>
          </p:cNvPr>
          <p:cNvSpPr/>
          <p:nvPr/>
        </p:nvSpPr>
        <p:spPr>
          <a:xfrm>
            <a:off x="61977" y="1259280"/>
            <a:ext cx="4052824" cy="1785104"/>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3 SFU Futura_12" panose="020B0604020202020204" charset="0"/>
              </a:rPr>
              <a:t>HOÀN THÀNH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3 SFU Futura_12" panose="020B0604020202020204" charset="0"/>
              </a:rPr>
              <a:t>BẢNG</a:t>
            </a:r>
            <a:endParaRPr lang="en-US" sz="80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3 SFU Futura_12" panose="020B0604020202020204" charset="0"/>
            </a:endParaRPr>
          </a:p>
        </p:txBody>
      </p:sp>
      <p:sp>
        <p:nvSpPr>
          <p:cNvPr id="12" name="Rectangle: Rounded Corners 26">
            <a:extLst>
              <a:ext uri="{FF2B5EF4-FFF2-40B4-BE49-F238E27FC236}">
                <a16:creationId xmlns:a16="http://schemas.microsoft.com/office/drawing/2014/main" id="{0249423C-E947-4B08-9AFA-26900A21BE1E}"/>
              </a:ext>
            </a:extLst>
          </p:cNvPr>
          <p:cNvSpPr/>
          <p:nvPr/>
        </p:nvSpPr>
        <p:spPr>
          <a:xfrm>
            <a:off x="4216438" y="1353299"/>
            <a:ext cx="1436122" cy="1200034"/>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cặp</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0CD829C8-D0DA-40CA-93D3-8BE2DFE3085E}"/>
              </a:ext>
            </a:extLst>
          </p:cNvPr>
          <p:cNvSpPr/>
          <p:nvPr/>
        </p:nvSpPr>
        <p:spPr>
          <a:xfrm>
            <a:off x="6949265" y="1353299"/>
            <a:ext cx="2537635" cy="1202704"/>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thông</a:t>
            </a:r>
            <a:r>
              <a:rPr lang="en-US" sz="2600" b="1" dirty="0" smtClean="0">
                <a:solidFill>
                  <a:schemeClr val="tx1"/>
                </a:solidFill>
                <a:latin typeface="#9Slide03 SFU Futura_12" panose="00000400000000000000" pitchFamily="2" charset="0"/>
                <a:cs typeface="Arial" panose="020B0604020202020204" pitchFamily="34" charset="0"/>
              </a:rPr>
              <a:t> tin SGK, </a:t>
            </a:r>
            <a:r>
              <a:rPr lang="en-US" sz="2600" b="1" dirty="0" err="1" smtClean="0">
                <a:solidFill>
                  <a:schemeClr val="tx1"/>
                </a:solidFill>
                <a:latin typeface="#9Slide03 SFU Futura_12" panose="00000400000000000000" pitchFamily="2" charset="0"/>
                <a:cs typeface="Arial" panose="020B0604020202020204" pitchFamily="34" charset="0"/>
              </a:rPr>
              <a:t>hoàn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thành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bảng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4" name="Picture 10" descr="ivyachievement - Luyện thi đại học mỹ, hỗ trợ thi tuyển đại học, trường nội  trú tại Mỹ">
            <a:extLst>
              <a:ext uri="{FF2B5EF4-FFF2-40B4-BE49-F238E27FC236}">
                <a16:creationId xmlns:a16="http://schemas.microsoft.com/office/drawing/2014/main" id="{4B6EE1A0-381F-482E-9765-3DD9151D5CC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09853" y="1432430"/>
            <a:ext cx="947752" cy="9477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38" b="8669"/>
          <a:stretch/>
        </p:blipFill>
        <p:spPr bwMode="auto">
          <a:xfrm>
            <a:off x="5499375" y="1353299"/>
            <a:ext cx="1449890" cy="118155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B432C21E-9A7F-4050-AED6-59BB3D9AD486}"/>
              </a:ext>
            </a:extLst>
          </p:cNvPr>
          <p:cNvSpPr/>
          <p:nvPr/>
        </p:nvSpPr>
        <p:spPr>
          <a:xfrm>
            <a:off x="10260254" y="1353298"/>
            <a:ext cx="1831032" cy="1200035"/>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4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11590260" y="1999548"/>
            <a:ext cx="501026" cy="592121"/>
          </a:xfrm>
          <a:prstGeom prst="rect">
            <a:avLst/>
          </a:prstGeom>
          <a:noFill/>
          <a:extLst>
            <a:ext uri="{909E8E84-426E-40DD-AFC4-6F175D3DCCD1}">
              <a14:hiddenFill xmlns:a14="http://schemas.microsoft.com/office/drawing/2010/main">
                <a:solidFill>
                  <a:srgbClr val="FFFFFF"/>
                </a:solidFill>
              </a14:hiddenFill>
            </a:ext>
          </a:extLst>
        </p:spPr>
      </p:pic>
      <p:sp>
        <p:nvSpPr>
          <p:cNvPr id="47" name="Lưu đồ: Điểm Kết Thúc 147">
            <a:extLst>
              <a:ext uri="{FF2B5EF4-FFF2-40B4-BE49-F238E27FC236}">
                <a16:creationId xmlns:a16="http://schemas.microsoft.com/office/drawing/2014/main" id="{05461557-442F-4F94-AF09-A5C02FFACD0D}"/>
              </a:ext>
            </a:extLst>
          </p:cNvPr>
          <p:cNvSpPr/>
          <p:nvPr/>
        </p:nvSpPr>
        <p:spPr>
          <a:xfrm>
            <a:off x="4900329" y="2888442"/>
            <a:ext cx="2643471" cy="621898"/>
          </a:xfrm>
          <a:prstGeom prst="flowChartTerminator">
            <a:avLst/>
          </a:prstGeom>
          <a:solidFill>
            <a:srgbClr val="0276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FF00"/>
                </a:solidFill>
                <a:latin typeface="#9Slide05 SVNUT Triumph" panose="00000500000000000000" pitchFamily="2" charset="0"/>
              </a:rPr>
              <a:t>Bảng</a:t>
            </a:r>
            <a:r>
              <a:rPr lang="en-US" sz="4000" dirty="0" smtClean="0">
                <a:solidFill>
                  <a:srgbClr val="FFFF00"/>
                </a:solidFill>
                <a:latin typeface="#9Slide05 SVNUT Triumph" panose="00000500000000000000" pitchFamily="2" charset="0"/>
              </a:rPr>
              <a:t> 2</a:t>
            </a:r>
            <a:endParaRPr lang="en-US" sz="4000" dirty="0">
              <a:solidFill>
                <a:srgbClr val="FFFF00"/>
              </a:solidFill>
              <a:latin typeface="#9Slide05 SVNUT Triumph" panose="000005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97502361"/>
              </p:ext>
            </p:extLst>
          </p:nvPr>
        </p:nvGraphicFramePr>
        <p:xfrm>
          <a:off x="324501" y="3636867"/>
          <a:ext cx="11419824" cy="3131058"/>
        </p:xfrm>
        <a:graphic>
          <a:graphicData uri="http://schemas.openxmlformats.org/drawingml/2006/table">
            <a:tbl>
              <a:tblPr firstRow="1" firstCol="1" bandRow="1"/>
              <a:tblGrid>
                <a:gridCol w="3434361">
                  <a:extLst>
                    <a:ext uri="{9D8B030D-6E8A-4147-A177-3AD203B41FA5}">
                      <a16:colId xmlns:a16="http://schemas.microsoft.com/office/drawing/2014/main" val="3096427427"/>
                    </a:ext>
                  </a:extLst>
                </a:gridCol>
                <a:gridCol w="2615927">
                  <a:extLst>
                    <a:ext uri="{9D8B030D-6E8A-4147-A177-3AD203B41FA5}">
                      <a16:colId xmlns:a16="http://schemas.microsoft.com/office/drawing/2014/main" val="1006815974"/>
                    </a:ext>
                  </a:extLst>
                </a:gridCol>
                <a:gridCol w="2202886">
                  <a:extLst>
                    <a:ext uri="{9D8B030D-6E8A-4147-A177-3AD203B41FA5}">
                      <a16:colId xmlns:a16="http://schemas.microsoft.com/office/drawing/2014/main" val="2014405964"/>
                    </a:ext>
                  </a:extLst>
                </a:gridCol>
                <a:gridCol w="3166650">
                  <a:extLst>
                    <a:ext uri="{9D8B030D-6E8A-4147-A177-3AD203B41FA5}">
                      <a16:colId xmlns:a16="http://schemas.microsoft.com/office/drawing/2014/main" val="2629735231"/>
                    </a:ext>
                  </a:extLst>
                </a:gridCol>
              </a:tblGrid>
              <a:tr h="926074">
                <a:tc>
                  <a:txBody>
                    <a:bodyPr/>
                    <a:lstStyle/>
                    <a:p>
                      <a:pPr marL="0" marR="0" algn="ctr">
                        <a:lnSpc>
                          <a:spcPct val="107000"/>
                        </a:lnSpc>
                        <a:spcBef>
                          <a:spcPts val="0"/>
                        </a:spcBef>
                        <a:spcAft>
                          <a:spcPts val="0"/>
                        </a:spcAft>
                      </a:pPr>
                      <a:r>
                        <a:rPr lang="en-US" sz="32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endPar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đất</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biển</a:t>
                      </a:r>
                      <a:endPar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phơn</a:t>
                      </a:r>
                      <a:endPar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thung</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lũng</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32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núi</a:t>
                      </a:r>
                      <a:endPar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extLst>
                  <a:ext uri="{0D108BD9-81ED-4DB2-BD59-A6C34878D82A}">
                    <a16:rowId xmlns:a16="http://schemas.microsoft.com/office/drawing/2014/main" val="4235524348"/>
                  </a:ext>
                </a:extLst>
              </a:tr>
              <a:tr h="463037">
                <a:tc>
                  <a:txBody>
                    <a:bodyPr/>
                    <a:lstStyle/>
                    <a:p>
                      <a:pPr marL="0" marR="0" algn="ctr">
                        <a:lnSpc>
                          <a:spcPct val="107000"/>
                        </a:lnSpc>
                        <a:spcBef>
                          <a:spcPts val="0"/>
                        </a:spcBef>
                        <a:spcAft>
                          <a:spcPts val="0"/>
                        </a:spcAft>
                      </a:pP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Nguyên</a:t>
                      </a: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nhân</a:t>
                      </a: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233793"/>
                  </a:ext>
                </a:extLst>
              </a:tr>
              <a:tr h="926074">
                <a:tc>
                  <a:txBody>
                    <a:bodyPr/>
                    <a:lstStyle/>
                    <a:p>
                      <a:pPr marL="0" marR="0" algn="ctr">
                        <a:lnSpc>
                          <a:spcPct val="107000"/>
                        </a:lnSpc>
                        <a:spcBef>
                          <a:spcPts val="0"/>
                        </a:spcBef>
                        <a:spcAft>
                          <a:spcPts val="0"/>
                        </a:spcAft>
                      </a:pP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Đặc</a:t>
                      </a: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điểm</a:t>
                      </a: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tính</a:t>
                      </a: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chất</a:t>
                      </a:r>
                      <a:endPar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837190"/>
                  </a:ext>
                </a:extLst>
              </a:tr>
              <a:tr h="463037">
                <a:tc>
                  <a:txBody>
                    <a:bodyPr/>
                    <a:lstStyle/>
                    <a:p>
                      <a:pPr marL="0" marR="0" algn="ctr">
                        <a:lnSpc>
                          <a:spcPct val="107000"/>
                        </a:lnSpc>
                        <a:spcBef>
                          <a:spcPts val="0"/>
                        </a:spcBef>
                        <a:spcAft>
                          <a:spcPts val="0"/>
                        </a:spcAft>
                      </a:pP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bố</a:t>
                      </a:r>
                      <a:endPar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664672"/>
                  </a:ext>
                </a:extLst>
              </a:tr>
            </a:tbl>
          </a:graphicData>
        </a:graphic>
      </p:graphicFrame>
    </p:spTree>
    <p:extLst>
      <p:ext uri="{BB962C8B-B14F-4D97-AF65-F5344CB8AC3E}">
        <p14:creationId xmlns:p14="http://schemas.microsoft.com/office/powerpoint/2010/main" val="144763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57324"/>
            <a:ext cx="11941953" cy="3462337"/>
          </a:xfrm>
          <a:prstGeom prst="rect">
            <a:avLst/>
          </a:prstGeom>
        </p:spPr>
      </p:pic>
      <p:grpSp>
        <p:nvGrpSpPr>
          <p:cNvPr id="5" name="Group 4"/>
          <p:cNvGrpSpPr/>
          <p:nvPr/>
        </p:nvGrpSpPr>
        <p:grpSpPr>
          <a:xfrm>
            <a:off x="0" y="56623"/>
            <a:ext cx="12159975" cy="1107996"/>
            <a:chOff x="0" y="56623"/>
            <a:chExt cx="12159975" cy="1107996"/>
          </a:xfrm>
        </p:grpSpPr>
        <p:cxnSp>
          <p:nvCxnSpPr>
            <p:cNvPr id="6" name="Straight Connector 5">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757488" y="56623"/>
              <a:ext cx="5757862" cy="1107996"/>
              <a:chOff x="2757488" y="56623"/>
              <a:chExt cx="5757862" cy="1107996"/>
            </a:xfrm>
          </p:grpSpPr>
          <p:sp>
            <p:nvSpPr>
              <p:cNvPr id="8" name="Rectangle 7">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9" name="Picture 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Lưu đồ: Điểm Kết Thúc 147">
            <a:extLst>
              <a:ext uri="{FF2B5EF4-FFF2-40B4-BE49-F238E27FC236}">
                <a16:creationId xmlns:a16="http://schemas.microsoft.com/office/drawing/2014/main" id="{05461557-442F-4F94-AF09-A5C02FFACD0D}"/>
              </a:ext>
            </a:extLst>
          </p:cNvPr>
          <p:cNvSpPr/>
          <p:nvPr/>
        </p:nvSpPr>
        <p:spPr>
          <a:xfrm>
            <a:off x="1449898" y="4965658"/>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5C6D9B"/>
                </a:solidFill>
                <a:latin typeface="#9Slide05 SVNUT Triumph" panose="00000500000000000000" pitchFamily="2" charset="0"/>
              </a:rPr>
              <a:t>Gió</a:t>
            </a:r>
            <a:r>
              <a:rPr lang="en-US" sz="3200" dirty="0" smtClean="0">
                <a:solidFill>
                  <a:srgbClr val="5C6D9B"/>
                </a:solidFill>
                <a:latin typeface="#9Slide05 SVNUT Triumph" panose="00000500000000000000" pitchFamily="2" charset="0"/>
              </a:rPr>
              <a:t> </a:t>
            </a:r>
            <a:r>
              <a:rPr lang="en-US" sz="3200" dirty="0" err="1" smtClean="0">
                <a:solidFill>
                  <a:srgbClr val="5C6D9B"/>
                </a:solidFill>
                <a:latin typeface="#9Slide05 SVNUT Triumph" panose="00000500000000000000" pitchFamily="2" charset="0"/>
              </a:rPr>
              <a:t>đất</a:t>
            </a:r>
            <a:endParaRPr lang="en-US" sz="3200" dirty="0">
              <a:solidFill>
                <a:srgbClr val="5C6D9B"/>
              </a:solidFill>
              <a:latin typeface="#9Slide05 SVNUT Triumph" panose="00000500000000000000" pitchFamily="2" charset="0"/>
            </a:endParaRPr>
          </a:p>
        </p:txBody>
      </p:sp>
      <p:sp>
        <p:nvSpPr>
          <p:cNvPr id="11" name="Lưu đồ: Điểm Kết Thúc 147">
            <a:extLst>
              <a:ext uri="{FF2B5EF4-FFF2-40B4-BE49-F238E27FC236}">
                <a16:creationId xmlns:a16="http://schemas.microsoft.com/office/drawing/2014/main" id="{05461557-442F-4F94-AF09-A5C02FFACD0D}"/>
              </a:ext>
            </a:extLst>
          </p:cNvPr>
          <p:cNvSpPr/>
          <p:nvPr/>
        </p:nvSpPr>
        <p:spPr>
          <a:xfrm>
            <a:off x="7372207" y="4970626"/>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A77B72"/>
                </a:solidFill>
                <a:latin typeface="#9Slide05 SVNUT Triumph" panose="00000500000000000000" pitchFamily="2" charset="0"/>
              </a:rPr>
              <a:t>Gió</a:t>
            </a:r>
            <a:r>
              <a:rPr lang="en-US" sz="3200" dirty="0" smtClean="0">
                <a:solidFill>
                  <a:srgbClr val="A77B72"/>
                </a:solidFill>
                <a:latin typeface="#9Slide05 SVNUT Triumph" panose="00000500000000000000" pitchFamily="2" charset="0"/>
              </a:rPr>
              <a:t> </a:t>
            </a:r>
            <a:r>
              <a:rPr lang="en-US" sz="3200" dirty="0" err="1" smtClean="0">
                <a:solidFill>
                  <a:srgbClr val="A77B72"/>
                </a:solidFill>
                <a:latin typeface="#9Slide05 SVNUT Triumph" panose="00000500000000000000" pitchFamily="2" charset="0"/>
              </a:rPr>
              <a:t>biển</a:t>
            </a:r>
            <a:endParaRPr lang="en-US" sz="3200" dirty="0">
              <a:solidFill>
                <a:srgbClr val="A77B72"/>
              </a:solidFill>
              <a:latin typeface="#9Slide05 SVNUT Triumph" panose="00000500000000000000" pitchFamily="2" charset="0"/>
            </a:endParaRPr>
          </a:p>
        </p:txBody>
      </p:sp>
    </p:spTree>
    <p:extLst>
      <p:ext uri="{BB962C8B-B14F-4D97-AF65-F5344CB8AC3E}">
        <p14:creationId xmlns:p14="http://schemas.microsoft.com/office/powerpoint/2010/main" val="1393024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7703" y="176981"/>
            <a:ext cx="11149781" cy="6445045"/>
          </a:xfrm>
          <a:prstGeom prst="rect">
            <a:avLst/>
          </a:prstGeom>
        </p:spPr>
      </p:pic>
    </p:spTree>
    <p:extLst>
      <p:ext uri="{BB962C8B-B14F-4D97-AF65-F5344CB8AC3E}">
        <p14:creationId xmlns:p14="http://schemas.microsoft.com/office/powerpoint/2010/main" val="756931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6623"/>
            <a:ext cx="12159975" cy="1107996"/>
            <a:chOff x="0" y="56623"/>
            <a:chExt cx="12159975" cy="1107996"/>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57488" y="56623"/>
              <a:ext cx="5757862" cy="1107996"/>
              <a:chOff x="2757488" y="56623"/>
              <a:chExt cx="5757862" cy="1107996"/>
            </a:xfrm>
          </p:grpSpPr>
          <p:sp>
            <p:nvSpPr>
              <p:cNvPr id="7" name="Rectangle 6">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8" name="Picture 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323849" y="1223757"/>
            <a:ext cx="11363325" cy="5586413"/>
          </a:xfrm>
          <a:prstGeom prst="rect">
            <a:avLst/>
          </a:prstGeom>
          <a:noFill/>
          <a:ln>
            <a:noFill/>
          </a:ln>
        </p:spPr>
      </p:pic>
      <p:sp>
        <p:nvSpPr>
          <p:cNvPr id="10" name="Freeform 9"/>
          <p:cNvSpPr/>
          <p:nvPr/>
        </p:nvSpPr>
        <p:spPr>
          <a:xfrm>
            <a:off x="3338132" y="2714625"/>
            <a:ext cx="2470876" cy="1543050"/>
          </a:xfrm>
          <a:custGeom>
            <a:avLst/>
            <a:gdLst>
              <a:gd name="connsiteX0" fmla="*/ 476631 w 2470876"/>
              <a:gd name="connsiteY0" fmla="*/ 171450 h 1543050"/>
              <a:gd name="connsiteX1" fmla="*/ 562356 w 2470876"/>
              <a:gd name="connsiteY1" fmla="*/ 157163 h 1543050"/>
              <a:gd name="connsiteX2" fmla="*/ 762381 w 2470876"/>
              <a:gd name="connsiteY2" fmla="*/ 142875 h 1543050"/>
              <a:gd name="connsiteX3" fmla="*/ 848106 w 2470876"/>
              <a:gd name="connsiteY3" fmla="*/ 114300 h 1543050"/>
              <a:gd name="connsiteX4" fmla="*/ 933831 w 2470876"/>
              <a:gd name="connsiteY4" fmla="*/ 42863 h 1543050"/>
              <a:gd name="connsiteX5" fmla="*/ 990981 w 2470876"/>
              <a:gd name="connsiteY5" fmla="*/ 57150 h 1543050"/>
              <a:gd name="connsiteX6" fmla="*/ 1076706 w 2470876"/>
              <a:gd name="connsiteY6" fmla="*/ 128588 h 1543050"/>
              <a:gd name="connsiteX7" fmla="*/ 1162431 w 2470876"/>
              <a:gd name="connsiteY7" fmla="*/ 200025 h 1543050"/>
              <a:gd name="connsiteX8" fmla="*/ 1248156 w 2470876"/>
              <a:gd name="connsiteY8" fmla="*/ 228600 h 1543050"/>
              <a:gd name="connsiteX9" fmla="*/ 1291018 w 2470876"/>
              <a:gd name="connsiteY9" fmla="*/ 242888 h 1543050"/>
              <a:gd name="connsiteX10" fmla="*/ 1333881 w 2470876"/>
              <a:gd name="connsiteY10" fmla="*/ 257175 h 1543050"/>
              <a:gd name="connsiteX11" fmla="*/ 1419606 w 2470876"/>
              <a:gd name="connsiteY11" fmla="*/ 228600 h 1543050"/>
              <a:gd name="connsiteX12" fmla="*/ 1533906 w 2470876"/>
              <a:gd name="connsiteY12" fmla="*/ 157163 h 1543050"/>
              <a:gd name="connsiteX13" fmla="*/ 1648206 w 2470876"/>
              <a:gd name="connsiteY13" fmla="*/ 142875 h 1543050"/>
              <a:gd name="connsiteX14" fmla="*/ 1776793 w 2470876"/>
              <a:gd name="connsiteY14" fmla="*/ 114300 h 1543050"/>
              <a:gd name="connsiteX15" fmla="*/ 1819656 w 2470876"/>
              <a:gd name="connsiteY15" fmla="*/ 100013 h 1543050"/>
              <a:gd name="connsiteX16" fmla="*/ 1905381 w 2470876"/>
              <a:gd name="connsiteY16" fmla="*/ 42863 h 1543050"/>
              <a:gd name="connsiteX17" fmla="*/ 1991106 w 2470876"/>
              <a:gd name="connsiteY17" fmla="*/ 0 h 1543050"/>
              <a:gd name="connsiteX18" fmla="*/ 2334006 w 2470876"/>
              <a:gd name="connsiteY18" fmla="*/ 14288 h 1543050"/>
              <a:gd name="connsiteX19" fmla="*/ 2362581 w 2470876"/>
              <a:gd name="connsiteY19" fmla="*/ 57150 h 1543050"/>
              <a:gd name="connsiteX20" fmla="*/ 2434018 w 2470876"/>
              <a:gd name="connsiteY20" fmla="*/ 142875 h 1543050"/>
              <a:gd name="connsiteX21" fmla="*/ 2462593 w 2470876"/>
              <a:gd name="connsiteY21" fmla="*/ 228600 h 1543050"/>
              <a:gd name="connsiteX22" fmla="*/ 2434018 w 2470876"/>
              <a:gd name="connsiteY22" fmla="*/ 700088 h 1543050"/>
              <a:gd name="connsiteX23" fmla="*/ 2419731 w 2470876"/>
              <a:gd name="connsiteY23" fmla="*/ 757238 h 1543050"/>
              <a:gd name="connsiteX24" fmla="*/ 2434018 w 2470876"/>
              <a:gd name="connsiteY24" fmla="*/ 1014413 h 1543050"/>
              <a:gd name="connsiteX25" fmla="*/ 2448306 w 2470876"/>
              <a:gd name="connsiteY25" fmla="*/ 1228725 h 1543050"/>
              <a:gd name="connsiteX26" fmla="*/ 2391156 w 2470876"/>
              <a:gd name="connsiteY26" fmla="*/ 1543050 h 1543050"/>
              <a:gd name="connsiteX27" fmla="*/ 2262568 w 2470876"/>
              <a:gd name="connsiteY27" fmla="*/ 1528763 h 1543050"/>
              <a:gd name="connsiteX28" fmla="*/ 2176843 w 2470876"/>
              <a:gd name="connsiteY28" fmla="*/ 1485900 h 1543050"/>
              <a:gd name="connsiteX29" fmla="*/ 2133981 w 2470876"/>
              <a:gd name="connsiteY29" fmla="*/ 1471613 h 1543050"/>
              <a:gd name="connsiteX30" fmla="*/ 2076831 w 2470876"/>
              <a:gd name="connsiteY30" fmla="*/ 1443038 h 1543050"/>
              <a:gd name="connsiteX31" fmla="*/ 1948243 w 2470876"/>
              <a:gd name="connsiteY31" fmla="*/ 1457325 h 1543050"/>
              <a:gd name="connsiteX32" fmla="*/ 1891093 w 2470876"/>
              <a:gd name="connsiteY32" fmla="*/ 1471613 h 1543050"/>
              <a:gd name="connsiteX33" fmla="*/ 1733931 w 2470876"/>
              <a:gd name="connsiteY33" fmla="*/ 1485900 h 1543050"/>
              <a:gd name="connsiteX34" fmla="*/ 1691068 w 2470876"/>
              <a:gd name="connsiteY34" fmla="*/ 1500188 h 1543050"/>
              <a:gd name="connsiteX35" fmla="*/ 1262443 w 2470876"/>
              <a:gd name="connsiteY35" fmla="*/ 1500188 h 1543050"/>
              <a:gd name="connsiteX36" fmla="*/ 1119568 w 2470876"/>
              <a:gd name="connsiteY36" fmla="*/ 1457325 h 1543050"/>
              <a:gd name="connsiteX37" fmla="*/ 919543 w 2470876"/>
              <a:gd name="connsiteY37" fmla="*/ 1471613 h 1543050"/>
              <a:gd name="connsiteX38" fmla="*/ 805243 w 2470876"/>
              <a:gd name="connsiteY38" fmla="*/ 1500188 h 1543050"/>
              <a:gd name="connsiteX39" fmla="*/ 748093 w 2470876"/>
              <a:gd name="connsiteY39" fmla="*/ 1514475 h 1543050"/>
              <a:gd name="connsiteX40" fmla="*/ 690943 w 2470876"/>
              <a:gd name="connsiteY40" fmla="*/ 1528763 h 1543050"/>
              <a:gd name="connsiteX41" fmla="*/ 590931 w 2470876"/>
              <a:gd name="connsiteY41" fmla="*/ 1543050 h 1543050"/>
              <a:gd name="connsiteX42" fmla="*/ 505206 w 2470876"/>
              <a:gd name="connsiteY42" fmla="*/ 1528763 h 1543050"/>
              <a:gd name="connsiteX43" fmla="*/ 390906 w 2470876"/>
              <a:gd name="connsiteY43" fmla="*/ 1457325 h 1543050"/>
              <a:gd name="connsiteX44" fmla="*/ 305181 w 2470876"/>
              <a:gd name="connsiteY44" fmla="*/ 1400175 h 1543050"/>
              <a:gd name="connsiteX45" fmla="*/ 262318 w 2470876"/>
              <a:gd name="connsiteY45" fmla="*/ 1371600 h 1543050"/>
              <a:gd name="connsiteX46" fmla="*/ 205168 w 2470876"/>
              <a:gd name="connsiteY46" fmla="*/ 1285875 h 1543050"/>
              <a:gd name="connsiteX47" fmla="*/ 162306 w 2470876"/>
              <a:gd name="connsiteY47" fmla="*/ 1243013 h 1543050"/>
              <a:gd name="connsiteX48" fmla="*/ 105156 w 2470876"/>
              <a:gd name="connsiteY48" fmla="*/ 1157288 h 1543050"/>
              <a:gd name="connsiteX49" fmla="*/ 62293 w 2470876"/>
              <a:gd name="connsiteY49" fmla="*/ 1057275 h 1543050"/>
              <a:gd name="connsiteX50" fmla="*/ 33718 w 2470876"/>
              <a:gd name="connsiteY50" fmla="*/ 957263 h 1543050"/>
              <a:gd name="connsiteX51" fmla="*/ 19431 w 2470876"/>
              <a:gd name="connsiteY51" fmla="*/ 914400 h 1543050"/>
              <a:gd name="connsiteX52" fmla="*/ 5143 w 2470876"/>
              <a:gd name="connsiteY52" fmla="*/ 800100 h 1543050"/>
              <a:gd name="connsiteX53" fmla="*/ 33718 w 2470876"/>
              <a:gd name="connsiteY53" fmla="*/ 385763 h 1543050"/>
              <a:gd name="connsiteX54" fmla="*/ 76581 w 2470876"/>
              <a:gd name="connsiteY54" fmla="*/ 242888 h 1543050"/>
              <a:gd name="connsiteX55" fmla="*/ 90868 w 2470876"/>
              <a:gd name="connsiteY55" fmla="*/ 200025 h 1543050"/>
              <a:gd name="connsiteX56" fmla="*/ 190881 w 2470876"/>
              <a:gd name="connsiteY56" fmla="*/ 142875 h 1543050"/>
              <a:gd name="connsiteX57" fmla="*/ 233743 w 2470876"/>
              <a:gd name="connsiteY57" fmla="*/ 128588 h 1543050"/>
              <a:gd name="connsiteX58" fmla="*/ 519493 w 2470876"/>
              <a:gd name="connsiteY58" fmla="*/ 114300 h 1543050"/>
              <a:gd name="connsiteX59" fmla="*/ 605218 w 2470876"/>
              <a:gd name="connsiteY59" fmla="*/ 142875 h 1543050"/>
              <a:gd name="connsiteX60" fmla="*/ 705231 w 2470876"/>
              <a:gd name="connsiteY60" fmla="*/ 157163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70876" h="1543050">
                <a:moveTo>
                  <a:pt x="476631" y="171450"/>
                </a:moveTo>
                <a:cubicBezTo>
                  <a:pt x="505206" y="166688"/>
                  <a:pt x="533531" y="160046"/>
                  <a:pt x="562356" y="157163"/>
                </a:cubicBezTo>
                <a:cubicBezTo>
                  <a:pt x="628869" y="150512"/>
                  <a:pt x="696276" y="152791"/>
                  <a:pt x="762381" y="142875"/>
                </a:cubicBezTo>
                <a:cubicBezTo>
                  <a:pt x="792168" y="138407"/>
                  <a:pt x="848106" y="114300"/>
                  <a:pt x="848106" y="114300"/>
                </a:cubicBezTo>
                <a:cubicBezTo>
                  <a:pt x="860200" y="102206"/>
                  <a:pt x="910623" y="46178"/>
                  <a:pt x="933831" y="42863"/>
                </a:cubicBezTo>
                <a:cubicBezTo>
                  <a:pt x="953270" y="40086"/>
                  <a:pt x="971931" y="52388"/>
                  <a:pt x="990981" y="57150"/>
                </a:cubicBezTo>
                <a:cubicBezTo>
                  <a:pt x="1116192" y="182364"/>
                  <a:pt x="957366" y="29138"/>
                  <a:pt x="1076706" y="128588"/>
                </a:cubicBezTo>
                <a:cubicBezTo>
                  <a:pt x="1115161" y="160633"/>
                  <a:pt x="1116821" y="179754"/>
                  <a:pt x="1162431" y="200025"/>
                </a:cubicBezTo>
                <a:cubicBezTo>
                  <a:pt x="1189956" y="212258"/>
                  <a:pt x="1219581" y="219075"/>
                  <a:pt x="1248156" y="228600"/>
                </a:cubicBezTo>
                <a:lnTo>
                  <a:pt x="1291018" y="242888"/>
                </a:lnTo>
                <a:lnTo>
                  <a:pt x="1333881" y="257175"/>
                </a:lnTo>
                <a:cubicBezTo>
                  <a:pt x="1362456" y="247650"/>
                  <a:pt x="1402898" y="253662"/>
                  <a:pt x="1419606" y="228600"/>
                </a:cubicBezTo>
                <a:cubicBezTo>
                  <a:pt x="1456077" y="173893"/>
                  <a:pt x="1447348" y="167983"/>
                  <a:pt x="1533906" y="157163"/>
                </a:cubicBezTo>
                <a:cubicBezTo>
                  <a:pt x="1572006" y="152400"/>
                  <a:pt x="1610256" y="148713"/>
                  <a:pt x="1648206" y="142875"/>
                </a:cubicBezTo>
                <a:cubicBezTo>
                  <a:pt x="1680135" y="137963"/>
                  <a:pt x="1743601" y="123783"/>
                  <a:pt x="1776793" y="114300"/>
                </a:cubicBezTo>
                <a:cubicBezTo>
                  <a:pt x="1791274" y="110163"/>
                  <a:pt x="1805368" y="104775"/>
                  <a:pt x="1819656" y="100013"/>
                </a:cubicBezTo>
                <a:cubicBezTo>
                  <a:pt x="1848231" y="80963"/>
                  <a:pt x="1872801" y="53724"/>
                  <a:pt x="1905381" y="42863"/>
                </a:cubicBezTo>
                <a:cubicBezTo>
                  <a:pt x="1964533" y="23145"/>
                  <a:pt x="1935712" y="36929"/>
                  <a:pt x="1991106" y="0"/>
                </a:cubicBezTo>
                <a:cubicBezTo>
                  <a:pt x="2105406" y="4763"/>
                  <a:pt x="2220937" y="-3107"/>
                  <a:pt x="2334006" y="14288"/>
                </a:cubicBezTo>
                <a:cubicBezTo>
                  <a:pt x="2350978" y="16899"/>
                  <a:pt x="2351588" y="43959"/>
                  <a:pt x="2362581" y="57150"/>
                </a:cubicBezTo>
                <a:cubicBezTo>
                  <a:pt x="2394622" y="95600"/>
                  <a:pt x="2413749" y="97270"/>
                  <a:pt x="2434018" y="142875"/>
                </a:cubicBezTo>
                <a:cubicBezTo>
                  <a:pt x="2446251" y="170400"/>
                  <a:pt x="2462593" y="228600"/>
                  <a:pt x="2462593" y="228600"/>
                </a:cubicBezTo>
                <a:cubicBezTo>
                  <a:pt x="2457048" y="356135"/>
                  <a:pt x="2454492" y="556768"/>
                  <a:pt x="2434018" y="700088"/>
                </a:cubicBezTo>
                <a:cubicBezTo>
                  <a:pt x="2431241" y="719527"/>
                  <a:pt x="2424493" y="738188"/>
                  <a:pt x="2419731" y="757238"/>
                </a:cubicBezTo>
                <a:cubicBezTo>
                  <a:pt x="2424493" y="842963"/>
                  <a:pt x="2428824" y="928713"/>
                  <a:pt x="2434018" y="1014413"/>
                </a:cubicBezTo>
                <a:cubicBezTo>
                  <a:pt x="2438349" y="1085878"/>
                  <a:pt x="2448306" y="1157129"/>
                  <a:pt x="2448306" y="1228725"/>
                </a:cubicBezTo>
                <a:cubicBezTo>
                  <a:pt x="2448306" y="1538805"/>
                  <a:pt x="2526749" y="1497853"/>
                  <a:pt x="2391156" y="1543050"/>
                </a:cubicBezTo>
                <a:cubicBezTo>
                  <a:pt x="2348293" y="1538288"/>
                  <a:pt x="2305108" y="1535853"/>
                  <a:pt x="2262568" y="1528763"/>
                </a:cubicBezTo>
                <a:cubicBezTo>
                  <a:pt x="2208704" y="1519786"/>
                  <a:pt x="2226208" y="1510582"/>
                  <a:pt x="2176843" y="1485900"/>
                </a:cubicBezTo>
                <a:cubicBezTo>
                  <a:pt x="2163373" y="1479165"/>
                  <a:pt x="2147823" y="1477545"/>
                  <a:pt x="2133981" y="1471613"/>
                </a:cubicBezTo>
                <a:cubicBezTo>
                  <a:pt x="2114405" y="1463223"/>
                  <a:pt x="2095881" y="1452563"/>
                  <a:pt x="2076831" y="1443038"/>
                </a:cubicBezTo>
                <a:cubicBezTo>
                  <a:pt x="2033968" y="1447800"/>
                  <a:pt x="1990868" y="1450767"/>
                  <a:pt x="1948243" y="1457325"/>
                </a:cubicBezTo>
                <a:cubicBezTo>
                  <a:pt x="1928835" y="1460311"/>
                  <a:pt x="1910557" y="1469018"/>
                  <a:pt x="1891093" y="1471613"/>
                </a:cubicBezTo>
                <a:cubicBezTo>
                  <a:pt x="1838951" y="1478565"/>
                  <a:pt x="1786318" y="1481138"/>
                  <a:pt x="1733931" y="1485900"/>
                </a:cubicBezTo>
                <a:cubicBezTo>
                  <a:pt x="1719643" y="1490663"/>
                  <a:pt x="1705924" y="1497712"/>
                  <a:pt x="1691068" y="1500188"/>
                </a:cubicBezTo>
                <a:cubicBezTo>
                  <a:pt x="1522109" y="1528348"/>
                  <a:pt x="1468250" y="1509988"/>
                  <a:pt x="1262443" y="1500188"/>
                </a:cubicBezTo>
                <a:cubicBezTo>
                  <a:pt x="1158089" y="1465403"/>
                  <a:pt x="1205939" y="1478919"/>
                  <a:pt x="1119568" y="1457325"/>
                </a:cubicBezTo>
                <a:cubicBezTo>
                  <a:pt x="1052893" y="1462088"/>
                  <a:pt x="985775" y="1462581"/>
                  <a:pt x="919543" y="1471613"/>
                </a:cubicBezTo>
                <a:cubicBezTo>
                  <a:pt x="880631" y="1476919"/>
                  <a:pt x="843343" y="1490663"/>
                  <a:pt x="805243" y="1500188"/>
                </a:cubicBezTo>
                <a:lnTo>
                  <a:pt x="748093" y="1514475"/>
                </a:lnTo>
                <a:cubicBezTo>
                  <a:pt x="729043" y="1519238"/>
                  <a:pt x="710382" y="1525986"/>
                  <a:pt x="690943" y="1528763"/>
                </a:cubicBezTo>
                <a:lnTo>
                  <a:pt x="590931" y="1543050"/>
                </a:lnTo>
                <a:cubicBezTo>
                  <a:pt x="562356" y="1538288"/>
                  <a:pt x="532953" y="1537087"/>
                  <a:pt x="505206" y="1528763"/>
                </a:cubicBezTo>
                <a:cubicBezTo>
                  <a:pt x="457686" y="1514507"/>
                  <a:pt x="430515" y="1485051"/>
                  <a:pt x="390906" y="1457325"/>
                </a:cubicBezTo>
                <a:cubicBezTo>
                  <a:pt x="362771" y="1437631"/>
                  <a:pt x="333756" y="1419225"/>
                  <a:pt x="305181" y="1400175"/>
                </a:cubicBezTo>
                <a:lnTo>
                  <a:pt x="262318" y="1371600"/>
                </a:lnTo>
                <a:cubicBezTo>
                  <a:pt x="243268" y="1343025"/>
                  <a:pt x="229452" y="1310159"/>
                  <a:pt x="205168" y="1285875"/>
                </a:cubicBezTo>
                <a:cubicBezTo>
                  <a:pt x="190881" y="1271588"/>
                  <a:pt x="174711" y="1258962"/>
                  <a:pt x="162306" y="1243013"/>
                </a:cubicBezTo>
                <a:cubicBezTo>
                  <a:pt x="141222" y="1215904"/>
                  <a:pt x="105156" y="1157288"/>
                  <a:pt x="105156" y="1157288"/>
                </a:cubicBezTo>
                <a:cubicBezTo>
                  <a:pt x="75419" y="1038344"/>
                  <a:pt x="111628" y="1155946"/>
                  <a:pt x="62293" y="1057275"/>
                </a:cubicBezTo>
                <a:cubicBezTo>
                  <a:pt x="50876" y="1034442"/>
                  <a:pt x="39820" y="978620"/>
                  <a:pt x="33718" y="957263"/>
                </a:cubicBezTo>
                <a:cubicBezTo>
                  <a:pt x="29581" y="942782"/>
                  <a:pt x="24193" y="928688"/>
                  <a:pt x="19431" y="914400"/>
                </a:cubicBezTo>
                <a:cubicBezTo>
                  <a:pt x="14668" y="876300"/>
                  <a:pt x="5143" y="838497"/>
                  <a:pt x="5143" y="800100"/>
                </a:cubicBezTo>
                <a:cubicBezTo>
                  <a:pt x="5143" y="245661"/>
                  <a:pt x="-17947" y="566590"/>
                  <a:pt x="33718" y="385763"/>
                </a:cubicBezTo>
                <a:cubicBezTo>
                  <a:pt x="76905" y="234610"/>
                  <a:pt x="8674" y="446612"/>
                  <a:pt x="76581" y="242888"/>
                </a:cubicBezTo>
                <a:cubicBezTo>
                  <a:pt x="81343" y="228600"/>
                  <a:pt x="78337" y="208379"/>
                  <a:pt x="90868" y="200025"/>
                </a:cubicBezTo>
                <a:cubicBezTo>
                  <a:pt x="133914" y="171328"/>
                  <a:pt x="140126" y="164627"/>
                  <a:pt x="190881" y="142875"/>
                </a:cubicBezTo>
                <a:cubicBezTo>
                  <a:pt x="204723" y="136943"/>
                  <a:pt x="219456" y="133350"/>
                  <a:pt x="233743" y="128588"/>
                </a:cubicBezTo>
                <a:cubicBezTo>
                  <a:pt x="339141" y="58323"/>
                  <a:pt x="282825" y="83431"/>
                  <a:pt x="519493" y="114300"/>
                </a:cubicBezTo>
                <a:cubicBezTo>
                  <a:pt x="549361" y="118196"/>
                  <a:pt x="575400" y="138615"/>
                  <a:pt x="605218" y="142875"/>
                </a:cubicBezTo>
                <a:lnTo>
                  <a:pt x="705231" y="157163"/>
                </a:lnTo>
              </a:path>
            </a:pathLst>
          </a:custGeom>
          <a:solidFill>
            <a:srgbClr val="AFD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157912" y="2653524"/>
            <a:ext cx="2571751" cy="1747026"/>
          </a:xfrm>
          <a:custGeom>
            <a:avLst/>
            <a:gdLst>
              <a:gd name="connsiteX0" fmla="*/ 171451 w 2571751"/>
              <a:gd name="connsiteY0" fmla="*/ 61101 h 1747026"/>
              <a:gd name="connsiteX1" fmla="*/ 114301 w 2571751"/>
              <a:gd name="connsiteY1" fmla="*/ 132539 h 1747026"/>
              <a:gd name="connsiteX2" fmla="*/ 85726 w 2571751"/>
              <a:gd name="connsiteY2" fmla="*/ 218264 h 1747026"/>
              <a:gd name="connsiteX3" fmla="*/ 57151 w 2571751"/>
              <a:gd name="connsiteY3" fmla="*/ 303989 h 1747026"/>
              <a:gd name="connsiteX4" fmla="*/ 42863 w 2571751"/>
              <a:gd name="connsiteY4" fmla="*/ 361139 h 1747026"/>
              <a:gd name="connsiteX5" fmla="*/ 14288 w 2571751"/>
              <a:gd name="connsiteY5" fmla="*/ 489726 h 1747026"/>
              <a:gd name="connsiteX6" fmla="*/ 14288 w 2571751"/>
              <a:gd name="connsiteY6" fmla="*/ 1461276 h 1747026"/>
              <a:gd name="connsiteX7" fmla="*/ 42863 w 2571751"/>
              <a:gd name="connsiteY7" fmla="*/ 1604151 h 1747026"/>
              <a:gd name="connsiteX8" fmla="*/ 57151 w 2571751"/>
              <a:gd name="connsiteY8" fmla="*/ 1647014 h 1747026"/>
              <a:gd name="connsiteX9" fmla="*/ 142876 w 2571751"/>
              <a:gd name="connsiteY9" fmla="*/ 1689876 h 1747026"/>
              <a:gd name="connsiteX10" fmla="*/ 185738 w 2571751"/>
              <a:gd name="connsiteY10" fmla="*/ 1718451 h 1747026"/>
              <a:gd name="connsiteX11" fmla="*/ 300038 w 2571751"/>
              <a:gd name="connsiteY11" fmla="*/ 1747026 h 1747026"/>
              <a:gd name="connsiteX12" fmla="*/ 642938 w 2571751"/>
              <a:gd name="connsiteY12" fmla="*/ 1718451 h 1747026"/>
              <a:gd name="connsiteX13" fmla="*/ 685801 w 2571751"/>
              <a:gd name="connsiteY13" fmla="*/ 1704164 h 1747026"/>
              <a:gd name="connsiteX14" fmla="*/ 742951 w 2571751"/>
              <a:gd name="connsiteY14" fmla="*/ 1689876 h 1747026"/>
              <a:gd name="connsiteX15" fmla="*/ 900113 w 2571751"/>
              <a:gd name="connsiteY15" fmla="*/ 1632726 h 1747026"/>
              <a:gd name="connsiteX16" fmla="*/ 942976 w 2571751"/>
              <a:gd name="connsiteY16" fmla="*/ 1604151 h 1747026"/>
              <a:gd name="connsiteX17" fmla="*/ 1000126 w 2571751"/>
              <a:gd name="connsiteY17" fmla="*/ 1589864 h 1747026"/>
              <a:gd name="connsiteX18" fmla="*/ 1314451 w 2571751"/>
              <a:gd name="connsiteY18" fmla="*/ 1561289 h 1747026"/>
              <a:gd name="connsiteX19" fmla="*/ 1528763 w 2571751"/>
              <a:gd name="connsiteY19" fmla="*/ 1575576 h 1747026"/>
              <a:gd name="connsiteX20" fmla="*/ 2128838 w 2571751"/>
              <a:gd name="connsiteY20" fmla="*/ 1547001 h 1747026"/>
              <a:gd name="connsiteX21" fmla="*/ 2228851 w 2571751"/>
              <a:gd name="connsiteY21" fmla="*/ 1504139 h 1747026"/>
              <a:gd name="connsiteX22" fmla="*/ 2271713 w 2571751"/>
              <a:gd name="connsiteY22" fmla="*/ 1461276 h 1747026"/>
              <a:gd name="connsiteX23" fmla="*/ 2314576 w 2571751"/>
              <a:gd name="connsiteY23" fmla="*/ 1432701 h 1747026"/>
              <a:gd name="connsiteX24" fmla="*/ 2400301 w 2571751"/>
              <a:gd name="connsiteY24" fmla="*/ 1361264 h 1747026"/>
              <a:gd name="connsiteX25" fmla="*/ 2443163 w 2571751"/>
              <a:gd name="connsiteY25" fmla="*/ 1275539 h 1747026"/>
              <a:gd name="connsiteX26" fmla="*/ 2528888 w 2571751"/>
              <a:gd name="connsiteY26" fmla="*/ 1161239 h 1747026"/>
              <a:gd name="connsiteX27" fmla="*/ 2557463 w 2571751"/>
              <a:gd name="connsiteY27" fmla="*/ 1075514 h 1747026"/>
              <a:gd name="connsiteX28" fmla="*/ 2571751 w 2571751"/>
              <a:gd name="connsiteY28" fmla="*/ 1032651 h 1747026"/>
              <a:gd name="connsiteX29" fmla="*/ 2557463 w 2571751"/>
              <a:gd name="connsiteY29" fmla="*/ 761189 h 1747026"/>
              <a:gd name="connsiteX30" fmla="*/ 2543176 w 2571751"/>
              <a:gd name="connsiteY30" fmla="*/ 704039 h 1747026"/>
              <a:gd name="connsiteX31" fmla="*/ 2514601 w 2571751"/>
              <a:gd name="connsiteY31" fmla="*/ 575451 h 1747026"/>
              <a:gd name="connsiteX32" fmla="*/ 2457451 w 2571751"/>
              <a:gd name="connsiteY32" fmla="*/ 432576 h 1747026"/>
              <a:gd name="connsiteX33" fmla="*/ 2414588 w 2571751"/>
              <a:gd name="connsiteY33" fmla="*/ 404001 h 1747026"/>
              <a:gd name="connsiteX34" fmla="*/ 2386013 w 2571751"/>
              <a:gd name="connsiteY34" fmla="*/ 361139 h 1747026"/>
              <a:gd name="connsiteX35" fmla="*/ 2300288 w 2571751"/>
              <a:gd name="connsiteY35" fmla="*/ 303989 h 1747026"/>
              <a:gd name="connsiteX36" fmla="*/ 2100263 w 2571751"/>
              <a:gd name="connsiteY36" fmla="*/ 261126 h 1747026"/>
              <a:gd name="connsiteX37" fmla="*/ 1885951 w 2571751"/>
              <a:gd name="connsiteY37" fmla="*/ 189689 h 1747026"/>
              <a:gd name="connsiteX38" fmla="*/ 1843088 w 2571751"/>
              <a:gd name="connsiteY38" fmla="*/ 175401 h 1747026"/>
              <a:gd name="connsiteX39" fmla="*/ 1800226 w 2571751"/>
              <a:gd name="connsiteY39" fmla="*/ 161114 h 1747026"/>
              <a:gd name="connsiteX40" fmla="*/ 1643063 w 2571751"/>
              <a:gd name="connsiteY40" fmla="*/ 103964 h 1747026"/>
              <a:gd name="connsiteX41" fmla="*/ 1543051 w 2571751"/>
              <a:gd name="connsiteY41" fmla="*/ 75389 h 1747026"/>
              <a:gd name="connsiteX42" fmla="*/ 1471613 w 2571751"/>
              <a:gd name="connsiteY42" fmla="*/ 61101 h 1747026"/>
              <a:gd name="connsiteX43" fmla="*/ 1314451 w 2571751"/>
              <a:gd name="connsiteY43" fmla="*/ 32526 h 1747026"/>
              <a:gd name="connsiteX44" fmla="*/ 1228726 w 2571751"/>
              <a:gd name="connsiteY44" fmla="*/ 3951 h 1747026"/>
              <a:gd name="connsiteX45" fmla="*/ 614363 w 2571751"/>
              <a:gd name="connsiteY45" fmla="*/ 32526 h 1747026"/>
              <a:gd name="connsiteX46" fmla="*/ 485776 w 2571751"/>
              <a:gd name="connsiteY46" fmla="*/ 75389 h 1747026"/>
              <a:gd name="connsiteX47" fmla="*/ 442913 w 2571751"/>
              <a:gd name="connsiteY47" fmla="*/ 89676 h 1747026"/>
              <a:gd name="connsiteX48" fmla="*/ 400051 w 2571751"/>
              <a:gd name="connsiteY48" fmla="*/ 103964 h 1747026"/>
              <a:gd name="connsiteX49" fmla="*/ 171451 w 2571751"/>
              <a:gd name="connsiteY49" fmla="*/ 132539 h 174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71751" h="1747026">
                <a:moveTo>
                  <a:pt x="171451" y="61101"/>
                </a:moveTo>
                <a:cubicBezTo>
                  <a:pt x="152401" y="84914"/>
                  <a:pt x="128904" y="105768"/>
                  <a:pt x="114301" y="132539"/>
                </a:cubicBezTo>
                <a:cubicBezTo>
                  <a:pt x="99878" y="158982"/>
                  <a:pt x="95251" y="189689"/>
                  <a:pt x="85726" y="218264"/>
                </a:cubicBezTo>
                <a:lnTo>
                  <a:pt x="57151" y="303989"/>
                </a:lnTo>
                <a:cubicBezTo>
                  <a:pt x="52388" y="323039"/>
                  <a:pt x="46714" y="341884"/>
                  <a:pt x="42863" y="361139"/>
                </a:cubicBezTo>
                <a:cubicBezTo>
                  <a:pt x="17718" y="486866"/>
                  <a:pt x="42095" y="406309"/>
                  <a:pt x="14288" y="489726"/>
                </a:cubicBezTo>
                <a:cubicBezTo>
                  <a:pt x="2479" y="962121"/>
                  <a:pt x="-10870" y="1033590"/>
                  <a:pt x="14288" y="1461276"/>
                </a:cubicBezTo>
                <a:cubicBezTo>
                  <a:pt x="16367" y="1496613"/>
                  <a:pt x="32014" y="1566180"/>
                  <a:pt x="42863" y="1604151"/>
                </a:cubicBezTo>
                <a:cubicBezTo>
                  <a:pt x="47000" y="1618632"/>
                  <a:pt x="47743" y="1635254"/>
                  <a:pt x="57151" y="1647014"/>
                </a:cubicBezTo>
                <a:cubicBezTo>
                  <a:pt x="77295" y="1672194"/>
                  <a:pt x="114639" y="1680464"/>
                  <a:pt x="142876" y="1689876"/>
                </a:cubicBezTo>
                <a:cubicBezTo>
                  <a:pt x="157163" y="1699401"/>
                  <a:pt x="169601" y="1712583"/>
                  <a:pt x="185738" y="1718451"/>
                </a:cubicBezTo>
                <a:cubicBezTo>
                  <a:pt x="222646" y="1731872"/>
                  <a:pt x="300038" y="1747026"/>
                  <a:pt x="300038" y="1747026"/>
                </a:cubicBezTo>
                <a:cubicBezTo>
                  <a:pt x="373173" y="1742150"/>
                  <a:pt x="554151" y="1733249"/>
                  <a:pt x="642938" y="1718451"/>
                </a:cubicBezTo>
                <a:cubicBezTo>
                  <a:pt x="657794" y="1715975"/>
                  <a:pt x="671320" y="1708301"/>
                  <a:pt x="685801" y="1704164"/>
                </a:cubicBezTo>
                <a:cubicBezTo>
                  <a:pt x="704682" y="1698770"/>
                  <a:pt x="724143" y="1695519"/>
                  <a:pt x="742951" y="1689876"/>
                </a:cubicBezTo>
                <a:cubicBezTo>
                  <a:pt x="776294" y="1679873"/>
                  <a:pt x="866028" y="1649769"/>
                  <a:pt x="900113" y="1632726"/>
                </a:cubicBezTo>
                <a:cubicBezTo>
                  <a:pt x="915472" y="1625047"/>
                  <a:pt x="927193" y="1610915"/>
                  <a:pt x="942976" y="1604151"/>
                </a:cubicBezTo>
                <a:cubicBezTo>
                  <a:pt x="961025" y="1596416"/>
                  <a:pt x="980957" y="1594124"/>
                  <a:pt x="1000126" y="1589864"/>
                </a:cubicBezTo>
                <a:cubicBezTo>
                  <a:pt x="1130567" y="1560877"/>
                  <a:pt x="1115866" y="1572970"/>
                  <a:pt x="1314451" y="1561289"/>
                </a:cubicBezTo>
                <a:cubicBezTo>
                  <a:pt x="1385888" y="1566051"/>
                  <a:pt x="1457167" y="1575576"/>
                  <a:pt x="1528763" y="1575576"/>
                </a:cubicBezTo>
                <a:cubicBezTo>
                  <a:pt x="1762205" y="1575576"/>
                  <a:pt x="1912645" y="1562444"/>
                  <a:pt x="2128838" y="1547001"/>
                </a:cubicBezTo>
                <a:cubicBezTo>
                  <a:pt x="2163818" y="1535342"/>
                  <a:pt x="2197954" y="1526209"/>
                  <a:pt x="2228851" y="1504139"/>
                </a:cubicBezTo>
                <a:cubicBezTo>
                  <a:pt x="2245293" y="1492395"/>
                  <a:pt x="2256191" y="1474211"/>
                  <a:pt x="2271713" y="1461276"/>
                </a:cubicBezTo>
                <a:cubicBezTo>
                  <a:pt x="2284905" y="1450283"/>
                  <a:pt x="2301384" y="1443694"/>
                  <a:pt x="2314576" y="1432701"/>
                </a:cubicBezTo>
                <a:cubicBezTo>
                  <a:pt x="2424586" y="1341027"/>
                  <a:pt x="2293880" y="1432211"/>
                  <a:pt x="2400301" y="1361264"/>
                </a:cubicBezTo>
                <a:cubicBezTo>
                  <a:pt x="2417527" y="1309584"/>
                  <a:pt x="2409074" y="1322411"/>
                  <a:pt x="2443163" y="1275539"/>
                </a:cubicBezTo>
                <a:cubicBezTo>
                  <a:pt x="2471175" y="1237023"/>
                  <a:pt x="2528888" y="1161239"/>
                  <a:pt x="2528888" y="1161239"/>
                </a:cubicBezTo>
                <a:lnTo>
                  <a:pt x="2557463" y="1075514"/>
                </a:lnTo>
                <a:lnTo>
                  <a:pt x="2571751" y="1032651"/>
                </a:lnTo>
                <a:cubicBezTo>
                  <a:pt x="2566988" y="942164"/>
                  <a:pt x="2565313" y="851461"/>
                  <a:pt x="2557463" y="761189"/>
                </a:cubicBezTo>
                <a:cubicBezTo>
                  <a:pt x="2555762" y="741627"/>
                  <a:pt x="2547027" y="723294"/>
                  <a:pt x="2543176" y="704039"/>
                </a:cubicBezTo>
                <a:cubicBezTo>
                  <a:pt x="2500208" y="489198"/>
                  <a:pt x="2551671" y="705198"/>
                  <a:pt x="2514601" y="575451"/>
                </a:cubicBezTo>
                <a:cubicBezTo>
                  <a:pt x="2500631" y="526555"/>
                  <a:pt x="2495708" y="470833"/>
                  <a:pt x="2457451" y="432576"/>
                </a:cubicBezTo>
                <a:cubicBezTo>
                  <a:pt x="2445309" y="420434"/>
                  <a:pt x="2428876" y="413526"/>
                  <a:pt x="2414588" y="404001"/>
                </a:cubicBezTo>
                <a:cubicBezTo>
                  <a:pt x="2405063" y="389714"/>
                  <a:pt x="2398936" y="372446"/>
                  <a:pt x="2386013" y="361139"/>
                </a:cubicBezTo>
                <a:cubicBezTo>
                  <a:pt x="2360167" y="338524"/>
                  <a:pt x="2328863" y="323039"/>
                  <a:pt x="2300288" y="303989"/>
                </a:cubicBezTo>
                <a:cubicBezTo>
                  <a:pt x="2213656" y="246234"/>
                  <a:pt x="2274529" y="276969"/>
                  <a:pt x="2100263" y="261126"/>
                </a:cubicBezTo>
                <a:lnTo>
                  <a:pt x="1885951" y="189689"/>
                </a:lnTo>
                <a:lnTo>
                  <a:pt x="1843088" y="175401"/>
                </a:lnTo>
                <a:lnTo>
                  <a:pt x="1800226" y="161114"/>
                </a:lnTo>
                <a:cubicBezTo>
                  <a:pt x="1710367" y="101209"/>
                  <a:pt x="1806770" y="158536"/>
                  <a:pt x="1643063" y="103964"/>
                </a:cubicBezTo>
                <a:cubicBezTo>
                  <a:pt x="1595326" y="88051"/>
                  <a:pt x="1596879" y="87351"/>
                  <a:pt x="1543051" y="75389"/>
                </a:cubicBezTo>
                <a:cubicBezTo>
                  <a:pt x="1519345" y="70121"/>
                  <a:pt x="1495319" y="66369"/>
                  <a:pt x="1471613" y="61101"/>
                </a:cubicBezTo>
                <a:cubicBezTo>
                  <a:pt x="1350362" y="34156"/>
                  <a:pt x="1487805" y="57292"/>
                  <a:pt x="1314451" y="32526"/>
                </a:cubicBezTo>
                <a:cubicBezTo>
                  <a:pt x="1285876" y="23001"/>
                  <a:pt x="1258839" y="4635"/>
                  <a:pt x="1228726" y="3951"/>
                </a:cubicBezTo>
                <a:cubicBezTo>
                  <a:pt x="1212571" y="3584"/>
                  <a:pt x="789407" y="-15212"/>
                  <a:pt x="614363" y="32526"/>
                </a:cubicBezTo>
                <a:cubicBezTo>
                  <a:pt x="614326" y="32536"/>
                  <a:pt x="507225" y="68239"/>
                  <a:pt x="485776" y="75389"/>
                </a:cubicBezTo>
                <a:lnTo>
                  <a:pt x="442913" y="89676"/>
                </a:lnTo>
                <a:cubicBezTo>
                  <a:pt x="428626" y="94438"/>
                  <a:pt x="415082" y="103025"/>
                  <a:pt x="400051" y="103964"/>
                </a:cubicBezTo>
                <a:cubicBezTo>
                  <a:pt x="166698" y="118548"/>
                  <a:pt x="171451" y="41902"/>
                  <a:pt x="171451" y="132539"/>
                </a:cubicBezTo>
              </a:path>
            </a:pathLst>
          </a:custGeom>
          <a:solidFill>
            <a:srgbClr val="E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09008" y="1223757"/>
            <a:ext cx="348904" cy="507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843213" y="1285875"/>
            <a:ext cx="2957512" cy="1414463"/>
          </a:xfrm>
          <a:custGeom>
            <a:avLst/>
            <a:gdLst>
              <a:gd name="connsiteX0" fmla="*/ 0 w 2957512"/>
              <a:gd name="connsiteY0" fmla="*/ 14288 h 1414463"/>
              <a:gd name="connsiteX1" fmla="*/ 14287 w 2957512"/>
              <a:gd name="connsiteY1" fmla="*/ 485775 h 1414463"/>
              <a:gd name="connsiteX2" fmla="*/ 42862 w 2957512"/>
              <a:gd name="connsiteY2" fmla="*/ 785813 h 1414463"/>
              <a:gd name="connsiteX3" fmla="*/ 71437 w 2957512"/>
              <a:gd name="connsiteY3" fmla="*/ 871538 h 1414463"/>
              <a:gd name="connsiteX4" fmla="*/ 100012 w 2957512"/>
              <a:gd name="connsiteY4" fmla="*/ 914400 h 1414463"/>
              <a:gd name="connsiteX5" fmla="*/ 142875 w 2957512"/>
              <a:gd name="connsiteY5" fmla="*/ 971550 h 1414463"/>
              <a:gd name="connsiteX6" fmla="*/ 185737 w 2957512"/>
              <a:gd name="connsiteY6" fmla="*/ 1000125 h 1414463"/>
              <a:gd name="connsiteX7" fmla="*/ 257175 w 2957512"/>
              <a:gd name="connsiteY7" fmla="*/ 1071563 h 1414463"/>
              <a:gd name="connsiteX8" fmla="*/ 385762 w 2957512"/>
              <a:gd name="connsiteY8" fmla="*/ 1171575 h 1414463"/>
              <a:gd name="connsiteX9" fmla="*/ 385762 w 2957512"/>
              <a:gd name="connsiteY9" fmla="*/ 1171575 h 1414463"/>
              <a:gd name="connsiteX10" fmla="*/ 442912 w 2957512"/>
              <a:gd name="connsiteY10" fmla="*/ 1214438 h 1414463"/>
              <a:gd name="connsiteX11" fmla="*/ 485775 w 2957512"/>
              <a:gd name="connsiteY11" fmla="*/ 1243013 h 1414463"/>
              <a:gd name="connsiteX12" fmla="*/ 600075 w 2957512"/>
              <a:gd name="connsiteY12" fmla="*/ 1328738 h 1414463"/>
              <a:gd name="connsiteX13" fmla="*/ 642937 w 2957512"/>
              <a:gd name="connsiteY13" fmla="*/ 1343025 h 1414463"/>
              <a:gd name="connsiteX14" fmla="*/ 700087 w 2957512"/>
              <a:gd name="connsiteY14" fmla="*/ 1371600 h 1414463"/>
              <a:gd name="connsiteX15" fmla="*/ 757237 w 2957512"/>
              <a:gd name="connsiteY15" fmla="*/ 1385888 h 1414463"/>
              <a:gd name="connsiteX16" fmla="*/ 957262 w 2957512"/>
              <a:gd name="connsiteY16" fmla="*/ 1414463 h 1414463"/>
              <a:gd name="connsiteX17" fmla="*/ 1143000 w 2957512"/>
              <a:gd name="connsiteY17" fmla="*/ 1400175 h 1414463"/>
              <a:gd name="connsiteX18" fmla="*/ 1171575 w 2957512"/>
              <a:gd name="connsiteY18" fmla="*/ 1357313 h 1414463"/>
              <a:gd name="connsiteX19" fmla="*/ 1214437 w 2957512"/>
              <a:gd name="connsiteY19" fmla="*/ 1314450 h 1414463"/>
              <a:gd name="connsiteX20" fmla="*/ 1257300 w 2957512"/>
              <a:gd name="connsiteY20" fmla="*/ 1228725 h 1414463"/>
              <a:gd name="connsiteX21" fmla="*/ 1300162 w 2957512"/>
              <a:gd name="connsiteY21" fmla="*/ 1171575 h 1414463"/>
              <a:gd name="connsiteX22" fmla="*/ 1385887 w 2957512"/>
              <a:gd name="connsiteY22" fmla="*/ 1114425 h 1414463"/>
              <a:gd name="connsiteX23" fmla="*/ 1485900 w 2957512"/>
              <a:gd name="connsiteY23" fmla="*/ 1028700 h 1414463"/>
              <a:gd name="connsiteX24" fmla="*/ 1528762 w 2957512"/>
              <a:gd name="connsiteY24" fmla="*/ 1014413 h 1414463"/>
              <a:gd name="connsiteX25" fmla="*/ 1614487 w 2957512"/>
              <a:gd name="connsiteY25" fmla="*/ 971550 h 1414463"/>
              <a:gd name="connsiteX26" fmla="*/ 1700212 w 2957512"/>
              <a:gd name="connsiteY26" fmla="*/ 928688 h 1414463"/>
              <a:gd name="connsiteX27" fmla="*/ 1785937 w 2957512"/>
              <a:gd name="connsiteY27" fmla="*/ 885825 h 1414463"/>
              <a:gd name="connsiteX28" fmla="*/ 1857375 w 2957512"/>
              <a:gd name="connsiteY28" fmla="*/ 900113 h 1414463"/>
              <a:gd name="connsiteX29" fmla="*/ 2028825 w 2957512"/>
              <a:gd name="connsiteY29" fmla="*/ 985838 h 1414463"/>
              <a:gd name="connsiteX30" fmla="*/ 2071687 w 2957512"/>
              <a:gd name="connsiteY30" fmla="*/ 1000125 h 1414463"/>
              <a:gd name="connsiteX31" fmla="*/ 2171700 w 2957512"/>
              <a:gd name="connsiteY31" fmla="*/ 1071563 h 1414463"/>
              <a:gd name="connsiteX32" fmla="*/ 2257425 w 2957512"/>
              <a:gd name="connsiteY32" fmla="*/ 1128713 h 1414463"/>
              <a:gd name="connsiteX33" fmla="*/ 2343150 w 2957512"/>
              <a:gd name="connsiteY33" fmla="*/ 1157288 h 1414463"/>
              <a:gd name="connsiteX34" fmla="*/ 2386012 w 2957512"/>
              <a:gd name="connsiteY34" fmla="*/ 1185863 h 1414463"/>
              <a:gd name="connsiteX35" fmla="*/ 2514600 w 2957512"/>
              <a:gd name="connsiteY35" fmla="*/ 1200150 h 1414463"/>
              <a:gd name="connsiteX36" fmla="*/ 2871787 w 2957512"/>
              <a:gd name="connsiteY36" fmla="*/ 1185863 h 1414463"/>
              <a:gd name="connsiteX37" fmla="*/ 2886075 w 2957512"/>
              <a:gd name="connsiteY37" fmla="*/ 1143000 h 1414463"/>
              <a:gd name="connsiteX38" fmla="*/ 2900362 w 2957512"/>
              <a:gd name="connsiteY38" fmla="*/ 1014413 h 1414463"/>
              <a:gd name="connsiteX39" fmla="*/ 2928937 w 2957512"/>
              <a:gd name="connsiteY39" fmla="*/ 928688 h 1414463"/>
              <a:gd name="connsiteX40" fmla="*/ 2943225 w 2957512"/>
              <a:gd name="connsiteY40" fmla="*/ 800100 h 1414463"/>
              <a:gd name="connsiteX41" fmla="*/ 2957512 w 2957512"/>
              <a:gd name="connsiteY41" fmla="*/ 685800 h 1414463"/>
              <a:gd name="connsiteX42" fmla="*/ 2943225 w 2957512"/>
              <a:gd name="connsiteY42" fmla="*/ 171450 h 1414463"/>
              <a:gd name="connsiteX43" fmla="*/ 2928937 w 2957512"/>
              <a:gd name="connsiteY43" fmla="*/ 128588 h 1414463"/>
              <a:gd name="connsiteX44" fmla="*/ 2828925 w 2957512"/>
              <a:gd name="connsiteY44" fmla="*/ 14288 h 1414463"/>
              <a:gd name="connsiteX45" fmla="*/ 2786062 w 2957512"/>
              <a:gd name="connsiteY45" fmla="*/ 0 h 1414463"/>
              <a:gd name="connsiteX46" fmla="*/ 2571750 w 2957512"/>
              <a:gd name="connsiteY46" fmla="*/ 14288 h 1414463"/>
              <a:gd name="connsiteX47" fmla="*/ 2400300 w 2957512"/>
              <a:gd name="connsiteY47" fmla="*/ 28575 h 1414463"/>
              <a:gd name="connsiteX48" fmla="*/ 885825 w 2957512"/>
              <a:gd name="connsiteY48" fmla="*/ 0 h 1414463"/>
              <a:gd name="connsiteX49" fmla="*/ 328612 w 2957512"/>
              <a:gd name="connsiteY49" fmla="*/ 14288 h 1414463"/>
              <a:gd name="connsiteX50" fmla="*/ 142875 w 2957512"/>
              <a:gd name="connsiteY50" fmla="*/ 42863 h 1414463"/>
              <a:gd name="connsiteX51" fmla="*/ 28575 w 2957512"/>
              <a:gd name="connsiteY51" fmla="*/ 71438 h 141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57512" h="1414463">
                <a:moveTo>
                  <a:pt x="0" y="14288"/>
                </a:moveTo>
                <a:cubicBezTo>
                  <a:pt x="4762" y="171450"/>
                  <a:pt x="7875" y="328671"/>
                  <a:pt x="14287" y="485775"/>
                </a:cubicBezTo>
                <a:cubicBezTo>
                  <a:pt x="17754" y="570710"/>
                  <a:pt x="17526" y="692913"/>
                  <a:pt x="42862" y="785813"/>
                </a:cubicBezTo>
                <a:cubicBezTo>
                  <a:pt x="50787" y="814872"/>
                  <a:pt x="54729" y="846476"/>
                  <a:pt x="71437" y="871538"/>
                </a:cubicBezTo>
                <a:cubicBezTo>
                  <a:pt x="80962" y="885825"/>
                  <a:pt x="90031" y="900427"/>
                  <a:pt x="100012" y="914400"/>
                </a:cubicBezTo>
                <a:cubicBezTo>
                  <a:pt x="113853" y="933777"/>
                  <a:pt x="126037" y="954712"/>
                  <a:pt x="142875" y="971550"/>
                </a:cubicBezTo>
                <a:cubicBezTo>
                  <a:pt x="155017" y="983692"/>
                  <a:pt x="171450" y="990600"/>
                  <a:pt x="185737" y="1000125"/>
                </a:cubicBezTo>
                <a:cubicBezTo>
                  <a:pt x="238124" y="1078707"/>
                  <a:pt x="185737" y="1012032"/>
                  <a:pt x="257175" y="1071563"/>
                </a:cubicBezTo>
                <a:cubicBezTo>
                  <a:pt x="391472" y="1183476"/>
                  <a:pt x="169089" y="1027127"/>
                  <a:pt x="385762" y="1171575"/>
                </a:cubicBezTo>
                <a:lnTo>
                  <a:pt x="385762" y="1171575"/>
                </a:lnTo>
                <a:cubicBezTo>
                  <a:pt x="404812" y="1185863"/>
                  <a:pt x="423535" y="1200597"/>
                  <a:pt x="442912" y="1214438"/>
                </a:cubicBezTo>
                <a:cubicBezTo>
                  <a:pt x="456885" y="1224419"/>
                  <a:pt x="471888" y="1232913"/>
                  <a:pt x="485775" y="1243013"/>
                </a:cubicBezTo>
                <a:cubicBezTo>
                  <a:pt x="524291" y="1271025"/>
                  <a:pt x="554894" y="1313678"/>
                  <a:pt x="600075" y="1328738"/>
                </a:cubicBezTo>
                <a:cubicBezTo>
                  <a:pt x="614362" y="1333500"/>
                  <a:pt x="629095" y="1337093"/>
                  <a:pt x="642937" y="1343025"/>
                </a:cubicBezTo>
                <a:cubicBezTo>
                  <a:pt x="662513" y="1351415"/>
                  <a:pt x="680145" y="1364122"/>
                  <a:pt x="700087" y="1371600"/>
                </a:cubicBezTo>
                <a:cubicBezTo>
                  <a:pt x="718473" y="1378495"/>
                  <a:pt x="737868" y="1382660"/>
                  <a:pt x="757237" y="1385888"/>
                </a:cubicBezTo>
                <a:cubicBezTo>
                  <a:pt x="823673" y="1396961"/>
                  <a:pt x="957262" y="1414463"/>
                  <a:pt x="957262" y="1414463"/>
                </a:cubicBezTo>
                <a:cubicBezTo>
                  <a:pt x="1019175" y="1409700"/>
                  <a:pt x="1083001" y="1416175"/>
                  <a:pt x="1143000" y="1400175"/>
                </a:cubicBezTo>
                <a:cubicBezTo>
                  <a:pt x="1159592" y="1395751"/>
                  <a:pt x="1160582" y="1370504"/>
                  <a:pt x="1171575" y="1357313"/>
                </a:cubicBezTo>
                <a:cubicBezTo>
                  <a:pt x="1184510" y="1341791"/>
                  <a:pt x="1200150" y="1328738"/>
                  <a:pt x="1214437" y="1314450"/>
                </a:cubicBezTo>
                <a:cubicBezTo>
                  <a:pt x="1232131" y="1261371"/>
                  <a:pt x="1222679" y="1277194"/>
                  <a:pt x="1257300" y="1228725"/>
                </a:cubicBezTo>
                <a:cubicBezTo>
                  <a:pt x="1271141" y="1209348"/>
                  <a:pt x="1282364" y="1187395"/>
                  <a:pt x="1300162" y="1171575"/>
                </a:cubicBezTo>
                <a:cubicBezTo>
                  <a:pt x="1325830" y="1148759"/>
                  <a:pt x="1361603" y="1138709"/>
                  <a:pt x="1385887" y="1114425"/>
                </a:cubicBezTo>
                <a:cubicBezTo>
                  <a:pt x="1419665" y="1080647"/>
                  <a:pt x="1443136" y="1053137"/>
                  <a:pt x="1485900" y="1028700"/>
                </a:cubicBezTo>
                <a:cubicBezTo>
                  <a:pt x="1498976" y="1021228"/>
                  <a:pt x="1514475" y="1019175"/>
                  <a:pt x="1528762" y="1014413"/>
                </a:cubicBezTo>
                <a:cubicBezTo>
                  <a:pt x="1651603" y="932520"/>
                  <a:pt x="1496181" y="1030704"/>
                  <a:pt x="1614487" y="971550"/>
                </a:cubicBezTo>
                <a:cubicBezTo>
                  <a:pt x="1725266" y="916160"/>
                  <a:pt x="1592485" y="964596"/>
                  <a:pt x="1700212" y="928688"/>
                </a:cubicBezTo>
                <a:cubicBezTo>
                  <a:pt x="1721881" y="914242"/>
                  <a:pt x="1756363" y="885825"/>
                  <a:pt x="1785937" y="885825"/>
                </a:cubicBezTo>
                <a:cubicBezTo>
                  <a:pt x="1810221" y="885825"/>
                  <a:pt x="1833562" y="895350"/>
                  <a:pt x="1857375" y="900113"/>
                </a:cubicBezTo>
                <a:cubicBezTo>
                  <a:pt x="1968161" y="973970"/>
                  <a:pt x="1910520" y="946403"/>
                  <a:pt x="2028825" y="985838"/>
                </a:cubicBezTo>
                <a:lnTo>
                  <a:pt x="2071687" y="1000125"/>
                </a:lnTo>
                <a:cubicBezTo>
                  <a:pt x="2211022" y="1093014"/>
                  <a:pt x="1994507" y="947527"/>
                  <a:pt x="2171700" y="1071563"/>
                </a:cubicBezTo>
                <a:cubicBezTo>
                  <a:pt x="2199835" y="1091257"/>
                  <a:pt x="2224844" y="1117853"/>
                  <a:pt x="2257425" y="1128713"/>
                </a:cubicBezTo>
                <a:cubicBezTo>
                  <a:pt x="2286000" y="1138238"/>
                  <a:pt x="2318088" y="1140580"/>
                  <a:pt x="2343150" y="1157288"/>
                </a:cubicBezTo>
                <a:cubicBezTo>
                  <a:pt x="2357437" y="1166813"/>
                  <a:pt x="2369353" y="1181698"/>
                  <a:pt x="2386012" y="1185863"/>
                </a:cubicBezTo>
                <a:cubicBezTo>
                  <a:pt x="2427851" y="1196323"/>
                  <a:pt x="2471737" y="1195388"/>
                  <a:pt x="2514600" y="1200150"/>
                </a:cubicBezTo>
                <a:cubicBezTo>
                  <a:pt x="2633662" y="1195388"/>
                  <a:pt x="2754015" y="1203982"/>
                  <a:pt x="2871787" y="1185863"/>
                </a:cubicBezTo>
                <a:cubicBezTo>
                  <a:pt x="2886672" y="1183573"/>
                  <a:pt x="2883599" y="1157856"/>
                  <a:pt x="2886075" y="1143000"/>
                </a:cubicBezTo>
                <a:cubicBezTo>
                  <a:pt x="2893165" y="1100461"/>
                  <a:pt x="2891904" y="1056702"/>
                  <a:pt x="2900362" y="1014413"/>
                </a:cubicBezTo>
                <a:cubicBezTo>
                  <a:pt x="2906269" y="984877"/>
                  <a:pt x="2928937" y="928688"/>
                  <a:pt x="2928937" y="928688"/>
                </a:cubicBezTo>
                <a:cubicBezTo>
                  <a:pt x="2933700" y="885825"/>
                  <a:pt x="2938186" y="842931"/>
                  <a:pt x="2943225" y="800100"/>
                </a:cubicBezTo>
                <a:cubicBezTo>
                  <a:pt x="2947711" y="761967"/>
                  <a:pt x="2957512" y="724196"/>
                  <a:pt x="2957512" y="685800"/>
                </a:cubicBezTo>
                <a:cubicBezTo>
                  <a:pt x="2957512" y="514284"/>
                  <a:pt x="2952009" y="342741"/>
                  <a:pt x="2943225" y="171450"/>
                </a:cubicBezTo>
                <a:cubicBezTo>
                  <a:pt x="2942454" y="156410"/>
                  <a:pt x="2936251" y="141753"/>
                  <a:pt x="2928937" y="128588"/>
                </a:cubicBezTo>
                <a:cubicBezTo>
                  <a:pt x="2895966" y="69240"/>
                  <a:pt x="2883510" y="41581"/>
                  <a:pt x="2828925" y="14288"/>
                </a:cubicBezTo>
                <a:cubicBezTo>
                  <a:pt x="2815454" y="7553"/>
                  <a:pt x="2800350" y="4763"/>
                  <a:pt x="2786062" y="0"/>
                </a:cubicBezTo>
                <a:lnTo>
                  <a:pt x="2571750" y="14288"/>
                </a:lnTo>
                <a:cubicBezTo>
                  <a:pt x="2514559" y="18524"/>
                  <a:pt x="2457648" y="28575"/>
                  <a:pt x="2400300" y="28575"/>
                </a:cubicBezTo>
                <a:cubicBezTo>
                  <a:pt x="1861312" y="28575"/>
                  <a:pt x="1408772" y="14134"/>
                  <a:pt x="885825" y="0"/>
                </a:cubicBezTo>
                <a:lnTo>
                  <a:pt x="328612" y="14288"/>
                </a:lnTo>
                <a:cubicBezTo>
                  <a:pt x="-64460" y="30332"/>
                  <a:pt x="305154" y="13358"/>
                  <a:pt x="142875" y="42863"/>
                </a:cubicBezTo>
                <a:cubicBezTo>
                  <a:pt x="23849" y="64504"/>
                  <a:pt x="28575" y="17915"/>
                  <a:pt x="28575" y="71438"/>
                </a:cubicBezTo>
              </a:path>
            </a:pathLst>
          </a:custGeom>
          <a:solidFill>
            <a:srgbClr val="759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129178" y="1212029"/>
            <a:ext cx="2671922" cy="1102546"/>
          </a:xfrm>
          <a:custGeom>
            <a:avLst/>
            <a:gdLst>
              <a:gd name="connsiteX0" fmla="*/ 71597 w 2671922"/>
              <a:gd name="connsiteY0" fmla="*/ 1016821 h 1102546"/>
              <a:gd name="connsiteX1" fmla="*/ 157322 w 2671922"/>
              <a:gd name="connsiteY1" fmla="*/ 1031109 h 1102546"/>
              <a:gd name="connsiteX2" fmla="*/ 228760 w 2671922"/>
              <a:gd name="connsiteY2" fmla="*/ 1045396 h 1102546"/>
              <a:gd name="connsiteX3" fmla="*/ 371635 w 2671922"/>
              <a:gd name="connsiteY3" fmla="*/ 1059684 h 1102546"/>
              <a:gd name="connsiteX4" fmla="*/ 571660 w 2671922"/>
              <a:gd name="connsiteY4" fmla="*/ 1102546 h 1102546"/>
              <a:gd name="connsiteX5" fmla="*/ 900272 w 2671922"/>
              <a:gd name="connsiteY5" fmla="*/ 1088259 h 1102546"/>
              <a:gd name="connsiteX6" fmla="*/ 1014572 w 2671922"/>
              <a:gd name="connsiteY6" fmla="*/ 1059684 h 1102546"/>
              <a:gd name="connsiteX7" fmla="*/ 1157447 w 2671922"/>
              <a:gd name="connsiteY7" fmla="*/ 1016821 h 1102546"/>
              <a:gd name="connsiteX8" fmla="*/ 1200310 w 2671922"/>
              <a:gd name="connsiteY8" fmla="*/ 1002534 h 1102546"/>
              <a:gd name="connsiteX9" fmla="*/ 1243172 w 2671922"/>
              <a:gd name="connsiteY9" fmla="*/ 988246 h 1102546"/>
              <a:gd name="connsiteX10" fmla="*/ 1500347 w 2671922"/>
              <a:gd name="connsiteY10" fmla="*/ 959671 h 1102546"/>
              <a:gd name="connsiteX11" fmla="*/ 1571785 w 2671922"/>
              <a:gd name="connsiteY11" fmla="*/ 945384 h 1102546"/>
              <a:gd name="connsiteX12" fmla="*/ 1657510 w 2671922"/>
              <a:gd name="connsiteY12" fmla="*/ 916809 h 1102546"/>
              <a:gd name="connsiteX13" fmla="*/ 1700372 w 2671922"/>
              <a:gd name="connsiteY13" fmla="*/ 902521 h 1102546"/>
              <a:gd name="connsiteX14" fmla="*/ 1800385 w 2671922"/>
              <a:gd name="connsiteY14" fmla="*/ 888234 h 1102546"/>
              <a:gd name="connsiteX15" fmla="*/ 1971835 w 2671922"/>
              <a:gd name="connsiteY15" fmla="*/ 845371 h 1102546"/>
              <a:gd name="connsiteX16" fmla="*/ 2086135 w 2671922"/>
              <a:gd name="connsiteY16" fmla="*/ 816796 h 1102546"/>
              <a:gd name="connsiteX17" fmla="*/ 2171860 w 2671922"/>
              <a:gd name="connsiteY17" fmla="*/ 788221 h 1102546"/>
              <a:gd name="connsiteX18" fmla="*/ 2214722 w 2671922"/>
              <a:gd name="connsiteY18" fmla="*/ 773934 h 1102546"/>
              <a:gd name="connsiteX19" fmla="*/ 2257585 w 2671922"/>
              <a:gd name="connsiteY19" fmla="*/ 731071 h 1102546"/>
              <a:gd name="connsiteX20" fmla="*/ 2357597 w 2671922"/>
              <a:gd name="connsiteY20" fmla="*/ 688209 h 1102546"/>
              <a:gd name="connsiteX21" fmla="*/ 2457610 w 2671922"/>
              <a:gd name="connsiteY21" fmla="*/ 631059 h 1102546"/>
              <a:gd name="connsiteX22" fmla="*/ 2500472 w 2671922"/>
              <a:gd name="connsiteY22" fmla="*/ 616771 h 1102546"/>
              <a:gd name="connsiteX23" fmla="*/ 2586197 w 2671922"/>
              <a:gd name="connsiteY23" fmla="*/ 473896 h 1102546"/>
              <a:gd name="connsiteX24" fmla="*/ 2614772 w 2671922"/>
              <a:gd name="connsiteY24" fmla="*/ 359596 h 1102546"/>
              <a:gd name="connsiteX25" fmla="*/ 2643347 w 2671922"/>
              <a:gd name="connsiteY25" fmla="*/ 245296 h 1102546"/>
              <a:gd name="connsiteX26" fmla="*/ 2671922 w 2671922"/>
              <a:gd name="connsiteY26" fmla="*/ 116709 h 1102546"/>
              <a:gd name="connsiteX27" fmla="*/ 2529047 w 2671922"/>
              <a:gd name="connsiteY27" fmla="*/ 30984 h 1102546"/>
              <a:gd name="connsiteX28" fmla="*/ 1943260 w 2671922"/>
              <a:gd name="connsiteY28" fmla="*/ 16696 h 1102546"/>
              <a:gd name="connsiteX29" fmla="*/ 1843247 w 2671922"/>
              <a:gd name="connsiteY29" fmla="*/ 2409 h 1102546"/>
              <a:gd name="connsiteX30" fmla="*/ 1514635 w 2671922"/>
              <a:gd name="connsiteY30" fmla="*/ 16696 h 1102546"/>
              <a:gd name="connsiteX31" fmla="*/ 1257460 w 2671922"/>
              <a:gd name="connsiteY31" fmla="*/ 45271 h 1102546"/>
              <a:gd name="connsiteX32" fmla="*/ 1214597 w 2671922"/>
              <a:gd name="connsiteY32" fmla="*/ 59559 h 1102546"/>
              <a:gd name="connsiteX33" fmla="*/ 1057435 w 2671922"/>
              <a:gd name="connsiteY33" fmla="*/ 88134 h 1102546"/>
              <a:gd name="connsiteX34" fmla="*/ 757397 w 2671922"/>
              <a:gd name="connsiteY34" fmla="*/ 73846 h 1102546"/>
              <a:gd name="connsiteX35" fmla="*/ 628810 w 2671922"/>
              <a:gd name="connsiteY35" fmla="*/ 30984 h 1102546"/>
              <a:gd name="connsiteX36" fmla="*/ 443072 w 2671922"/>
              <a:gd name="connsiteY36" fmla="*/ 2409 h 1102546"/>
              <a:gd name="connsiteX37" fmla="*/ 85885 w 2671922"/>
              <a:gd name="connsiteY37" fmla="*/ 16696 h 1102546"/>
              <a:gd name="connsiteX38" fmla="*/ 57310 w 2671922"/>
              <a:gd name="connsiteY38" fmla="*/ 102421 h 1102546"/>
              <a:gd name="connsiteX39" fmla="*/ 43022 w 2671922"/>
              <a:gd name="connsiteY39" fmla="*/ 145284 h 1102546"/>
              <a:gd name="connsiteX40" fmla="*/ 28735 w 2671922"/>
              <a:gd name="connsiteY40" fmla="*/ 188146 h 1102546"/>
              <a:gd name="connsiteX41" fmla="*/ 14447 w 2671922"/>
              <a:gd name="connsiteY41" fmla="*/ 231009 h 1102546"/>
              <a:gd name="connsiteX42" fmla="*/ 14447 w 2671922"/>
              <a:gd name="connsiteY42" fmla="*/ 545334 h 1102546"/>
              <a:gd name="connsiteX43" fmla="*/ 28735 w 2671922"/>
              <a:gd name="connsiteY43" fmla="*/ 873946 h 1102546"/>
              <a:gd name="connsiteX44" fmla="*/ 43022 w 2671922"/>
              <a:gd name="connsiteY44" fmla="*/ 916809 h 1102546"/>
              <a:gd name="connsiteX45" fmla="*/ 71597 w 2671922"/>
              <a:gd name="connsiteY45" fmla="*/ 959671 h 1102546"/>
              <a:gd name="connsiteX46" fmla="*/ 114460 w 2671922"/>
              <a:gd name="connsiteY46" fmla="*/ 988246 h 1102546"/>
              <a:gd name="connsiteX47" fmla="*/ 128747 w 2671922"/>
              <a:gd name="connsiteY47" fmla="*/ 1031109 h 11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71922" h="1102546">
                <a:moveTo>
                  <a:pt x="71597" y="1016821"/>
                </a:moveTo>
                <a:lnTo>
                  <a:pt x="157322" y="1031109"/>
                </a:lnTo>
                <a:cubicBezTo>
                  <a:pt x="181215" y="1035453"/>
                  <a:pt x="204689" y="1042187"/>
                  <a:pt x="228760" y="1045396"/>
                </a:cubicBezTo>
                <a:cubicBezTo>
                  <a:pt x="276203" y="1051722"/>
                  <a:pt x="324010" y="1054921"/>
                  <a:pt x="371635" y="1059684"/>
                </a:cubicBezTo>
                <a:cubicBezTo>
                  <a:pt x="514039" y="1095285"/>
                  <a:pt x="447197" y="1081803"/>
                  <a:pt x="571660" y="1102546"/>
                </a:cubicBezTo>
                <a:cubicBezTo>
                  <a:pt x="681197" y="1097784"/>
                  <a:pt x="791141" y="1098820"/>
                  <a:pt x="900272" y="1088259"/>
                </a:cubicBezTo>
                <a:cubicBezTo>
                  <a:pt x="939362" y="1084476"/>
                  <a:pt x="976472" y="1069209"/>
                  <a:pt x="1014572" y="1059684"/>
                </a:cubicBezTo>
                <a:cubicBezTo>
                  <a:pt x="1100941" y="1038091"/>
                  <a:pt x="1053096" y="1051604"/>
                  <a:pt x="1157447" y="1016821"/>
                </a:cubicBezTo>
                <a:lnTo>
                  <a:pt x="1200310" y="1002534"/>
                </a:lnTo>
                <a:cubicBezTo>
                  <a:pt x="1214597" y="997772"/>
                  <a:pt x="1228263" y="990376"/>
                  <a:pt x="1243172" y="988246"/>
                </a:cubicBezTo>
                <a:cubicBezTo>
                  <a:pt x="1395260" y="966520"/>
                  <a:pt x="1309647" y="977008"/>
                  <a:pt x="1500347" y="959671"/>
                </a:cubicBezTo>
                <a:cubicBezTo>
                  <a:pt x="1524160" y="954909"/>
                  <a:pt x="1548356" y="951774"/>
                  <a:pt x="1571785" y="945384"/>
                </a:cubicBezTo>
                <a:cubicBezTo>
                  <a:pt x="1600844" y="937459"/>
                  <a:pt x="1628935" y="926334"/>
                  <a:pt x="1657510" y="916809"/>
                </a:cubicBezTo>
                <a:cubicBezTo>
                  <a:pt x="1671797" y="912046"/>
                  <a:pt x="1685463" y="904651"/>
                  <a:pt x="1700372" y="902521"/>
                </a:cubicBezTo>
                <a:lnTo>
                  <a:pt x="1800385" y="888234"/>
                </a:lnTo>
                <a:cubicBezTo>
                  <a:pt x="1886862" y="830582"/>
                  <a:pt x="1806761" y="874502"/>
                  <a:pt x="1971835" y="845371"/>
                </a:cubicBezTo>
                <a:cubicBezTo>
                  <a:pt x="2010510" y="838546"/>
                  <a:pt x="2048878" y="829215"/>
                  <a:pt x="2086135" y="816796"/>
                </a:cubicBezTo>
                <a:lnTo>
                  <a:pt x="2171860" y="788221"/>
                </a:lnTo>
                <a:lnTo>
                  <a:pt x="2214722" y="773934"/>
                </a:lnTo>
                <a:cubicBezTo>
                  <a:pt x="2229010" y="759646"/>
                  <a:pt x="2241143" y="742815"/>
                  <a:pt x="2257585" y="731071"/>
                </a:cubicBezTo>
                <a:cubicBezTo>
                  <a:pt x="2288482" y="709002"/>
                  <a:pt x="2322618" y="699869"/>
                  <a:pt x="2357597" y="688209"/>
                </a:cubicBezTo>
                <a:cubicBezTo>
                  <a:pt x="2400645" y="659511"/>
                  <a:pt x="2406853" y="652812"/>
                  <a:pt x="2457610" y="631059"/>
                </a:cubicBezTo>
                <a:cubicBezTo>
                  <a:pt x="2471453" y="625126"/>
                  <a:pt x="2486185" y="621534"/>
                  <a:pt x="2500472" y="616771"/>
                </a:cubicBezTo>
                <a:cubicBezTo>
                  <a:pt x="2541102" y="555826"/>
                  <a:pt x="2559836" y="535405"/>
                  <a:pt x="2586197" y="473896"/>
                </a:cubicBezTo>
                <a:cubicBezTo>
                  <a:pt x="2604408" y="431404"/>
                  <a:pt x="2603589" y="408057"/>
                  <a:pt x="2614772" y="359596"/>
                </a:cubicBezTo>
                <a:cubicBezTo>
                  <a:pt x="2623603" y="321329"/>
                  <a:pt x="2636890" y="284034"/>
                  <a:pt x="2643347" y="245296"/>
                </a:cubicBezTo>
                <a:cubicBezTo>
                  <a:pt x="2660111" y="144716"/>
                  <a:pt x="2648474" y="187054"/>
                  <a:pt x="2671922" y="116709"/>
                </a:cubicBezTo>
                <a:cubicBezTo>
                  <a:pt x="2650410" y="9146"/>
                  <a:pt x="2679581" y="37005"/>
                  <a:pt x="2529047" y="30984"/>
                </a:cubicBezTo>
                <a:cubicBezTo>
                  <a:pt x="2333883" y="23177"/>
                  <a:pt x="2138522" y="21459"/>
                  <a:pt x="1943260" y="16696"/>
                </a:cubicBezTo>
                <a:cubicBezTo>
                  <a:pt x="1909922" y="11934"/>
                  <a:pt x="1876923" y="2409"/>
                  <a:pt x="1843247" y="2409"/>
                </a:cubicBezTo>
                <a:cubicBezTo>
                  <a:pt x="1733606" y="2409"/>
                  <a:pt x="1624075" y="10063"/>
                  <a:pt x="1514635" y="16696"/>
                </a:cubicBezTo>
                <a:cubicBezTo>
                  <a:pt x="1444350" y="20956"/>
                  <a:pt x="1330370" y="36158"/>
                  <a:pt x="1257460" y="45271"/>
                </a:cubicBezTo>
                <a:cubicBezTo>
                  <a:pt x="1243172" y="50034"/>
                  <a:pt x="1229208" y="55906"/>
                  <a:pt x="1214597" y="59559"/>
                </a:cubicBezTo>
                <a:cubicBezTo>
                  <a:pt x="1174670" y="69541"/>
                  <a:pt x="1095636" y="81767"/>
                  <a:pt x="1057435" y="88134"/>
                </a:cubicBezTo>
                <a:cubicBezTo>
                  <a:pt x="957422" y="83371"/>
                  <a:pt x="856911" y="84903"/>
                  <a:pt x="757397" y="73846"/>
                </a:cubicBezTo>
                <a:cubicBezTo>
                  <a:pt x="693120" y="66704"/>
                  <a:pt x="682380" y="41698"/>
                  <a:pt x="628810" y="30984"/>
                </a:cubicBezTo>
                <a:cubicBezTo>
                  <a:pt x="519721" y="9166"/>
                  <a:pt x="581469" y="19708"/>
                  <a:pt x="443072" y="2409"/>
                </a:cubicBezTo>
                <a:cubicBezTo>
                  <a:pt x="324010" y="7171"/>
                  <a:pt x="201229" y="-13208"/>
                  <a:pt x="85885" y="16696"/>
                </a:cubicBezTo>
                <a:cubicBezTo>
                  <a:pt x="56728" y="24255"/>
                  <a:pt x="66835" y="73846"/>
                  <a:pt x="57310" y="102421"/>
                </a:cubicBezTo>
                <a:lnTo>
                  <a:pt x="43022" y="145284"/>
                </a:lnTo>
                <a:lnTo>
                  <a:pt x="28735" y="188146"/>
                </a:lnTo>
                <a:lnTo>
                  <a:pt x="14447" y="231009"/>
                </a:lnTo>
                <a:cubicBezTo>
                  <a:pt x="-8684" y="485458"/>
                  <a:pt x="-521" y="290884"/>
                  <a:pt x="14447" y="545334"/>
                </a:cubicBezTo>
                <a:cubicBezTo>
                  <a:pt x="20885" y="654786"/>
                  <a:pt x="20326" y="764628"/>
                  <a:pt x="28735" y="873946"/>
                </a:cubicBezTo>
                <a:cubicBezTo>
                  <a:pt x="29890" y="888962"/>
                  <a:pt x="36287" y="903338"/>
                  <a:pt x="43022" y="916809"/>
                </a:cubicBezTo>
                <a:cubicBezTo>
                  <a:pt x="50701" y="932168"/>
                  <a:pt x="59455" y="947529"/>
                  <a:pt x="71597" y="959671"/>
                </a:cubicBezTo>
                <a:cubicBezTo>
                  <a:pt x="83739" y="971813"/>
                  <a:pt x="100172" y="978721"/>
                  <a:pt x="114460" y="988246"/>
                </a:cubicBezTo>
                <a:lnTo>
                  <a:pt x="128747" y="1031109"/>
                </a:lnTo>
              </a:path>
            </a:pathLst>
          </a:custGeom>
          <a:solidFill>
            <a:srgbClr val="DBE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ưu đồ: Điểm Kết Thúc 147">
            <a:extLst>
              <a:ext uri="{FF2B5EF4-FFF2-40B4-BE49-F238E27FC236}">
                <a16:creationId xmlns:a16="http://schemas.microsoft.com/office/drawing/2014/main" id="{05461557-442F-4F94-AF09-A5C02FFACD0D}"/>
              </a:ext>
            </a:extLst>
          </p:cNvPr>
          <p:cNvSpPr/>
          <p:nvPr/>
        </p:nvSpPr>
        <p:spPr>
          <a:xfrm>
            <a:off x="1678498" y="6300788"/>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5C6D9B"/>
                </a:solidFill>
                <a:latin typeface="#9Slide05 SVNUT Triumph" panose="00000500000000000000" pitchFamily="2" charset="0"/>
              </a:rPr>
              <a:t>Gió</a:t>
            </a:r>
            <a:r>
              <a:rPr lang="en-US" sz="3200" dirty="0" smtClean="0">
                <a:solidFill>
                  <a:srgbClr val="5C6D9B"/>
                </a:solidFill>
                <a:latin typeface="#9Slide05 SVNUT Triumph" panose="00000500000000000000" pitchFamily="2" charset="0"/>
              </a:rPr>
              <a:t> ?</a:t>
            </a:r>
            <a:endParaRPr lang="en-US" sz="3200" dirty="0">
              <a:solidFill>
                <a:srgbClr val="5C6D9B"/>
              </a:solidFill>
              <a:latin typeface="#9Slide05 SVNUT Triumph" panose="00000500000000000000" pitchFamily="2" charset="0"/>
            </a:endParaRPr>
          </a:p>
        </p:txBody>
      </p:sp>
      <p:sp>
        <p:nvSpPr>
          <p:cNvPr id="16" name="Lưu đồ: Điểm Kết Thúc 147">
            <a:extLst>
              <a:ext uri="{FF2B5EF4-FFF2-40B4-BE49-F238E27FC236}">
                <a16:creationId xmlns:a16="http://schemas.microsoft.com/office/drawing/2014/main" id="{05461557-442F-4F94-AF09-A5C02FFACD0D}"/>
              </a:ext>
            </a:extLst>
          </p:cNvPr>
          <p:cNvSpPr/>
          <p:nvPr/>
        </p:nvSpPr>
        <p:spPr>
          <a:xfrm>
            <a:off x="7600807" y="6305756"/>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A77B72"/>
                </a:solidFill>
                <a:latin typeface="#9Slide05 SVNUT Triumph" panose="00000500000000000000" pitchFamily="2" charset="0"/>
              </a:rPr>
              <a:t>Gió</a:t>
            </a:r>
            <a:r>
              <a:rPr lang="en-US" sz="3200" dirty="0" smtClean="0">
                <a:solidFill>
                  <a:srgbClr val="A77B72"/>
                </a:solidFill>
                <a:latin typeface="#9Slide05 SVNUT Triumph" panose="00000500000000000000" pitchFamily="2" charset="0"/>
              </a:rPr>
              <a:t> ?</a:t>
            </a:r>
            <a:endParaRPr lang="en-US" sz="3200" dirty="0">
              <a:solidFill>
                <a:srgbClr val="A77B72"/>
              </a:solidFill>
              <a:latin typeface="#9Slide05 SVNUT Triumph" panose="00000500000000000000" pitchFamily="2" charset="0"/>
            </a:endParaRPr>
          </a:p>
        </p:txBody>
      </p:sp>
      <p:sp>
        <p:nvSpPr>
          <p:cNvPr id="17" name="Lưu đồ: Điểm Kết Thúc 147">
            <a:extLst>
              <a:ext uri="{FF2B5EF4-FFF2-40B4-BE49-F238E27FC236}">
                <a16:creationId xmlns:a16="http://schemas.microsoft.com/office/drawing/2014/main" id="{05461557-442F-4F94-AF09-A5C02FFACD0D}"/>
              </a:ext>
            </a:extLst>
          </p:cNvPr>
          <p:cNvSpPr/>
          <p:nvPr/>
        </p:nvSpPr>
        <p:spPr>
          <a:xfrm>
            <a:off x="1799658" y="6295820"/>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5C6D9B"/>
                </a:solidFill>
                <a:latin typeface="#9Slide05 SVNUT Triumph" panose="00000500000000000000" pitchFamily="2" charset="0"/>
              </a:rPr>
              <a:t>Gió</a:t>
            </a:r>
            <a:r>
              <a:rPr lang="en-US" sz="3200" dirty="0" smtClean="0">
                <a:solidFill>
                  <a:srgbClr val="5C6D9B"/>
                </a:solidFill>
                <a:latin typeface="#9Slide05 SVNUT Triumph" panose="00000500000000000000" pitchFamily="2" charset="0"/>
              </a:rPr>
              <a:t> </a:t>
            </a:r>
            <a:r>
              <a:rPr lang="en-US" sz="3200" dirty="0" err="1" smtClean="0">
                <a:solidFill>
                  <a:srgbClr val="5C6D9B"/>
                </a:solidFill>
                <a:latin typeface="#9Slide05 SVNUT Triumph" panose="00000500000000000000" pitchFamily="2" charset="0"/>
              </a:rPr>
              <a:t>đất</a:t>
            </a:r>
            <a:endParaRPr lang="en-US" sz="3200" dirty="0">
              <a:solidFill>
                <a:srgbClr val="5C6D9B"/>
              </a:solidFill>
              <a:latin typeface="#9Slide05 SVNUT Triumph" panose="00000500000000000000" pitchFamily="2" charset="0"/>
            </a:endParaRPr>
          </a:p>
        </p:txBody>
      </p:sp>
      <p:sp>
        <p:nvSpPr>
          <p:cNvPr id="18" name="Lưu đồ: Điểm Kết Thúc 147">
            <a:extLst>
              <a:ext uri="{FF2B5EF4-FFF2-40B4-BE49-F238E27FC236}">
                <a16:creationId xmlns:a16="http://schemas.microsoft.com/office/drawing/2014/main" id="{05461557-442F-4F94-AF09-A5C02FFACD0D}"/>
              </a:ext>
            </a:extLst>
          </p:cNvPr>
          <p:cNvSpPr/>
          <p:nvPr/>
        </p:nvSpPr>
        <p:spPr>
          <a:xfrm>
            <a:off x="7721967" y="6300788"/>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A77B72"/>
                </a:solidFill>
                <a:latin typeface="#9Slide05 SVNUT Triumph" panose="00000500000000000000" pitchFamily="2" charset="0"/>
              </a:rPr>
              <a:t>Gió</a:t>
            </a:r>
            <a:r>
              <a:rPr lang="en-US" sz="3200" dirty="0" smtClean="0">
                <a:solidFill>
                  <a:srgbClr val="A77B72"/>
                </a:solidFill>
                <a:latin typeface="#9Slide05 SVNUT Triumph" panose="00000500000000000000" pitchFamily="2" charset="0"/>
              </a:rPr>
              <a:t> </a:t>
            </a:r>
            <a:r>
              <a:rPr lang="en-US" sz="3200" dirty="0" err="1" smtClean="0">
                <a:solidFill>
                  <a:srgbClr val="A77B72"/>
                </a:solidFill>
                <a:latin typeface="#9Slide05 SVNUT Triumph" panose="00000500000000000000" pitchFamily="2" charset="0"/>
              </a:rPr>
              <a:t>biển</a:t>
            </a:r>
            <a:endParaRPr lang="en-US" sz="3200" dirty="0">
              <a:solidFill>
                <a:srgbClr val="A77B72"/>
              </a:solidFill>
              <a:latin typeface="#9Slide05 SVNUT Triumph" panose="00000500000000000000" pitchFamily="2" charset="0"/>
            </a:endParaRPr>
          </a:p>
        </p:txBody>
      </p:sp>
    </p:spTree>
    <p:extLst>
      <p:ext uri="{BB962C8B-B14F-4D97-AF65-F5344CB8AC3E}">
        <p14:creationId xmlns:p14="http://schemas.microsoft.com/office/powerpoint/2010/main" val="37148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6623"/>
            <a:ext cx="12159975" cy="1107996"/>
            <a:chOff x="0" y="56623"/>
            <a:chExt cx="12159975" cy="1107996"/>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57488" y="56623"/>
              <a:ext cx="5757862" cy="1107996"/>
              <a:chOff x="2757488" y="56623"/>
              <a:chExt cx="5757862" cy="1107996"/>
            </a:xfrm>
          </p:grpSpPr>
          <p:sp>
            <p:nvSpPr>
              <p:cNvPr id="7" name="Rectangle 6">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8" name="Picture 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tangle 11"/>
          <p:cNvSpPr/>
          <p:nvPr/>
        </p:nvSpPr>
        <p:spPr>
          <a:xfrm>
            <a:off x="5809008" y="1223757"/>
            <a:ext cx="348904" cy="507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5"/>
          <a:stretch>
            <a:fillRect/>
          </a:stretch>
        </p:blipFill>
        <p:spPr>
          <a:xfrm>
            <a:off x="0" y="1145280"/>
            <a:ext cx="12125100" cy="5634243"/>
          </a:xfrm>
          <a:prstGeom prst="rect">
            <a:avLst/>
          </a:prstGeom>
        </p:spPr>
      </p:pic>
      <p:sp>
        <p:nvSpPr>
          <p:cNvPr id="20" name="Lưu đồ: Điểm Kết Thúc 147">
            <a:extLst>
              <a:ext uri="{FF2B5EF4-FFF2-40B4-BE49-F238E27FC236}">
                <a16:creationId xmlns:a16="http://schemas.microsoft.com/office/drawing/2014/main" id="{05461557-442F-4F94-AF09-A5C02FFACD0D}"/>
              </a:ext>
            </a:extLst>
          </p:cNvPr>
          <p:cNvSpPr/>
          <p:nvPr/>
        </p:nvSpPr>
        <p:spPr>
          <a:xfrm>
            <a:off x="1407035" y="6305756"/>
            <a:ext cx="3536440"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B050"/>
                </a:solidFill>
                <a:latin typeface="#9Slide05 SVNUT Triumph" panose="00000500000000000000" pitchFamily="2" charset="0"/>
              </a:rPr>
              <a:t>Gió</a:t>
            </a:r>
            <a:r>
              <a:rPr lang="en-US" sz="3200" dirty="0" smtClean="0">
                <a:solidFill>
                  <a:srgbClr val="00B050"/>
                </a:solidFill>
                <a:latin typeface="#9Slide05 SVNUT Triumph" panose="00000500000000000000" pitchFamily="2" charset="0"/>
              </a:rPr>
              <a:t> ?</a:t>
            </a:r>
            <a:endParaRPr lang="en-US" sz="3200" dirty="0">
              <a:solidFill>
                <a:srgbClr val="00B050"/>
              </a:solidFill>
              <a:latin typeface="#9Slide05 SVNUT Triumph" panose="00000500000000000000" pitchFamily="2" charset="0"/>
            </a:endParaRPr>
          </a:p>
        </p:txBody>
      </p:sp>
      <p:sp>
        <p:nvSpPr>
          <p:cNvPr id="21" name="Lưu đồ: Điểm Kết Thúc 147">
            <a:extLst>
              <a:ext uri="{FF2B5EF4-FFF2-40B4-BE49-F238E27FC236}">
                <a16:creationId xmlns:a16="http://schemas.microsoft.com/office/drawing/2014/main" id="{05461557-442F-4F94-AF09-A5C02FFACD0D}"/>
              </a:ext>
            </a:extLst>
          </p:cNvPr>
          <p:cNvSpPr/>
          <p:nvPr/>
        </p:nvSpPr>
        <p:spPr>
          <a:xfrm>
            <a:off x="7600807" y="6305756"/>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82502B"/>
                </a:solidFill>
                <a:latin typeface="#9Slide05 SVNUT Triumph" panose="00000500000000000000" pitchFamily="2" charset="0"/>
              </a:rPr>
              <a:t>Gió</a:t>
            </a:r>
            <a:r>
              <a:rPr lang="en-US" sz="3200" dirty="0" smtClean="0">
                <a:solidFill>
                  <a:srgbClr val="82502B"/>
                </a:solidFill>
                <a:latin typeface="#9Slide05 SVNUT Triumph" panose="00000500000000000000" pitchFamily="2" charset="0"/>
              </a:rPr>
              <a:t> ?</a:t>
            </a:r>
            <a:endParaRPr lang="en-US" sz="3200" dirty="0">
              <a:solidFill>
                <a:srgbClr val="82502B"/>
              </a:solidFill>
              <a:latin typeface="#9Slide05 SVNUT Triumph" panose="00000500000000000000" pitchFamily="2" charset="0"/>
            </a:endParaRPr>
          </a:p>
        </p:txBody>
      </p:sp>
      <p:sp>
        <p:nvSpPr>
          <p:cNvPr id="3" name="Freeform 2"/>
          <p:cNvSpPr/>
          <p:nvPr/>
        </p:nvSpPr>
        <p:spPr>
          <a:xfrm>
            <a:off x="2543175" y="1114425"/>
            <a:ext cx="3500438" cy="4214813"/>
          </a:xfrm>
          <a:custGeom>
            <a:avLst/>
            <a:gdLst>
              <a:gd name="connsiteX0" fmla="*/ 571500 w 3500438"/>
              <a:gd name="connsiteY0" fmla="*/ 157163 h 4214813"/>
              <a:gd name="connsiteX1" fmla="*/ 514350 w 3500438"/>
              <a:gd name="connsiteY1" fmla="*/ 485775 h 4214813"/>
              <a:gd name="connsiteX2" fmla="*/ 471488 w 3500438"/>
              <a:gd name="connsiteY2" fmla="*/ 600075 h 4214813"/>
              <a:gd name="connsiteX3" fmla="*/ 457200 w 3500438"/>
              <a:gd name="connsiteY3" fmla="*/ 642938 h 4214813"/>
              <a:gd name="connsiteX4" fmla="*/ 442913 w 3500438"/>
              <a:gd name="connsiteY4" fmla="*/ 714375 h 4214813"/>
              <a:gd name="connsiteX5" fmla="*/ 371475 w 3500438"/>
              <a:gd name="connsiteY5" fmla="*/ 828675 h 4214813"/>
              <a:gd name="connsiteX6" fmla="*/ 342900 w 3500438"/>
              <a:gd name="connsiteY6" fmla="*/ 942975 h 4214813"/>
              <a:gd name="connsiteX7" fmla="*/ 285750 w 3500438"/>
              <a:gd name="connsiteY7" fmla="*/ 1057275 h 4214813"/>
              <a:gd name="connsiteX8" fmla="*/ 271463 w 3500438"/>
              <a:gd name="connsiteY8" fmla="*/ 1114425 h 4214813"/>
              <a:gd name="connsiteX9" fmla="*/ 242888 w 3500438"/>
              <a:gd name="connsiteY9" fmla="*/ 1157288 h 4214813"/>
              <a:gd name="connsiteX10" fmla="*/ 228600 w 3500438"/>
              <a:gd name="connsiteY10" fmla="*/ 1228725 h 4214813"/>
              <a:gd name="connsiteX11" fmla="*/ 214313 w 3500438"/>
              <a:gd name="connsiteY11" fmla="*/ 1271588 h 4214813"/>
              <a:gd name="connsiteX12" fmla="*/ 200025 w 3500438"/>
              <a:gd name="connsiteY12" fmla="*/ 1828800 h 4214813"/>
              <a:gd name="connsiteX13" fmla="*/ 171450 w 3500438"/>
              <a:gd name="connsiteY13" fmla="*/ 1914525 h 4214813"/>
              <a:gd name="connsiteX14" fmla="*/ 157163 w 3500438"/>
              <a:gd name="connsiteY14" fmla="*/ 1971675 h 4214813"/>
              <a:gd name="connsiteX15" fmla="*/ 128588 w 3500438"/>
              <a:gd name="connsiteY15" fmla="*/ 2028825 h 4214813"/>
              <a:gd name="connsiteX16" fmla="*/ 100013 w 3500438"/>
              <a:gd name="connsiteY16" fmla="*/ 2143125 h 4214813"/>
              <a:gd name="connsiteX17" fmla="*/ 85725 w 3500438"/>
              <a:gd name="connsiteY17" fmla="*/ 2200275 h 4214813"/>
              <a:gd name="connsiteX18" fmla="*/ 57150 w 3500438"/>
              <a:gd name="connsiteY18" fmla="*/ 2257425 h 4214813"/>
              <a:gd name="connsiteX19" fmla="*/ 28575 w 3500438"/>
              <a:gd name="connsiteY19" fmla="*/ 2371725 h 4214813"/>
              <a:gd name="connsiteX20" fmla="*/ 14288 w 3500438"/>
              <a:gd name="connsiteY20" fmla="*/ 2428875 h 4214813"/>
              <a:gd name="connsiteX21" fmla="*/ 0 w 3500438"/>
              <a:gd name="connsiteY21" fmla="*/ 2471738 h 4214813"/>
              <a:gd name="connsiteX22" fmla="*/ 28575 w 3500438"/>
              <a:gd name="connsiteY22" fmla="*/ 2843213 h 4214813"/>
              <a:gd name="connsiteX23" fmla="*/ 57150 w 3500438"/>
              <a:gd name="connsiteY23" fmla="*/ 2943225 h 4214813"/>
              <a:gd name="connsiteX24" fmla="*/ 71438 w 3500438"/>
              <a:gd name="connsiteY24" fmla="*/ 3000375 h 4214813"/>
              <a:gd name="connsiteX25" fmla="*/ 85725 w 3500438"/>
              <a:gd name="connsiteY25" fmla="*/ 3043238 h 4214813"/>
              <a:gd name="connsiteX26" fmla="*/ 100013 w 3500438"/>
              <a:gd name="connsiteY26" fmla="*/ 3100388 h 4214813"/>
              <a:gd name="connsiteX27" fmla="*/ 114300 w 3500438"/>
              <a:gd name="connsiteY27" fmla="*/ 3143250 h 4214813"/>
              <a:gd name="connsiteX28" fmla="*/ 128588 w 3500438"/>
              <a:gd name="connsiteY28" fmla="*/ 3228975 h 4214813"/>
              <a:gd name="connsiteX29" fmla="*/ 142875 w 3500438"/>
              <a:gd name="connsiteY29" fmla="*/ 3614738 h 4214813"/>
              <a:gd name="connsiteX30" fmla="*/ 171450 w 3500438"/>
              <a:gd name="connsiteY30" fmla="*/ 3957638 h 4214813"/>
              <a:gd name="connsiteX31" fmla="*/ 185738 w 3500438"/>
              <a:gd name="connsiteY31" fmla="*/ 4171950 h 4214813"/>
              <a:gd name="connsiteX32" fmla="*/ 271463 w 3500438"/>
              <a:gd name="connsiteY32" fmla="*/ 4200525 h 4214813"/>
              <a:gd name="connsiteX33" fmla="*/ 314325 w 3500438"/>
              <a:gd name="connsiteY33" fmla="*/ 4214813 h 4214813"/>
              <a:gd name="connsiteX34" fmla="*/ 442913 w 3500438"/>
              <a:gd name="connsiteY34" fmla="*/ 4186238 h 4214813"/>
              <a:gd name="connsiteX35" fmla="*/ 485775 w 3500438"/>
              <a:gd name="connsiteY35" fmla="*/ 4157663 h 4214813"/>
              <a:gd name="connsiteX36" fmla="*/ 528638 w 3500438"/>
              <a:gd name="connsiteY36" fmla="*/ 4143375 h 4214813"/>
              <a:gd name="connsiteX37" fmla="*/ 614363 w 3500438"/>
              <a:gd name="connsiteY37" fmla="*/ 4086225 h 4214813"/>
              <a:gd name="connsiteX38" fmla="*/ 657225 w 3500438"/>
              <a:gd name="connsiteY38" fmla="*/ 4057650 h 4214813"/>
              <a:gd name="connsiteX39" fmla="*/ 700088 w 3500438"/>
              <a:gd name="connsiteY39" fmla="*/ 4029075 h 4214813"/>
              <a:gd name="connsiteX40" fmla="*/ 728663 w 3500438"/>
              <a:gd name="connsiteY40" fmla="*/ 3986213 h 4214813"/>
              <a:gd name="connsiteX41" fmla="*/ 771525 w 3500438"/>
              <a:gd name="connsiteY41" fmla="*/ 3971925 h 4214813"/>
              <a:gd name="connsiteX42" fmla="*/ 814388 w 3500438"/>
              <a:gd name="connsiteY42" fmla="*/ 3929063 h 4214813"/>
              <a:gd name="connsiteX43" fmla="*/ 871538 w 3500438"/>
              <a:gd name="connsiteY43" fmla="*/ 3857625 h 4214813"/>
              <a:gd name="connsiteX44" fmla="*/ 900113 w 3500438"/>
              <a:gd name="connsiteY44" fmla="*/ 3771900 h 4214813"/>
              <a:gd name="connsiteX45" fmla="*/ 942975 w 3500438"/>
              <a:gd name="connsiteY45" fmla="*/ 3629025 h 4214813"/>
              <a:gd name="connsiteX46" fmla="*/ 971550 w 3500438"/>
              <a:gd name="connsiteY46" fmla="*/ 3586163 h 4214813"/>
              <a:gd name="connsiteX47" fmla="*/ 1014413 w 3500438"/>
              <a:gd name="connsiteY47" fmla="*/ 3557588 h 4214813"/>
              <a:gd name="connsiteX48" fmla="*/ 1042988 w 3500438"/>
              <a:gd name="connsiteY48" fmla="*/ 3471863 h 4214813"/>
              <a:gd name="connsiteX49" fmla="*/ 1057275 w 3500438"/>
              <a:gd name="connsiteY49" fmla="*/ 3429000 h 4214813"/>
              <a:gd name="connsiteX50" fmla="*/ 1114425 w 3500438"/>
              <a:gd name="connsiteY50" fmla="*/ 3343275 h 4214813"/>
              <a:gd name="connsiteX51" fmla="*/ 1143000 w 3500438"/>
              <a:gd name="connsiteY51" fmla="*/ 3300413 h 4214813"/>
              <a:gd name="connsiteX52" fmla="*/ 1214438 w 3500438"/>
              <a:gd name="connsiteY52" fmla="*/ 3214688 h 4214813"/>
              <a:gd name="connsiteX53" fmla="*/ 1243013 w 3500438"/>
              <a:gd name="connsiteY53" fmla="*/ 3128963 h 4214813"/>
              <a:gd name="connsiteX54" fmla="*/ 1300163 w 3500438"/>
              <a:gd name="connsiteY54" fmla="*/ 3028950 h 4214813"/>
              <a:gd name="connsiteX55" fmla="*/ 1328738 w 3500438"/>
              <a:gd name="connsiteY55" fmla="*/ 2986088 h 4214813"/>
              <a:gd name="connsiteX56" fmla="*/ 1385888 w 3500438"/>
              <a:gd name="connsiteY56" fmla="*/ 2814638 h 4214813"/>
              <a:gd name="connsiteX57" fmla="*/ 1400175 w 3500438"/>
              <a:gd name="connsiteY57" fmla="*/ 2771775 h 4214813"/>
              <a:gd name="connsiteX58" fmla="*/ 1457325 w 3500438"/>
              <a:gd name="connsiteY58" fmla="*/ 2686050 h 4214813"/>
              <a:gd name="connsiteX59" fmla="*/ 1485900 w 3500438"/>
              <a:gd name="connsiteY59" fmla="*/ 2600325 h 4214813"/>
              <a:gd name="connsiteX60" fmla="*/ 1543050 w 3500438"/>
              <a:gd name="connsiteY60" fmla="*/ 2400300 h 4214813"/>
              <a:gd name="connsiteX61" fmla="*/ 1585913 w 3500438"/>
              <a:gd name="connsiteY61" fmla="*/ 2271713 h 4214813"/>
              <a:gd name="connsiteX62" fmla="*/ 1600200 w 3500438"/>
              <a:gd name="connsiteY62" fmla="*/ 2228850 h 4214813"/>
              <a:gd name="connsiteX63" fmla="*/ 1614488 w 3500438"/>
              <a:gd name="connsiteY63" fmla="*/ 2185988 h 4214813"/>
              <a:gd name="connsiteX64" fmla="*/ 1628775 w 3500438"/>
              <a:gd name="connsiteY64" fmla="*/ 2114550 h 4214813"/>
              <a:gd name="connsiteX65" fmla="*/ 1643063 w 3500438"/>
              <a:gd name="connsiteY65" fmla="*/ 2028825 h 4214813"/>
              <a:gd name="connsiteX66" fmla="*/ 1671638 w 3500438"/>
              <a:gd name="connsiteY66" fmla="*/ 1943100 h 4214813"/>
              <a:gd name="connsiteX67" fmla="*/ 1728788 w 3500438"/>
              <a:gd name="connsiteY67" fmla="*/ 1743075 h 4214813"/>
              <a:gd name="connsiteX68" fmla="*/ 1743075 w 3500438"/>
              <a:gd name="connsiteY68" fmla="*/ 1700213 h 4214813"/>
              <a:gd name="connsiteX69" fmla="*/ 1771650 w 3500438"/>
              <a:gd name="connsiteY69" fmla="*/ 1643063 h 4214813"/>
              <a:gd name="connsiteX70" fmla="*/ 1814513 w 3500438"/>
              <a:gd name="connsiteY70" fmla="*/ 1557338 h 4214813"/>
              <a:gd name="connsiteX71" fmla="*/ 1857375 w 3500438"/>
              <a:gd name="connsiteY71" fmla="*/ 1428750 h 4214813"/>
              <a:gd name="connsiteX72" fmla="*/ 1885950 w 3500438"/>
              <a:gd name="connsiteY72" fmla="*/ 1343025 h 4214813"/>
              <a:gd name="connsiteX73" fmla="*/ 1928813 w 3500438"/>
              <a:gd name="connsiteY73" fmla="*/ 1200150 h 4214813"/>
              <a:gd name="connsiteX74" fmla="*/ 1957388 w 3500438"/>
              <a:gd name="connsiteY74" fmla="*/ 1114425 h 4214813"/>
              <a:gd name="connsiteX75" fmla="*/ 1971675 w 3500438"/>
              <a:gd name="connsiteY75" fmla="*/ 1071563 h 4214813"/>
              <a:gd name="connsiteX76" fmla="*/ 2014538 w 3500438"/>
              <a:gd name="connsiteY76" fmla="*/ 1085850 h 4214813"/>
              <a:gd name="connsiteX77" fmla="*/ 2071688 w 3500438"/>
              <a:gd name="connsiteY77" fmla="*/ 1171575 h 4214813"/>
              <a:gd name="connsiteX78" fmla="*/ 2114550 w 3500438"/>
              <a:gd name="connsiteY78" fmla="*/ 1300163 h 4214813"/>
              <a:gd name="connsiteX79" fmla="*/ 2128838 w 3500438"/>
              <a:gd name="connsiteY79" fmla="*/ 1343025 h 4214813"/>
              <a:gd name="connsiteX80" fmla="*/ 2143125 w 3500438"/>
              <a:gd name="connsiteY80" fmla="*/ 1385888 h 4214813"/>
              <a:gd name="connsiteX81" fmla="*/ 2171700 w 3500438"/>
              <a:gd name="connsiteY81" fmla="*/ 1443038 h 4214813"/>
              <a:gd name="connsiteX82" fmla="*/ 2228850 w 3500438"/>
              <a:gd name="connsiteY82" fmla="*/ 1571625 h 4214813"/>
              <a:gd name="connsiteX83" fmla="*/ 2271713 w 3500438"/>
              <a:gd name="connsiteY83" fmla="*/ 1485900 h 4214813"/>
              <a:gd name="connsiteX84" fmla="*/ 2314575 w 3500438"/>
              <a:gd name="connsiteY84" fmla="*/ 1457325 h 4214813"/>
              <a:gd name="connsiteX85" fmla="*/ 2386013 w 3500438"/>
              <a:gd name="connsiteY85" fmla="*/ 1471613 h 4214813"/>
              <a:gd name="connsiteX86" fmla="*/ 2457450 w 3500438"/>
              <a:gd name="connsiteY86" fmla="*/ 1543050 h 4214813"/>
              <a:gd name="connsiteX87" fmla="*/ 2471738 w 3500438"/>
              <a:gd name="connsiteY87" fmla="*/ 1585913 h 4214813"/>
              <a:gd name="connsiteX88" fmla="*/ 2500313 w 3500438"/>
              <a:gd name="connsiteY88" fmla="*/ 1628775 h 4214813"/>
              <a:gd name="connsiteX89" fmla="*/ 2514600 w 3500438"/>
              <a:gd name="connsiteY89" fmla="*/ 1671638 h 4214813"/>
              <a:gd name="connsiteX90" fmla="*/ 2543175 w 3500438"/>
              <a:gd name="connsiteY90" fmla="*/ 1771650 h 4214813"/>
              <a:gd name="connsiteX91" fmla="*/ 2571750 w 3500438"/>
              <a:gd name="connsiteY91" fmla="*/ 1814513 h 4214813"/>
              <a:gd name="connsiteX92" fmla="*/ 2586038 w 3500438"/>
              <a:gd name="connsiteY92" fmla="*/ 1885950 h 4214813"/>
              <a:gd name="connsiteX93" fmla="*/ 2614613 w 3500438"/>
              <a:gd name="connsiteY93" fmla="*/ 1971675 h 4214813"/>
              <a:gd name="connsiteX94" fmla="*/ 2628900 w 3500438"/>
              <a:gd name="connsiteY94" fmla="*/ 2043113 h 4214813"/>
              <a:gd name="connsiteX95" fmla="*/ 2657475 w 3500438"/>
              <a:gd name="connsiteY95" fmla="*/ 2100263 h 4214813"/>
              <a:gd name="connsiteX96" fmla="*/ 2686050 w 3500438"/>
              <a:gd name="connsiteY96" fmla="*/ 2185988 h 4214813"/>
              <a:gd name="connsiteX97" fmla="*/ 2700338 w 3500438"/>
              <a:gd name="connsiteY97" fmla="*/ 2228850 h 4214813"/>
              <a:gd name="connsiteX98" fmla="*/ 2714625 w 3500438"/>
              <a:gd name="connsiteY98" fmla="*/ 2271713 h 4214813"/>
              <a:gd name="connsiteX99" fmla="*/ 2771775 w 3500438"/>
              <a:gd name="connsiteY99" fmla="*/ 2357438 h 4214813"/>
              <a:gd name="connsiteX100" fmla="*/ 2800350 w 3500438"/>
              <a:gd name="connsiteY100" fmla="*/ 2400300 h 4214813"/>
              <a:gd name="connsiteX101" fmla="*/ 2828925 w 3500438"/>
              <a:gd name="connsiteY101" fmla="*/ 2457450 h 4214813"/>
              <a:gd name="connsiteX102" fmla="*/ 2857500 w 3500438"/>
              <a:gd name="connsiteY102" fmla="*/ 2500313 h 4214813"/>
              <a:gd name="connsiteX103" fmla="*/ 2886075 w 3500438"/>
              <a:gd name="connsiteY103" fmla="*/ 2557463 h 4214813"/>
              <a:gd name="connsiteX104" fmla="*/ 2914650 w 3500438"/>
              <a:gd name="connsiteY104" fmla="*/ 2643188 h 4214813"/>
              <a:gd name="connsiteX105" fmla="*/ 2943225 w 3500438"/>
              <a:gd name="connsiteY105" fmla="*/ 2686050 h 4214813"/>
              <a:gd name="connsiteX106" fmla="*/ 3000375 w 3500438"/>
              <a:gd name="connsiteY106" fmla="*/ 2886075 h 4214813"/>
              <a:gd name="connsiteX107" fmla="*/ 3086100 w 3500438"/>
              <a:gd name="connsiteY107" fmla="*/ 3143250 h 4214813"/>
              <a:gd name="connsiteX108" fmla="*/ 3114675 w 3500438"/>
              <a:gd name="connsiteY108" fmla="*/ 3228975 h 4214813"/>
              <a:gd name="connsiteX109" fmla="*/ 3128963 w 3500438"/>
              <a:gd name="connsiteY109" fmla="*/ 3271838 h 4214813"/>
              <a:gd name="connsiteX110" fmla="*/ 3171825 w 3500438"/>
              <a:gd name="connsiteY110" fmla="*/ 3414713 h 4214813"/>
              <a:gd name="connsiteX111" fmla="*/ 3200400 w 3500438"/>
              <a:gd name="connsiteY111" fmla="*/ 3471863 h 4214813"/>
              <a:gd name="connsiteX112" fmla="*/ 3228975 w 3500438"/>
              <a:gd name="connsiteY112" fmla="*/ 3571875 h 4214813"/>
              <a:gd name="connsiteX113" fmla="*/ 3257550 w 3500438"/>
              <a:gd name="connsiteY113" fmla="*/ 3657600 h 4214813"/>
              <a:gd name="connsiteX114" fmla="*/ 3286125 w 3500438"/>
              <a:gd name="connsiteY114" fmla="*/ 3700463 h 4214813"/>
              <a:gd name="connsiteX115" fmla="*/ 3314700 w 3500438"/>
              <a:gd name="connsiteY115" fmla="*/ 3657600 h 4214813"/>
              <a:gd name="connsiteX116" fmla="*/ 3357563 w 3500438"/>
              <a:gd name="connsiteY116" fmla="*/ 3486150 h 4214813"/>
              <a:gd name="connsiteX117" fmla="*/ 3371850 w 3500438"/>
              <a:gd name="connsiteY117" fmla="*/ 3343275 h 4214813"/>
              <a:gd name="connsiteX118" fmla="*/ 3414713 w 3500438"/>
              <a:gd name="connsiteY118" fmla="*/ 3200400 h 4214813"/>
              <a:gd name="connsiteX119" fmla="*/ 3457575 w 3500438"/>
              <a:gd name="connsiteY119" fmla="*/ 3071813 h 4214813"/>
              <a:gd name="connsiteX120" fmla="*/ 3471863 w 3500438"/>
              <a:gd name="connsiteY120" fmla="*/ 3028950 h 4214813"/>
              <a:gd name="connsiteX121" fmla="*/ 3500438 w 3500438"/>
              <a:gd name="connsiteY121" fmla="*/ 2914650 h 4214813"/>
              <a:gd name="connsiteX122" fmla="*/ 3486150 w 3500438"/>
              <a:gd name="connsiteY122" fmla="*/ 2457450 h 4214813"/>
              <a:gd name="connsiteX123" fmla="*/ 3471863 w 3500438"/>
              <a:gd name="connsiteY123" fmla="*/ 2400300 h 4214813"/>
              <a:gd name="connsiteX124" fmla="*/ 3429000 w 3500438"/>
              <a:gd name="connsiteY124" fmla="*/ 2271713 h 4214813"/>
              <a:gd name="connsiteX125" fmla="*/ 3414713 w 3500438"/>
              <a:gd name="connsiteY125" fmla="*/ 2228850 h 4214813"/>
              <a:gd name="connsiteX126" fmla="*/ 3386138 w 3500438"/>
              <a:gd name="connsiteY126" fmla="*/ 2071688 h 4214813"/>
              <a:gd name="connsiteX127" fmla="*/ 3357563 w 3500438"/>
              <a:gd name="connsiteY127" fmla="*/ 1785938 h 4214813"/>
              <a:gd name="connsiteX128" fmla="*/ 3371850 w 3500438"/>
              <a:gd name="connsiteY128" fmla="*/ 1314450 h 4214813"/>
              <a:gd name="connsiteX129" fmla="*/ 3386138 w 3500438"/>
              <a:gd name="connsiteY129" fmla="*/ 1157288 h 4214813"/>
              <a:gd name="connsiteX130" fmla="*/ 3414713 w 3500438"/>
              <a:gd name="connsiteY130" fmla="*/ 1042988 h 4214813"/>
              <a:gd name="connsiteX131" fmla="*/ 3429000 w 3500438"/>
              <a:gd name="connsiteY131" fmla="*/ 928688 h 4214813"/>
              <a:gd name="connsiteX132" fmla="*/ 3457575 w 3500438"/>
              <a:gd name="connsiteY132" fmla="*/ 814388 h 4214813"/>
              <a:gd name="connsiteX133" fmla="*/ 3471863 w 3500438"/>
              <a:gd name="connsiteY133" fmla="*/ 728663 h 4214813"/>
              <a:gd name="connsiteX134" fmla="*/ 3471863 w 3500438"/>
              <a:gd name="connsiteY134" fmla="*/ 328613 h 4214813"/>
              <a:gd name="connsiteX135" fmla="*/ 3429000 w 3500438"/>
              <a:gd name="connsiteY135" fmla="*/ 185738 h 4214813"/>
              <a:gd name="connsiteX136" fmla="*/ 3386138 w 3500438"/>
              <a:gd name="connsiteY136" fmla="*/ 142875 h 4214813"/>
              <a:gd name="connsiteX137" fmla="*/ 3357563 w 3500438"/>
              <a:gd name="connsiteY137" fmla="*/ 100013 h 4214813"/>
              <a:gd name="connsiteX138" fmla="*/ 3228975 w 3500438"/>
              <a:gd name="connsiteY138" fmla="*/ 28575 h 4214813"/>
              <a:gd name="connsiteX139" fmla="*/ 3057525 w 3500438"/>
              <a:gd name="connsiteY139" fmla="*/ 42863 h 4214813"/>
              <a:gd name="connsiteX140" fmla="*/ 3014663 w 3500438"/>
              <a:gd name="connsiteY140" fmla="*/ 57150 h 4214813"/>
              <a:gd name="connsiteX141" fmla="*/ 2943225 w 3500438"/>
              <a:gd name="connsiteY141" fmla="*/ 71438 h 4214813"/>
              <a:gd name="connsiteX142" fmla="*/ 2528888 w 3500438"/>
              <a:gd name="connsiteY142" fmla="*/ 57150 h 4214813"/>
              <a:gd name="connsiteX143" fmla="*/ 2486025 w 3500438"/>
              <a:gd name="connsiteY143" fmla="*/ 42863 h 4214813"/>
              <a:gd name="connsiteX144" fmla="*/ 2414588 w 3500438"/>
              <a:gd name="connsiteY144" fmla="*/ 28575 h 4214813"/>
              <a:gd name="connsiteX145" fmla="*/ 2328863 w 3500438"/>
              <a:gd name="connsiteY145" fmla="*/ 0 h 4214813"/>
              <a:gd name="connsiteX146" fmla="*/ 2085975 w 3500438"/>
              <a:gd name="connsiteY146" fmla="*/ 14288 h 4214813"/>
              <a:gd name="connsiteX147" fmla="*/ 2014538 w 3500438"/>
              <a:gd name="connsiteY147" fmla="*/ 28575 h 4214813"/>
              <a:gd name="connsiteX148" fmla="*/ 1914525 w 3500438"/>
              <a:gd name="connsiteY148" fmla="*/ 42863 h 4214813"/>
              <a:gd name="connsiteX149" fmla="*/ 1871663 w 3500438"/>
              <a:gd name="connsiteY149" fmla="*/ 57150 h 4214813"/>
              <a:gd name="connsiteX150" fmla="*/ 1771650 w 3500438"/>
              <a:gd name="connsiteY150" fmla="*/ 71438 h 4214813"/>
              <a:gd name="connsiteX151" fmla="*/ 1000125 w 3500438"/>
              <a:gd name="connsiteY151" fmla="*/ 85725 h 4214813"/>
              <a:gd name="connsiteX152" fmla="*/ 814388 w 3500438"/>
              <a:gd name="connsiteY152" fmla="*/ 114300 h 4214813"/>
              <a:gd name="connsiteX153" fmla="*/ 685800 w 3500438"/>
              <a:gd name="connsiteY153" fmla="*/ 142875 h 4214813"/>
              <a:gd name="connsiteX154" fmla="*/ 571500 w 3500438"/>
              <a:gd name="connsiteY154" fmla="*/ 157163 h 421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500438" h="4214813">
                <a:moveTo>
                  <a:pt x="571500" y="157163"/>
                </a:moveTo>
                <a:cubicBezTo>
                  <a:pt x="542925" y="214313"/>
                  <a:pt x="544953" y="378666"/>
                  <a:pt x="514350" y="485775"/>
                </a:cubicBezTo>
                <a:cubicBezTo>
                  <a:pt x="501375" y="531188"/>
                  <a:pt x="489612" y="551745"/>
                  <a:pt x="471488" y="600075"/>
                </a:cubicBezTo>
                <a:cubicBezTo>
                  <a:pt x="466200" y="614177"/>
                  <a:pt x="460853" y="628327"/>
                  <a:pt x="457200" y="642938"/>
                </a:cubicBezTo>
                <a:cubicBezTo>
                  <a:pt x="451310" y="666497"/>
                  <a:pt x="450592" y="691337"/>
                  <a:pt x="442913" y="714375"/>
                </a:cubicBezTo>
                <a:cubicBezTo>
                  <a:pt x="427223" y="761445"/>
                  <a:pt x="400805" y="789569"/>
                  <a:pt x="371475" y="828675"/>
                </a:cubicBezTo>
                <a:cubicBezTo>
                  <a:pt x="364353" y="864287"/>
                  <a:pt x="358593" y="908452"/>
                  <a:pt x="342900" y="942975"/>
                </a:cubicBezTo>
                <a:cubicBezTo>
                  <a:pt x="325273" y="981754"/>
                  <a:pt x="285750" y="1057275"/>
                  <a:pt x="285750" y="1057275"/>
                </a:cubicBezTo>
                <a:cubicBezTo>
                  <a:pt x="280988" y="1076325"/>
                  <a:pt x="279198" y="1096376"/>
                  <a:pt x="271463" y="1114425"/>
                </a:cubicBezTo>
                <a:cubicBezTo>
                  <a:pt x="264699" y="1130208"/>
                  <a:pt x="248917" y="1141210"/>
                  <a:pt x="242888" y="1157288"/>
                </a:cubicBezTo>
                <a:cubicBezTo>
                  <a:pt x="234361" y="1180026"/>
                  <a:pt x="234490" y="1205166"/>
                  <a:pt x="228600" y="1228725"/>
                </a:cubicBezTo>
                <a:cubicBezTo>
                  <a:pt x="224947" y="1243336"/>
                  <a:pt x="219075" y="1257300"/>
                  <a:pt x="214313" y="1271588"/>
                </a:cubicBezTo>
                <a:cubicBezTo>
                  <a:pt x="209550" y="1457325"/>
                  <a:pt x="212384" y="1643413"/>
                  <a:pt x="200025" y="1828800"/>
                </a:cubicBezTo>
                <a:cubicBezTo>
                  <a:pt x="198021" y="1858854"/>
                  <a:pt x="178755" y="1885304"/>
                  <a:pt x="171450" y="1914525"/>
                </a:cubicBezTo>
                <a:cubicBezTo>
                  <a:pt x="166688" y="1933575"/>
                  <a:pt x="164058" y="1953289"/>
                  <a:pt x="157163" y="1971675"/>
                </a:cubicBezTo>
                <a:cubicBezTo>
                  <a:pt x="149685" y="1991617"/>
                  <a:pt x="135323" y="2008619"/>
                  <a:pt x="128588" y="2028825"/>
                </a:cubicBezTo>
                <a:cubicBezTo>
                  <a:pt x="116169" y="2066082"/>
                  <a:pt x="109538" y="2105025"/>
                  <a:pt x="100013" y="2143125"/>
                </a:cubicBezTo>
                <a:cubicBezTo>
                  <a:pt x="95250" y="2162175"/>
                  <a:pt x="94507" y="2182712"/>
                  <a:pt x="85725" y="2200275"/>
                </a:cubicBezTo>
                <a:lnTo>
                  <a:pt x="57150" y="2257425"/>
                </a:lnTo>
                <a:lnTo>
                  <a:pt x="28575" y="2371725"/>
                </a:lnTo>
                <a:cubicBezTo>
                  <a:pt x="23813" y="2390775"/>
                  <a:pt x="20498" y="2410246"/>
                  <a:pt x="14288" y="2428875"/>
                </a:cubicBezTo>
                <a:lnTo>
                  <a:pt x="0" y="2471738"/>
                </a:lnTo>
                <a:cubicBezTo>
                  <a:pt x="9157" y="2654862"/>
                  <a:pt x="608" y="2703379"/>
                  <a:pt x="28575" y="2843213"/>
                </a:cubicBezTo>
                <a:cubicBezTo>
                  <a:pt x="43460" y="2917639"/>
                  <a:pt x="38997" y="2879690"/>
                  <a:pt x="57150" y="2943225"/>
                </a:cubicBezTo>
                <a:cubicBezTo>
                  <a:pt x="62545" y="2962106"/>
                  <a:pt x="66044" y="2981494"/>
                  <a:pt x="71438" y="3000375"/>
                </a:cubicBezTo>
                <a:cubicBezTo>
                  <a:pt x="75575" y="3014856"/>
                  <a:pt x="81588" y="3028757"/>
                  <a:pt x="85725" y="3043238"/>
                </a:cubicBezTo>
                <a:cubicBezTo>
                  <a:pt x="91119" y="3062119"/>
                  <a:pt x="94618" y="3081507"/>
                  <a:pt x="100013" y="3100388"/>
                </a:cubicBezTo>
                <a:cubicBezTo>
                  <a:pt x="104150" y="3114869"/>
                  <a:pt x="111033" y="3128548"/>
                  <a:pt x="114300" y="3143250"/>
                </a:cubicBezTo>
                <a:cubicBezTo>
                  <a:pt x="120584" y="3171529"/>
                  <a:pt x="123825" y="3200400"/>
                  <a:pt x="128588" y="3228975"/>
                </a:cubicBezTo>
                <a:cubicBezTo>
                  <a:pt x="133350" y="3357563"/>
                  <a:pt x="136449" y="3486223"/>
                  <a:pt x="142875" y="3614738"/>
                </a:cubicBezTo>
                <a:cubicBezTo>
                  <a:pt x="149587" y="3748975"/>
                  <a:pt x="161377" y="3826695"/>
                  <a:pt x="171450" y="3957638"/>
                </a:cubicBezTo>
                <a:cubicBezTo>
                  <a:pt x="176941" y="4029023"/>
                  <a:pt x="158478" y="4105747"/>
                  <a:pt x="185738" y="4171950"/>
                </a:cubicBezTo>
                <a:cubicBezTo>
                  <a:pt x="197207" y="4199802"/>
                  <a:pt x="242888" y="4191000"/>
                  <a:pt x="271463" y="4200525"/>
                </a:cubicBezTo>
                <a:lnTo>
                  <a:pt x="314325" y="4214813"/>
                </a:lnTo>
                <a:cubicBezTo>
                  <a:pt x="347243" y="4209326"/>
                  <a:pt x="407743" y="4203823"/>
                  <a:pt x="442913" y="4186238"/>
                </a:cubicBezTo>
                <a:cubicBezTo>
                  <a:pt x="458272" y="4178559"/>
                  <a:pt x="470417" y="4165342"/>
                  <a:pt x="485775" y="4157663"/>
                </a:cubicBezTo>
                <a:cubicBezTo>
                  <a:pt x="499246" y="4150928"/>
                  <a:pt x="515473" y="4150689"/>
                  <a:pt x="528638" y="4143375"/>
                </a:cubicBezTo>
                <a:cubicBezTo>
                  <a:pt x="558659" y="4126697"/>
                  <a:pt x="585788" y="4105275"/>
                  <a:pt x="614363" y="4086225"/>
                </a:cubicBezTo>
                <a:lnTo>
                  <a:pt x="657225" y="4057650"/>
                </a:lnTo>
                <a:lnTo>
                  <a:pt x="700088" y="4029075"/>
                </a:lnTo>
                <a:cubicBezTo>
                  <a:pt x="709613" y="4014788"/>
                  <a:pt x="715255" y="3996940"/>
                  <a:pt x="728663" y="3986213"/>
                </a:cubicBezTo>
                <a:cubicBezTo>
                  <a:pt x="740423" y="3976805"/>
                  <a:pt x="758994" y="3980279"/>
                  <a:pt x="771525" y="3971925"/>
                </a:cubicBezTo>
                <a:cubicBezTo>
                  <a:pt x="788337" y="3960717"/>
                  <a:pt x="800100" y="3943350"/>
                  <a:pt x="814388" y="3929063"/>
                </a:cubicBezTo>
                <a:cubicBezTo>
                  <a:pt x="866490" y="3772748"/>
                  <a:pt x="779219" y="4005335"/>
                  <a:pt x="871538" y="3857625"/>
                </a:cubicBezTo>
                <a:cubicBezTo>
                  <a:pt x="887502" y="3832083"/>
                  <a:pt x="892808" y="3801121"/>
                  <a:pt x="900113" y="3771900"/>
                </a:cubicBezTo>
                <a:cubicBezTo>
                  <a:pt x="908100" y="3739952"/>
                  <a:pt x="929060" y="3649897"/>
                  <a:pt x="942975" y="3629025"/>
                </a:cubicBezTo>
                <a:cubicBezTo>
                  <a:pt x="952500" y="3614738"/>
                  <a:pt x="959408" y="3598305"/>
                  <a:pt x="971550" y="3586163"/>
                </a:cubicBezTo>
                <a:cubicBezTo>
                  <a:pt x="983692" y="3574021"/>
                  <a:pt x="1000125" y="3567113"/>
                  <a:pt x="1014413" y="3557588"/>
                </a:cubicBezTo>
                <a:lnTo>
                  <a:pt x="1042988" y="3471863"/>
                </a:lnTo>
                <a:cubicBezTo>
                  <a:pt x="1047750" y="3457575"/>
                  <a:pt x="1048921" y="3441531"/>
                  <a:pt x="1057275" y="3429000"/>
                </a:cubicBezTo>
                <a:lnTo>
                  <a:pt x="1114425" y="3343275"/>
                </a:lnTo>
                <a:cubicBezTo>
                  <a:pt x="1123950" y="3328988"/>
                  <a:pt x="1130858" y="3312555"/>
                  <a:pt x="1143000" y="3300413"/>
                </a:cubicBezTo>
                <a:cubicBezTo>
                  <a:pt x="1198005" y="3245408"/>
                  <a:pt x="1174655" y="3274362"/>
                  <a:pt x="1214438" y="3214688"/>
                </a:cubicBezTo>
                <a:cubicBezTo>
                  <a:pt x="1223963" y="3186113"/>
                  <a:pt x="1226305" y="3154025"/>
                  <a:pt x="1243013" y="3128963"/>
                </a:cubicBezTo>
                <a:cubicBezTo>
                  <a:pt x="1312636" y="3024528"/>
                  <a:pt x="1227649" y="3155849"/>
                  <a:pt x="1300163" y="3028950"/>
                </a:cubicBezTo>
                <a:cubicBezTo>
                  <a:pt x="1308682" y="3014041"/>
                  <a:pt x="1319213" y="3000375"/>
                  <a:pt x="1328738" y="2986088"/>
                </a:cubicBezTo>
                <a:lnTo>
                  <a:pt x="1385888" y="2814638"/>
                </a:lnTo>
                <a:cubicBezTo>
                  <a:pt x="1390651" y="2800350"/>
                  <a:pt x="1391821" y="2784306"/>
                  <a:pt x="1400175" y="2771775"/>
                </a:cubicBezTo>
                <a:cubicBezTo>
                  <a:pt x="1419225" y="2743200"/>
                  <a:pt x="1446465" y="2718631"/>
                  <a:pt x="1457325" y="2686050"/>
                </a:cubicBezTo>
                <a:cubicBezTo>
                  <a:pt x="1466850" y="2657475"/>
                  <a:pt x="1478595" y="2629546"/>
                  <a:pt x="1485900" y="2600325"/>
                </a:cubicBezTo>
                <a:cubicBezTo>
                  <a:pt x="1521778" y="2456814"/>
                  <a:pt x="1502058" y="2523275"/>
                  <a:pt x="1543050" y="2400300"/>
                </a:cubicBezTo>
                <a:lnTo>
                  <a:pt x="1585913" y="2271713"/>
                </a:lnTo>
                <a:lnTo>
                  <a:pt x="1600200" y="2228850"/>
                </a:lnTo>
                <a:cubicBezTo>
                  <a:pt x="1604962" y="2214563"/>
                  <a:pt x="1611535" y="2200756"/>
                  <a:pt x="1614488" y="2185988"/>
                </a:cubicBezTo>
                <a:cubicBezTo>
                  <a:pt x="1619250" y="2162175"/>
                  <a:pt x="1624431" y="2138443"/>
                  <a:pt x="1628775" y="2114550"/>
                </a:cubicBezTo>
                <a:cubicBezTo>
                  <a:pt x="1633957" y="2086048"/>
                  <a:pt x="1636037" y="2056929"/>
                  <a:pt x="1643063" y="2028825"/>
                </a:cubicBezTo>
                <a:cubicBezTo>
                  <a:pt x="1650368" y="1999604"/>
                  <a:pt x="1664333" y="1972321"/>
                  <a:pt x="1671638" y="1943100"/>
                </a:cubicBezTo>
                <a:cubicBezTo>
                  <a:pt x="1707520" y="1799574"/>
                  <a:pt x="1687793" y="1866061"/>
                  <a:pt x="1728788" y="1743075"/>
                </a:cubicBezTo>
                <a:cubicBezTo>
                  <a:pt x="1733550" y="1728788"/>
                  <a:pt x="1736340" y="1713683"/>
                  <a:pt x="1743075" y="1700213"/>
                </a:cubicBezTo>
                <a:cubicBezTo>
                  <a:pt x="1752600" y="1681163"/>
                  <a:pt x="1763260" y="1662639"/>
                  <a:pt x="1771650" y="1643063"/>
                </a:cubicBezTo>
                <a:cubicBezTo>
                  <a:pt x="1807141" y="1560250"/>
                  <a:pt x="1759600" y="1639707"/>
                  <a:pt x="1814513" y="1557338"/>
                </a:cubicBezTo>
                <a:lnTo>
                  <a:pt x="1857375" y="1428750"/>
                </a:lnTo>
                <a:lnTo>
                  <a:pt x="1885950" y="1343025"/>
                </a:lnTo>
                <a:cubicBezTo>
                  <a:pt x="1907544" y="1256652"/>
                  <a:pt x="1894028" y="1304507"/>
                  <a:pt x="1928813" y="1200150"/>
                </a:cubicBezTo>
                <a:lnTo>
                  <a:pt x="1957388" y="1114425"/>
                </a:lnTo>
                <a:lnTo>
                  <a:pt x="1971675" y="1071563"/>
                </a:lnTo>
                <a:cubicBezTo>
                  <a:pt x="1985963" y="1076325"/>
                  <a:pt x="2003889" y="1075201"/>
                  <a:pt x="2014538" y="1085850"/>
                </a:cubicBezTo>
                <a:cubicBezTo>
                  <a:pt x="2038822" y="1110134"/>
                  <a:pt x="2071688" y="1171575"/>
                  <a:pt x="2071688" y="1171575"/>
                </a:cubicBezTo>
                <a:lnTo>
                  <a:pt x="2114550" y="1300163"/>
                </a:lnTo>
                <a:lnTo>
                  <a:pt x="2128838" y="1343025"/>
                </a:lnTo>
                <a:cubicBezTo>
                  <a:pt x="2133601" y="1357313"/>
                  <a:pt x="2136390" y="1372418"/>
                  <a:pt x="2143125" y="1385888"/>
                </a:cubicBezTo>
                <a:cubicBezTo>
                  <a:pt x="2152650" y="1404938"/>
                  <a:pt x="2163790" y="1423263"/>
                  <a:pt x="2171700" y="1443038"/>
                </a:cubicBezTo>
                <a:cubicBezTo>
                  <a:pt x="2222707" y="1570556"/>
                  <a:pt x="2173874" y="1489162"/>
                  <a:pt x="2228850" y="1571625"/>
                </a:cubicBezTo>
                <a:cubicBezTo>
                  <a:pt x="2240471" y="1536765"/>
                  <a:pt x="2244017" y="1513596"/>
                  <a:pt x="2271713" y="1485900"/>
                </a:cubicBezTo>
                <a:cubicBezTo>
                  <a:pt x="2283855" y="1473758"/>
                  <a:pt x="2300288" y="1466850"/>
                  <a:pt x="2314575" y="1457325"/>
                </a:cubicBezTo>
                <a:cubicBezTo>
                  <a:pt x="2338388" y="1462088"/>
                  <a:pt x="2363275" y="1463086"/>
                  <a:pt x="2386013" y="1471613"/>
                </a:cubicBezTo>
                <a:cubicBezTo>
                  <a:pt x="2421181" y="1484801"/>
                  <a:pt x="2441331" y="1510812"/>
                  <a:pt x="2457450" y="1543050"/>
                </a:cubicBezTo>
                <a:cubicBezTo>
                  <a:pt x="2464185" y="1556521"/>
                  <a:pt x="2465003" y="1572442"/>
                  <a:pt x="2471738" y="1585913"/>
                </a:cubicBezTo>
                <a:cubicBezTo>
                  <a:pt x="2479417" y="1601271"/>
                  <a:pt x="2490788" y="1614488"/>
                  <a:pt x="2500313" y="1628775"/>
                </a:cubicBezTo>
                <a:cubicBezTo>
                  <a:pt x="2505075" y="1643063"/>
                  <a:pt x="2510463" y="1657157"/>
                  <a:pt x="2514600" y="1671638"/>
                </a:cubicBezTo>
                <a:cubicBezTo>
                  <a:pt x="2520702" y="1692995"/>
                  <a:pt x="2531758" y="1748817"/>
                  <a:pt x="2543175" y="1771650"/>
                </a:cubicBezTo>
                <a:cubicBezTo>
                  <a:pt x="2550854" y="1787009"/>
                  <a:pt x="2562225" y="1800225"/>
                  <a:pt x="2571750" y="1814513"/>
                </a:cubicBezTo>
                <a:cubicBezTo>
                  <a:pt x="2576513" y="1838325"/>
                  <a:pt x="2579648" y="1862522"/>
                  <a:pt x="2586038" y="1885950"/>
                </a:cubicBezTo>
                <a:cubicBezTo>
                  <a:pt x="2593963" y="1915009"/>
                  <a:pt x="2608706" y="1942139"/>
                  <a:pt x="2614613" y="1971675"/>
                </a:cubicBezTo>
                <a:cubicBezTo>
                  <a:pt x="2619375" y="1995488"/>
                  <a:pt x="2621221" y="2020075"/>
                  <a:pt x="2628900" y="2043113"/>
                </a:cubicBezTo>
                <a:cubicBezTo>
                  <a:pt x="2635635" y="2063319"/>
                  <a:pt x="2649565" y="2080488"/>
                  <a:pt x="2657475" y="2100263"/>
                </a:cubicBezTo>
                <a:cubicBezTo>
                  <a:pt x="2668662" y="2128229"/>
                  <a:pt x="2676525" y="2157413"/>
                  <a:pt x="2686050" y="2185988"/>
                </a:cubicBezTo>
                <a:lnTo>
                  <a:pt x="2700338" y="2228850"/>
                </a:lnTo>
                <a:cubicBezTo>
                  <a:pt x="2705101" y="2243138"/>
                  <a:pt x="2706271" y="2259182"/>
                  <a:pt x="2714625" y="2271713"/>
                </a:cubicBezTo>
                <a:lnTo>
                  <a:pt x="2771775" y="2357438"/>
                </a:lnTo>
                <a:cubicBezTo>
                  <a:pt x="2781300" y="2371725"/>
                  <a:pt x="2792671" y="2384942"/>
                  <a:pt x="2800350" y="2400300"/>
                </a:cubicBezTo>
                <a:cubicBezTo>
                  <a:pt x="2809875" y="2419350"/>
                  <a:pt x="2818358" y="2438958"/>
                  <a:pt x="2828925" y="2457450"/>
                </a:cubicBezTo>
                <a:cubicBezTo>
                  <a:pt x="2837444" y="2472359"/>
                  <a:pt x="2848981" y="2485404"/>
                  <a:pt x="2857500" y="2500313"/>
                </a:cubicBezTo>
                <a:cubicBezTo>
                  <a:pt x="2868067" y="2518805"/>
                  <a:pt x="2878165" y="2537688"/>
                  <a:pt x="2886075" y="2557463"/>
                </a:cubicBezTo>
                <a:cubicBezTo>
                  <a:pt x="2897262" y="2585429"/>
                  <a:pt x="2897942" y="2618126"/>
                  <a:pt x="2914650" y="2643188"/>
                </a:cubicBezTo>
                <a:cubicBezTo>
                  <a:pt x="2924175" y="2657475"/>
                  <a:pt x="2936251" y="2670359"/>
                  <a:pt x="2943225" y="2686050"/>
                </a:cubicBezTo>
                <a:cubicBezTo>
                  <a:pt x="2979917" y="2768606"/>
                  <a:pt x="2970105" y="2795264"/>
                  <a:pt x="3000375" y="2886075"/>
                </a:cubicBezTo>
                <a:lnTo>
                  <a:pt x="3086100" y="3143250"/>
                </a:lnTo>
                <a:lnTo>
                  <a:pt x="3114675" y="3228975"/>
                </a:lnTo>
                <a:cubicBezTo>
                  <a:pt x="3119438" y="3243263"/>
                  <a:pt x="3125310" y="3257227"/>
                  <a:pt x="3128963" y="3271838"/>
                </a:cubicBezTo>
                <a:cubicBezTo>
                  <a:pt x="3139218" y="3312858"/>
                  <a:pt x="3154432" y="3379926"/>
                  <a:pt x="3171825" y="3414713"/>
                </a:cubicBezTo>
                <a:cubicBezTo>
                  <a:pt x="3181350" y="3433763"/>
                  <a:pt x="3192010" y="3452287"/>
                  <a:pt x="3200400" y="3471863"/>
                </a:cubicBezTo>
                <a:cubicBezTo>
                  <a:pt x="3216409" y="3509217"/>
                  <a:pt x="3216888" y="3531585"/>
                  <a:pt x="3228975" y="3571875"/>
                </a:cubicBezTo>
                <a:cubicBezTo>
                  <a:pt x="3237630" y="3600725"/>
                  <a:pt x="3240842" y="3632538"/>
                  <a:pt x="3257550" y="3657600"/>
                </a:cubicBezTo>
                <a:lnTo>
                  <a:pt x="3286125" y="3700463"/>
                </a:lnTo>
                <a:cubicBezTo>
                  <a:pt x="3295650" y="3686175"/>
                  <a:pt x="3307726" y="3673292"/>
                  <a:pt x="3314700" y="3657600"/>
                </a:cubicBezTo>
                <a:cubicBezTo>
                  <a:pt x="3340555" y="3599426"/>
                  <a:pt x="3349750" y="3548656"/>
                  <a:pt x="3357563" y="3486150"/>
                </a:cubicBezTo>
                <a:cubicBezTo>
                  <a:pt x="3363500" y="3438657"/>
                  <a:pt x="3365081" y="3390656"/>
                  <a:pt x="3371850" y="3343275"/>
                </a:cubicBezTo>
                <a:cubicBezTo>
                  <a:pt x="3377248" y="3305491"/>
                  <a:pt x="3404772" y="3230224"/>
                  <a:pt x="3414713" y="3200400"/>
                </a:cubicBezTo>
                <a:lnTo>
                  <a:pt x="3457575" y="3071813"/>
                </a:lnTo>
                <a:cubicBezTo>
                  <a:pt x="3462338" y="3057525"/>
                  <a:pt x="3468210" y="3043561"/>
                  <a:pt x="3471863" y="3028950"/>
                </a:cubicBezTo>
                <a:lnTo>
                  <a:pt x="3500438" y="2914650"/>
                </a:lnTo>
                <a:cubicBezTo>
                  <a:pt x="3495675" y="2762250"/>
                  <a:pt x="3494608" y="2609690"/>
                  <a:pt x="3486150" y="2457450"/>
                </a:cubicBezTo>
                <a:cubicBezTo>
                  <a:pt x="3485061" y="2437844"/>
                  <a:pt x="3477505" y="2419108"/>
                  <a:pt x="3471863" y="2400300"/>
                </a:cubicBezTo>
                <a:cubicBezTo>
                  <a:pt x="3471843" y="2400233"/>
                  <a:pt x="3436155" y="2293177"/>
                  <a:pt x="3429000" y="2271713"/>
                </a:cubicBezTo>
                <a:cubicBezTo>
                  <a:pt x="3424237" y="2257425"/>
                  <a:pt x="3417667" y="2243618"/>
                  <a:pt x="3414713" y="2228850"/>
                </a:cubicBezTo>
                <a:cubicBezTo>
                  <a:pt x="3403935" y="2174963"/>
                  <a:pt x="3393452" y="2126544"/>
                  <a:pt x="3386138" y="2071688"/>
                </a:cubicBezTo>
                <a:cubicBezTo>
                  <a:pt x="3374651" y="1985538"/>
                  <a:pt x="3365252" y="1870516"/>
                  <a:pt x="3357563" y="1785938"/>
                </a:cubicBezTo>
                <a:cubicBezTo>
                  <a:pt x="3362325" y="1628775"/>
                  <a:pt x="3364710" y="1471523"/>
                  <a:pt x="3371850" y="1314450"/>
                </a:cubicBezTo>
                <a:cubicBezTo>
                  <a:pt x="3374239" y="1261901"/>
                  <a:pt x="3377934" y="1209248"/>
                  <a:pt x="3386138" y="1157288"/>
                </a:cubicBezTo>
                <a:cubicBezTo>
                  <a:pt x="3392263" y="1118496"/>
                  <a:pt x="3414713" y="1042988"/>
                  <a:pt x="3414713" y="1042988"/>
                </a:cubicBezTo>
                <a:cubicBezTo>
                  <a:pt x="3419475" y="1004888"/>
                  <a:pt x="3421924" y="966427"/>
                  <a:pt x="3429000" y="928688"/>
                </a:cubicBezTo>
                <a:cubicBezTo>
                  <a:pt x="3436237" y="890088"/>
                  <a:pt x="3451118" y="853126"/>
                  <a:pt x="3457575" y="814388"/>
                </a:cubicBezTo>
                <a:lnTo>
                  <a:pt x="3471863" y="728663"/>
                </a:lnTo>
                <a:cubicBezTo>
                  <a:pt x="3487736" y="522306"/>
                  <a:pt x="3494783" y="546350"/>
                  <a:pt x="3471863" y="328613"/>
                </a:cubicBezTo>
                <a:cubicBezTo>
                  <a:pt x="3469578" y="306904"/>
                  <a:pt x="3434167" y="190905"/>
                  <a:pt x="3429000" y="185738"/>
                </a:cubicBezTo>
                <a:cubicBezTo>
                  <a:pt x="3414713" y="171450"/>
                  <a:pt x="3399073" y="158397"/>
                  <a:pt x="3386138" y="142875"/>
                </a:cubicBezTo>
                <a:cubicBezTo>
                  <a:pt x="3375145" y="129684"/>
                  <a:pt x="3370486" y="111320"/>
                  <a:pt x="3357563" y="100013"/>
                </a:cubicBezTo>
                <a:cubicBezTo>
                  <a:pt x="3297098" y="47106"/>
                  <a:pt x="3287846" y="48199"/>
                  <a:pt x="3228975" y="28575"/>
                </a:cubicBezTo>
                <a:cubicBezTo>
                  <a:pt x="3171825" y="33338"/>
                  <a:pt x="3114370" y="35284"/>
                  <a:pt x="3057525" y="42863"/>
                </a:cubicBezTo>
                <a:cubicBezTo>
                  <a:pt x="3042597" y="44853"/>
                  <a:pt x="3029273" y="53497"/>
                  <a:pt x="3014663" y="57150"/>
                </a:cubicBezTo>
                <a:cubicBezTo>
                  <a:pt x="2991104" y="63040"/>
                  <a:pt x="2967038" y="66675"/>
                  <a:pt x="2943225" y="71438"/>
                </a:cubicBezTo>
                <a:cubicBezTo>
                  <a:pt x="2805113" y="66675"/>
                  <a:pt x="2666813" y="65770"/>
                  <a:pt x="2528888" y="57150"/>
                </a:cubicBezTo>
                <a:cubicBezTo>
                  <a:pt x="2513857" y="56211"/>
                  <a:pt x="2500636" y="46516"/>
                  <a:pt x="2486025" y="42863"/>
                </a:cubicBezTo>
                <a:cubicBezTo>
                  <a:pt x="2462466" y="36973"/>
                  <a:pt x="2438016" y="34965"/>
                  <a:pt x="2414588" y="28575"/>
                </a:cubicBezTo>
                <a:cubicBezTo>
                  <a:pt x="2385529" y="20650"/>
                  <a:pt x="2328863" y="0"/>
                  <a:pt x="2328863" y="0"/>
                </a:cubicBezTo>
                <a:cubicBezTo>
                  <a:pt x="2247900" y="4763"/>
                  <a:pt x="2166745" y="6945"/>
                  <a:pt x="2085975" y="14288"/>
                </a:cubicBezTo>
                <a:cubicBezTo>
                  <a:pt x="2061791" y="16487"/>
                  <a:pt x="2038491" y="24583"/>
                  <a:pt x="2014538" y="28575"/>
                </a:cubicBezTo>
                <a:cubicBezTo>
                  <a:pt x="1981320" y="34111"/>
                  <a:pt x="1947863" y="38100"/>
                  <a:pt x="1914525" y="42863"/>
                </a:cubicBezTo>
                <a:cubicBezTo>
                  <a:pt x="1900238" y="47625"/>
                  <a:pt x="1886431" y="54196"/>
                  <a:pt x="1871663" y="57150"/>
                </a:cubicBezTo>
                <a:cubicBezTo>
                  <a:pt x="1838641" y="63754"/>
                  <a:pt x="1805308" y="70334"/>
                  <a:pt x="1771650" y="71438"/>
                </a:cubicBezTo>
                <a:cubicBezTo>
                  <a:pt x="1514569" y="79867"/>
                  <a:pt x="1257300" y="80963"/>
                  <a:pt x="1000125" y="85725"/>
                </a:cubicBezTo>
                <a:cubicBezTo>
                  <a:pt x="836334" y="118484"/>
                  <a:pt x="1039278" y="79702"/>
                  <a:pt x="814388" y="114300"/>
                </a:cubicBezTo>
                <a:cubicBezTo>
                  <a:pt x="744385" y="125070"/>
                  <a:pt x="749779" y="128657"/>
                  <a:pt x="685800" y="142875"/>
                </a:cubicBezTo>
                <a:cubicBezTo>
                  <a:pt x="598737" y="162222"/>
                  <a:pt x="600075" y="100013"/>
                  <a:pt x="571500" y="157163"/>
                </a:cubicBezTo>
                <a:close/>
              </a:path>
            </a:pathLst>
          </a:custGeom>
          <a:solidFill>
            <a:srgbClr val="CD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182085" y="1189171"/>
            <a:ext cx="3320474" cy="4382954"/>
          </a:xfrm>
          <a:custGeom>
            <a:avLst/>
            <a:gdLst>
              <a:gd name="connsiteX0" fmla="*/ 61553 w 3320474"/>
              <a:gd name="connsiteY0" fmla="*/ 211004 h 4382954"/>
              <a:gd name="connsiteX1" fmla="*/ 47265 w 3320474"/>
              <a:gd name="connsiteY1" fmla="*/ 1082542 h 4382954"/>
              <a:gd name="connsiteX2" fmla="*/ 32978 w 3320474"/>
              <a:gd name="connsiteY2" fmla="*/ 1125404 h 4382954"/>
              <a:gd name="connsiteX3" fmla="*/ 18690 w 3320474"/>
              <a:gd name="connsiteY3" fmla="*/ 1311142 h 4382954"/>
              <a:gd name="connsiteX4" fmla="*/ 32978 w 3320474"/>
              <a:gd name="connsiteY4" fmla="*/ 1868354 h 4382954"/>
              <a:gd name="connsiteX5" fmla="*/ 61553 w 3320474"/>
              <a:gd name="connsiteY5" fmla="*/ 2096954 h 4382954"/>
              <a:gd name="connsiteX6" fmla="*/ 90128 w 3320474"/>
              <a:gd name="connsiteY6" fmla="*/ 2396992 h 4382954"/>
              <a:gd name="connsiteX7" fmla="*/ 75840 w 3320474"/>
              <a:gd name="connsiteY7" fmla="*/ 2868479 h 4382954"/>
              <a:gd name="connsiteX8" fmla="*/ 61553 w 3320474"/>
              <a:gd name="connsiteY8" fmla="*/ 2911342 h 4382954"/>
              <a:gd name="connsiteX9" fmla="*/ 47265 w 3320474"/>
              <a:gd name="connsiteY9" fmla="*/ 3011354 h 4382954"/>
              <a:gd name="connsiteX10" fmla="*/ 18690 w 3320474"/>
              <a:gd name="connsiteY10" fmla="*/ 3611429 h 4382954"/>
              <a:gd name="connsiteX11" fmla="*/ 4403 w 3320474"/>
              <a:gd name="connsiteY11" fmla="*/ 3697154 h 4382954"/>
              <a:gd name="connsiteX12" fmla="*/ 61553 w 3320474"/>
              <a:gd name="connsiteY12" fmla="*/ 3940042 h 4382954"/>
              <a:gd name="connsiteX13" fmla="*/ 118703 w 3320474"/>
              <a:gd name="connsiteY13" fmla="*/ 3925754 h 4382954"/>
              <a:gd name="connsiteX14" fmla="*/ 147278 w 3320474"/>
              <a:gd name="connsiteY14" fmla="*/ 3882892 h 4382954"/>
              <a:gd name="connsiteX15" fmla="*/ 190140 w 3320474"/>
              <a:gd name="connsiteY15" fmla="*/ 3854317 h 4382954"/>
              <a:gd name="connsiteX16" fmla="*/ 304440 w 3320474"/>
              <a:gd name="connsiteY16" fmla="*/ 3725729 h 4382954"/>
              <a:gd name="connsiteX17" fmla="*/ 347303 w 3320474"/>
              <a:gd name="connsiteY17" fmla="*/ 3597142 h 4382954"/>
              <a:gd name="connsiteX18" fmla="*/ 361590 w 3320474"/>
              <a:gd name="connsiteY18" fmla="*/ 3554279 h 4382954"/>
              <a:gd name="connsiteX19" fmla="*/ 347303 w 3320474"/>
              <a:gd name="connsiteY19" fmla="*/ 3454267 h 4382954"/>
              <a:gd name="connsiteX20" fmla="*/ 318728 w 3320474"/>
              <a:gd name="connsiteY20" fmla="*/ 3411404 h 4382954"/>
              <a:gd name="connsiteX21" fmla="*/ 304440 w 3320474"/>
              <a:gd name="connsiteY21" fmla="*/ 3368542 h 4382954"/>
              <a:gd name="connsiteX22" fmla="*/ 333015 w 3320474"/>
              <a:gd name="connsiteY22" fmla="*/ 3268529 h 4382954"/>
              <a:gd name="connsiteX23" fmla="*/ 390165 w 3320474"/>
              <a:gd name="connsiteY23" fmla="*/ 3182804 h 4382954"/>
              <a:gd name="connsiteX24" fmla="*/ 418740 w 3320474"/>
              <a:gd name="connsiteY24" fmla="*/ 3139942 h 4382954"/>
              <a:gd name="connsiteX25" fmla="*/ 461603 w 3320474"/>
              <a:gd name="connsiteY25" fmla="*/ 3054217 h 4382954"/>
              <a:gd name="connsiteX26" fmla="*/ 475890 w 3320474"/>
              <a:gd name="connsiteY26" fmla="*/ 3011354 h 4382954"/>
              <a:gd name="connsiteX27" fmla="*/ 518753 w 3320474"/>
              <a:gd name="connsiteY27" fmla="*/ 2925629 h 4382954"/>
              <a:gd name="connsiteX28" fmla="*/ 533040 w 3320474"/>
              <a:gd name="connsiteY28" fmla="*/ 2725604 h 4382954"/>
              <a:gd name="connsiteX29" fmla="*/ 561615 w 3320474"/>
              <a:gd name="connsiteY29" fmla="*/ 2639879 h 4382954"/>
              <a:gd name="connsiteX30" fmla="*/ 604478 w 3320474"/>
              <a:gd name="connsiteY30" fmla="*/ 2554154 h 4382954"/>
              <a:gd name="connsiteX31" fmla="*/ 647340 w 3320474"/>
              <a:gd name="connsiteY31" fmla="*/ 2425567 h 4382954"/>
              <a:gd name="connsiteX32" fmla="*/ 661628 w 3320474"/>
              <a:gd name="connsiteY32" fmla="*/ 2382704 h 4382954"/>
              <a:gd name="connsiteX33" fmla="*/ 675915 w 3320474"/>
              <a:gd name="connsiteY33" fmla="*/ 2325554 h 4382954"/>
              <a:gd name="connsiteX34" fmla="*/ 704490 w 3320474"/>
              <a:gd name="connsiteY34" fmla="*/ 2239829 h 4382954"/>
              <a:gd name="connsiteX35" fmla="*/ 747353 w 3320474"/>
              <a:gd name="connsiteY35" fmla="*/ 2096954 h 4382954"/>
              <a:gd name="connsiteX36" fmla="*/ 775928 w 3320474"/>
              <a:gd name="connsiteY36" fmla="*/ 2054092 h 4382954"/>
              <a:gd name="connsiteX37" fmla="*/ 818790 w 3320474"/>
              <a:gd name="connsiteY37" fmla="*/ 1968367 h 4382954"/>
              <a:gd name="connsiteX38" fmla="*/ 833078 w 3320474"/>
              <a:gd name="connsiteY38" fmla="*/ 1925504 h 4382954"/>
              <a:gd name="connsiteX39" fmla="*/ 890228 w 3320474"/>
              <a:gd name="connsiteY39" fmla="*/ 1839779 h 4382954"/>
              <a:gd name="connsiteX40" fmla="*/ 947378 w 3320474"/>
              <a:gd name="connsiteY40" fmla="*/ 1854067 h 4382954"/>
              <a:gd name="connsiteX41" fmla="*/ 990240 w 3320474"/>
              <a:gd name="connsiteY41" fmla="*/ 1882642 h 4382954"/>
              <a:gd name="connsiteX42" fmla="*/ 1033103 w 3320474"/>
              <a:gd name="connsiteY42" fmla="*/ 1896929 h 4382954"/>
              <a:gd name="connsiteX43" fmla="*/ 1090253 w 3320474"/>
              <a:gd name="connsiteY43" fmla="*/ 1882642 h 4382954"/>
              <a:gd name="connsiteX44" fmla="*/ 1118828 w 3320474"/>
              <a:gd name="connsiteY44" fmla="*/ 1796917 h 4382954"/>
              <a:gd name="connsiteX45" fmla="*/ 1133115 w 3320474"/>
              <a:gd name="connsiteY45" fmla="*/ 1739767 h 4382954"/>
              <a:gd name="connsiteX46" fmla="*/ 1175978 w 3320474"/>
              <a:gd name="connsiteY46" fmla="*/ 1611179 h 4382954"/>
              <a:gd name="connsiteX47" fmla="*/ 1190265 w 3320474"/>
              <a:gd name="connsiteY47" fmla="*/ 1568317 h 4382954"/>
              <a:gd name="connsiteX48" fmla="*/ 1233128 w 3320474"/>
              <a:gd name="connsiteY48" fmla="*/ 1539742 h 4382954"/>
              <a:gd name="connsiteX49" fmla="*/ 1275990 w 3320474"/>
              <a:gd name="connsiteY49" fmla="*/ 1554029 h 4382954"/>
              <a:gd name="connsiteX50" fmla="*/ 1333140 w 3320474"/>
              <a:gd name="connsiteY50" fmla="*/ 1639754 h 4382954"/>
              <a:gd name="connsiteX51" fmla="*/ 1376003 w 3320474"/>
              <a:gd name="connsiteY51" fmla="*/ 1725479 h 4382954"/>
              <a:gd name="connsiteX52" fmla="*/ 1390290 w 3320474"/>
              <a:gd name="connsiteY52" fmla="*/ 1811204 h 4382954"/>
              <a:gd name="connsiteX53" fmla="*/ 1418865 w 3320474"/>
              <a:gd name="connsiteY53" fmla="*/ 1896929 h 4382954"/>
              <a:gd name="connsiteX54" fmla="*/ 1447440 w 3320474"/>
              <a:gd name="connsiteY54" fmla="*/ 2011229 h 4382954"/>
              <a:gd name="connsiteX55" fmla="*/ 1476015 w 3320474"/>
              <a:gd name="connsiteY55" fmla="*/ 2125529 h 4382954"/>
              <a:gd name="connsiteX56" fmla="*/ 1504590 w 3320474"/>
              <a:gd name="connsiteY56" fmla="*/ 2239829 h 4382954"/>
              <a:gd name="connsiteX57" fmla="*/ 1547453 w 3320474"/>
              <a:gd name="connsiteY57" fmla="*/ 2425567 h 4382954"/>
              <a:gd name="connsiteX58" fmla="*/ 1590315 w 3320474"/>
              <a:gd name="connsiteY58" fmla="*/ 2554154 h 4382954"/>
              <a:gd name="connsiteX59" fmla="*/ 1604603 w 3320474"/>
              <a:gd name="connsiteY59" fmla="*/ 2597017 h 4382954"/>
              <a:gd name="connsiteX60" fmla="*/ 1618890 w 3320474"/>
              <a:gd name="connsiteY60" fmla="*/ 2654167 h 4382954"/>
              <a:gd name="connsiteX61" fmla="*/ 1647465 w 3320474"/>
              <a:gd name="connsiteY61" fmla="*/ 2739892 h 4382954"/>
              <a:gd name="connsiteX62" fmla="*/ 1676040 w 3320474"/>
              <a:gd name="connsiteY62" fmla="*/ 2825617 h 4382954"/>
              <a:gd name="connsiteX63" fmla="*/ 1690328 w 3320474"/>
              <a:gd name="connsiteY63" fmla="*/ 2868479 h 4382954"/>
              <a:gd name="connsiteX64" fmla="*/ 1704615 w 3320474"/>
              <a:gd name="connsiteY64" fmla="*/ 2911342 h 4382954"/>
              <a:gd name="connsiteX65" fmla="*/ 1747478 w 3320474"/>
              <a:gd name="connsiteY65" fmla="*/ 2997067 h 4382954"/>
              <a:gd name="connsiteX66" fmla="*/ 1761765 w 3320474"/>
              <a:gd name="connsiteY66" fmla="*/ 3054217 h 4382954"/>
              <a:gd name="connsiteX67" fmla="*/ 1790340 w 3320474"/>
              <a:gd name="connsiteY67" fmla="*/ 3139942 h 4382954"/>
              <a:gd name="connsiteX68" fmla="*/ 1804628 w 3320474"/>
              <a:gd name="connsiteY68" fmla="*/ 3197092 h 4382954"/>
              <a:gd name="connsiteX69" fmla="*/ 1847490 w 3320474"/>
              <a:gd name="connsiteY69" fmla="*/ 3297104 h 4382954"/>
              <a:gd name="connsiteX70" fmla="*/ 1876065 w 3320474"/>
              <a:gd name="connsiteY70" fmla="*/ 3411404 h 4382954"/>
              <a:gd name="connsiteX71" fmla="*/ 1904640 w 3320474"/>
              <a:gd name="connsiteY71" fmla="*/ 3454267 h 4382954"/>
              <a:gd name="connsiteX72" fmla="*/ 1947503 w 3320474"/>
              <a:gd name="connsiteY72" fmla="*/ 3539992 h 4382954"/>
              <a:gd name="connsiteX73" fmla="*/ 1990365 w 3320474"/>
              <a:gd name="connsiteY73" fmla="*/ 3568567 h 4382954"/>
              <a:gd name="connsiteX74" fmla="*/ 2004653 w 3320474"/>
              <a:gd name="connsiteY74" fmla="*/ 3611429 h 4382954"/>
              <a:gd name="connsiteX75" fmla="*/ 2047515 w 3320474"/>
              <a:gd name="connsiteY75" fmla="*/ 3654292 h 4382954"/>
              <a:gd name="connsiteX76" fmla="*/ 2076090 w 3320474"/>
              <a:gd name="connsiteY76" fmla="*/ 3697154 h 4382954"/>
              <a:gd name="connsiteX77" fmla="*/ 2118953 w 3320474"/>
              <a:gd name="connsiteY77" fmla="*/ 3740017 h 4382954"/>
              <a:gd name="connsiteX78" fmla="*/ 2176103 w 3320474"/>
              <a:gd name="connsiteY78" fmla="*/ 3825742 h 4382954"/>
              <a:gd name="connsiteX79" fmla="*/ 2233253 w 3320474"/>
              <a:gd name="connsiteY79" fmla="*/ 3897179 h 4382954"/>
              <a:gd name="connsiteX80" fmla="*/ 2290403 w 3320474"/>
              <a:gd name="connsiteY80" fmla="*/ 3968617 h 4382954"/>
              <a:gd name="connsiteX81" fmla="*/ 2376128 w 3320474"/>
              <a:gd name="connsiteY81" fmla="*/ 4097204 h 4382954"/>
              <a:gd name="connsiteX82" fmla="*/ 2404703 w 3320474"/>
              <a:gd name="connsiteY82" fmla="*/ 4140067 h 4382954"/>
              <a:gd name="connsiteX83" fmla="*/ 2418990 w 3320474"/>
              <a:gd name="connsiteY83" fmla="*/ 4182929 h 4382954"/>
              <a:gd name="connsiteX84" fmla="*/ 2504715 w 3320474"/>
              <a:gd name="connsiteY84" fmla="*/ 4282942 h 4382954"/>
              <a:gd name="connsiteX85" fmla="*/ 2519003 w 3320474"/>
              <a:gd name="connsiteY85" fmla="*/ 4325804 h 4382954"/>
              <a:gd name="connsiteX86" fmla="*/ 2604728 w 3320474"/>
              <a:gd name="connsiteY86" fmla="*/ 4382954 h 4382954"/>
              <a:gd name="connsiteX87" fmla="*/ 2704740 w 3320474"/>
              <a:gd name="connsiteY87" fmla="*/ 4268654 h 4382954"/>
              <a:gd name="connsiteX88" fmla="*/ 2776178 w 3320474"/>
              <a:gd name="connsiteY88" fmla="*/ 4197217 h 4382954"/>
              <a:gd name="connsiteX89" fmla="*/ 2804753 w 3320474"/>
              <a:gd name="connsiteY89" fmla="*/ 4154354 h 4382954"/>
              <a:gd name="connsiteX90" fmla="*/ 2861903 w 3320474"/>
              <a:gd name="connsiteY90" fmla="*/ 4140067 h 4382954"/>
              <a:gd name="connsiteX91" fmla="*/ 2933340 w 3320474"/>
              <a:gd name="connsiteY91" fmla="*/ 4054342 h 4382954"/>
              <a:gd name="connsiteX92" fmla="*/ 2990490 w 3320474"/>
              <a:gd name="connsiteY92" fmla="*/ 3968617 h 4382954"/>
              <a:gd name="connsiteX93" fmla="*/ 3004778 w 3320474"/>
              <a:gd name="connsiteY93" fmla="*/ 3897179 h 4382954"/>
              <a:gd name="connsiteX94" fmla="*/ 3061928 w 3320474"/>
              <a:gd name="connsiteY94" fmla="*/ 3797167 h 4382954"/>
              <a:gd name="connsiteX95" fmla="*/ 3104790 w 3320474"/>
              <a:gd name="connsiteY95" fmla="*/ 3740017 h 4382954"/>
              <a:gd name="connsiteX96" fmla="*/ 3133365 w 3320474"/>
              <a:gd name="connsiteY96" fmla="*/ 3682867 h 4382954"/>
              <a:gd name="connsiteX97" fmla="*/ 3161940 w 3320474"/>
              <a:gd name="connsiteY97" fmla="*/ 3640004 h 4382954"/>
              <a:gd name="connsiteX98" fmla="*/ 3204803 w 3320474"/>
              <a:gd name="connsiteY98" fmla="*/ 3539992 h 4382954"/>
              <a:gd name="connsiteX99" fmla="*/ 3247665 w 3320474"/>
              <a:gd name="connsiteY99" fmla="*/ 3454267 h 4382954"/>
              <a:gd name="connsiteX100" fmla="*/ 3304815 w 3320474"/>
              <a:gd name="connsiteY100" fmla="*/ 3254242 h 4382954"/>
              <a:gd name="connsiteX101" fmla="*/ 3304815 w 3320474"/>
              <a:gd name="connsiteY101" fmla="*/ 2854192 h 4382954"/>
              <a:gd name="connsiteX102" fmla="*/ 3276240 w 3320474"/>
              <a:gd name="connsiteY102" fmla="*/ 2711317 h 4382954"/>
              <a:gd name="connsiteX103" fmla="*/ 3247665 w 3320474"/>
              <a:gd name="connsiteY103" fmla="*/ 2654167 h 4382954"/>
              <a:gd name="connsiteX104" fmla="*/ 3233378 w 3320474"/>
              <a:gd name="connsiteY104" fmla="*/ 2539867 h 4382954"/>
              <a:gd name="connsiteX105" fmla="*/ 3219090 w 3320474"/>
              <a:gd name="connsiteY105" fmla="*/ 2468429 h 4382954"/>
              <a:gd name="connsiteX106" fmla="*/ 3190515 w 3320474"/>
              <a:gd name="connsiteY106" fmla="*/ 2168392 h 4382954"/>
              <a:gd name="connsiteX107" fmla="*/ 3176228 w 3320474"/>
              <a:gd name="connsiteY107" fmla="*/ 1968367 h 4382954"/>
              <a:gd name="connsiteX108" fmla="*/ 3147653 w 3320474"/>
              <a:gd name="connsiteY108" fmla="*/ 1796917 h 4382954"/>
              <a:gd name="connsiteX109" fmla="*/ 3119078 w 3320474"/>
              <a:gd name="connsiteY109" fmla="*/ 1639754 h 4382954"/>
              <a:gd name="connsiteX110" fmla="*/ 3104790 w 3320474"/>
              <a:gd name="connsiteY110" fmla="*/ 1582604 h 4382954"/>
              <a:gd name="connsiteX111" fmla="*/ 3061928 w 3320474"/>
              <a:gd name="connsiteY111" fmla="*/ 1368292 h 4382954"/>
              <a:gd name="connsiteX112" fmla="*/ 3033353 w 3320474"/>
              <a:gd name="connsiteY112" fmla="*/ 1282567 h 4382954"/>
              <a:gd name="connsiteX113" fmla="*/ 3019065 w 3320474"/>
              <a:gd name="connsiteY113" fmla="*/ 1125404 h 4382954"/>
              <a:gd name="connsiteX114" fmla="*/ 3004778 w 3320474"/>
              <a:gd name="connsiteY114" fmla="*/ 1068254 h 4382954"/>
              <a:gd name="connsiteX115" fmla="*/ 2976203 w 3320474"/>
              <a:gd name="connsiteY115" fmla="*/ 882517 h 4382954"/>
              <a:gd name="connsiteX116" fmla="*/ 2961915 w 3320474"/>
              <a:gd name="connsiteY116" fmla="*/ 396742 h 4382954"/>
              <a:gd name="connsiteX117" fmla="*/ 2919053 w 3320474"/>
              <a:gd name="connsiteY117" fmla="*/ 168142 h 4382954"/>
              <a:gd name="connsiteX118" fmla="*/ 2876190 w 3320474"/>
              <a:gd name="connsiteY118" fmla="*/ 125279 h 4382954"/>
              <a:gd name="connsiteX119" fmla="*/ 2804753 w 3320474"/>
              <a:gd name="connsiteY119" fmla="*/ 53842 h 4382954"/>
              <a:gd name="connsiteX120" fmla="*/ 2676165 w 3320474"/>
              <a:gd name="connsiteY120" fmla="*/ 25267 h 4382954"/>
              <a:gd name="connsiteX121" fmla="*/ 2304690 w 3320474"/>
              <a:gd name="connsiteY121" fmla="*/ 39554 h 4382954"/>
              <a:gd name="connsiteX122" fmla="*/ 2247540 w 3320474"/>
              <a:gd name="connsiteY122" fmla="*/ 53842 h 4382954"/>
              <a:gd name="connsiteX123" fmla="*/ 1461728 w 3320474"/>
              <a:gd name="connsiteY123" fmla="*/ 39554 h 4382954"/>
              <a:gd name="connsiteX124" fmla="*/ 1204553 w 3320474"/>
              <a:gd name="connsiteY124" fmla="*/ 25267 h 4382954"/>
              <a:gd name="connsiteX125" fmla="*/ 61553 w 3320474"/>
              <a:gd name="connsiteY125" fmla="*/ 53842 h 4382954"/>
              <a:gd name="connsiteX126" fmla="*/ 32978 w 3320474"/>
              <a:gd name="connsiteY126" fmla="*/ 311017 h 4382954"/>
              <a:gd name="connsiteX127" fmla="*/ 18690 w 3320474"/>
              <a:gd name="connsiteY127" fmla="*/ 368167 h 438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20474" h="4382954">
                <a:moveTo>
                  <a:pt x="61553" y="211004"/>
                </a:moveTo>
                <a:cubicBezTo>
                  <a:pt x="56790" y="501517"/>
                  <a:pt x="56340" y="792132"/>
                  <a:pt x="47265" y="1082542"/>
                </a:cubicBezTo>
                <a:cubicBezTo>
                  <a:pt x="46795" y="1097595"/>
                  <a:pt x="34846" y="1110460"/>
                  <a:pt x="32978" y="1125404"/>
                </a:cubicBezTo>
                <a:cubicBezTo>
                  <a:pt x="25276" y="1187020"/>
                  <a:pt x="23453" y="1249229"/>
                  <a:pt x="18690" y="1311142"/>
                </a:cubicBezTo>
                <a:cubicBezTo>
                  <a:pt x="23453" y="1496879"/>
                  <a:pt x="22858" y="1682831"/>
                  <a:pt x="32978" y="1868354"/>
                </a:cubicBezTo>
                <a:cubicBezTo>
                  <a:pt x="37161" y="1945033"/>
                  <a:pt x="55176" y="2020426"/>
                  <a:pt x="61553" y="2096954"/>
                </a:cubicBezTo>
                <a:cubicBezTo>
                  <a:pt x="79421" y="2311381"/>
                  <a:pt x="69507" y="2211407"/>
                  <a:pt x="90128" y="2396992"/>
                </a:cubicBezTo>
                <a:cubicBezTo>
                  <a:pt x="85365" y="2554154"/>
                  <a:pt x="84562" y="2711487"/>
                  <a:pt x="75840" y="2868479"/>
                </a:cubicBezTo>
                <a:cubicBezTo>
                  <a:pt x="75005" y="2883516"/>
                  <a:pt x="64507" y="2896574"/>
                  <a:pt x="61553" y="2911342"/>
                </a:cubicBezTo>
                <a:cubicBezTo>
                  <a:pt x="54949" y="2944364"/>
                  <a:pt x="52028" y="2978017"/>
                  <a:pt x="47265" y="3011354"/>
                </a:cubicBezTo>
                <a:cubicBezTo>
                  <a:pt x="40778" y="3199494"/>
                  <a:pt x="39111" y="3417427"/>
                  <a:pt x="18690" y="3611429"/>
                </a:cubicBezTo>
                <a:cubicBezTo>
                  <a:pt x="15657" y="3640239"/>
                  <a:pt x="9165" y="3668579"/>
                  <a:pt x="4403" y="3697154"/>
                </a:cubicBezTo>
                <a:cubicBezTo>
                  <a:pt x="4601" y="3699920"/>
                  <a:pt x="-23882" y="3915632"/>
                  <a:pt x="61553" y="3940042"/>
                </a:cubicBezTo>
                <a:cubicBezTo>
                  <a:pt x="80434" y="3945436"/>
                  <a:pt x="99653" y="3930517"/>
                  <a:pt x="118703" y="3925754"/>
                </a:cubicBezTo>
                <a:cubicBezTo>
                  <a:pt x="128228" y="3911467"/>
                  <a:pt x="135136" y="3895034"/>
                  <a:pt x="147278" y="3882892"/>
                </a:cubicBezTo>
                <a:cubicBezTo>
                  <a:pt x="159420" y="3870750"/>
                  <a:pt x="178833" y="3867240"/>
                  <a:pt x="190140" y="3854317"/>
                </a:cubicBezTo>
                <a:cubicBezTo>
                  <a:pt x="324461" y="3700807"/>
                  <a:pt x="175466" y="3822461"/>
                  <a:pt x="304440" y="3725729"/>
                </a:cubicBezTo>
                <a:lnTo>
                  <a:pt x="347303" y="3597142"/>
                </a:lnTo>
                <a:lnTo>
                  <a:pt x="361590" y="3554279"/>
                </a:lnTo>
                <a:cubicBezTo>
                  <a:pt x="356828" y="3520942"/>
                  <a:pt x="356980" y="3486523"/>
                  <a:pt x="347303" y="3454267"/>
                </a:cubicBezTo>
                <a:cubicBezTo>
                  <a:pt x="342369" y="3437820"/>
                  <a:pt x="326407" y="3426763"/>
                  <a:pt x="318728" y="3411404"/>
                </a:cubicBezTo>
                <a:cubicBezTo>
                  <a:pt x="311993" y="3397934"/>
                  <a:pt x="309203" y="3382829"/>
                  <a:pt x="304440" y="3368542"/>
                </a:cubicBezTo>
                <a:cubicBezTo>
                  <a:pt x="307802" y="3355096"/>
                  <a:pt x="323700" y="3285295"/>
                  <a:pt x="333015" y="3268529"/>
                </a:cubicBezTo>
                <a:cubicBezTo>
                  <a:pt x="349693" y="3238508"/>
                  <a:pt x="371115" y="3211379"/>
                  <a:pt x="390165" y="3182804"/>
                </a:cubicBezTo>
                <a:cubicBezTo>
                  <a:pt x="399690" y="3168517"/>
                  <a:pt x="413310" y="3156232"/>
                  <a:pt x="418740" y="3139942"/>
                </a:cubicBezTo>
                <a:cubicBezTo>
                  <a:pt x="438458" y="3080789"/>
                  <a:pt x="424674" y="3109610"/>
                  <a:pt x="461603" y="3054217"/>
                </a:cubicBezTo>
                <a:cubicBezTo>
                  <a:pt x="466365" y="3039929"/>
                  <a:pt x="469155" y="3024825"/>
                  <a:pt x="475890" y="3011354"/>
                </a:cubicBezTo>
                <a:cubicBezTo>
                  <a:pt x="531287" y="2900559"/>
                  <a:pt x="482837" y="3033374"/>
                  <a:pt x="518753" y="2925629"/>
                </a:cubicBezTo>
                <a:cubicBezTo>
                  <a:pt x="523515" y="2858954"/>
                  <a:pt x="523124" y="2791709"/>
                  <a:pt x="533040" y="2725604"/>
                </a:cubicBezTo>
                <a:cubicBezTo>
                  <a:pt x="537508" y="2695817"/>
                  <a:pt x="552090" y="2668454"/>
                  <a:pt x="561615" y="2639879"/>
                </a:cubicBezTo>
                <a:cubicBezTo>
                  <a:pt x="581332" y="2580729"/>
                  <a:pt x="567551" y="2609546"/>
                  <a:pt x="604478" y="2554154"/>
                </a:cubicBezTo>
                <a:lnTo>
                  <a:pt x="647340" y="2425567"/>
                </a:lnTo>
                <a:cubicBezTo>
                  <a:pt x="652103" y="2411279"/>
                  <a:pt x="657975" y="2397315"/>
                  <a:pt x="661628" y="2382704"/>
                </a:cubicBezTo>
                <a:cubicBezTo>
                  <a:pt x="666390" y="2363654"/>
                  <a:pt x="670273" y="2344362"/>
                  <a:pt x="675915" y="2325554"/>
                </a:cubicBezTo>
                <a:cubicBezTo>
                  <a:pt x="684570" y="2296704"/>
                  <a:pt x="697184" y="2269050"/>
                  <a:pt x="704490" y="2239829"/>
                </a:cubicBezTo>
                <a:cubicBezTo>
                  <a:pt x="712477" y="2207883"/>
                  <a:pt x="733440" y="2117823"/>
                  <a:pt x="747353" y="2096954"/>
                </a:cubicBezTo>
                <a:lnTo>
                  <a:pt x="775928" y="2054092"/>
                </a:lnTo>
                <a:cubicBezTo>
                  <a:pt x="811837" y="1946361"/>
                  <a:pt x="763400" y="2079147"/>
                  <a:pt x="818790" y="1968367"/>
                </a:cubicBezTo>
                <a:cubicBezTo>
                  <a:pt x="825525" y="1954896"/>
                  <a:pt x="825764" y="1938669"/>
                  <a:pt x="833078" y="1925504"/>
                </a:cubicBezTo>
                <a:cubicBezTo>
                  <a:pt x="849756" y="1895483"/>
                  <a:pt x="890228" y="1839779"/>
                  <a:pt x="890228" y="1839779"/>
                </a:cubicBezTo>
                <a:cubicBezTo>
                  <a:pt x="909278" y="1844542"/>
                  <a:pt x="929329" y="1846332"/>
                  <a:pt x="947378" y="1854067"/>
                </a:cubicBezTo>
                <a:cubicBezTo>
                  <a:pt x="963161" y="1860831"/>
                  <a:pt x="974881" y="1874963"/>
                  <a:pt x="990240" y="1882642"/>
                </a:cubicBezTo>
                <a:cubicBezTo>
                  <a:pt x="1003711" y="1889377"/>
                  <a:pt x="1018815" y="1892167"/>
                  <a:pt x="1033103" y="1896929"/>
                </a:cubicBezTo>
                <a:cubicBezTo>
                  <a:pt x="1052153" y="1892167"/>
                  <a:pt x="1077474" y="1897551"/>
                  <a:pt x="1090253" y="1882642"/>
                </a:cubicBezTo>
                <a:cubicBezTo>
                  <a:pt x="1109855" y="1859773"/>
                  <a:pt x="1111523" y="1826138"/>
                  <a:pt x="1118828" y="1796917"/>
                </a:cubicBezTo>
                <a:cubicBezTo>
                  <a:pt x="1123590" y="1777867"/>
                  <a:pt x="1127473" y="1758575"/>
                  <a:pt x="1133115" y="1739767"/>
                </a:cubicBezTo>
                <a:cubicBezTo>
                  <a:pt x="1133125" y="1739734"/>
                  <a:pt x="1168829" y="1632627"/>
                  <a:pt x="1175978" y="1611179"/>
                </a:cubicBezTo>
                <a:cubicBezTo>
                  <a:pt x="1180740" y="1596892"/>
                  <a:pt x="1177734" y="1576671"/>
                  <a:pt x="1190265" y="1568317"/>
                </a:cubicBezTo>
                <a:lnTo>
                  <a:pt x="1233128" y="1539742"/>
                </a:lnTo>
                <a:cubicBezTo>
                  <a:pt x="1247415" y="1544504"/>
                  <a:pt x="1265341" y="1543380"/>
                  <a:pt x="1275990" y="1554029"/>
                </a:cubicBezTo>
                <a:cubicBezTo>
                  <a:pt x="1300274" y="1578313"/>
                  <a:pt x="1314090" y="1611179"/>
                  <a:pt x="1333140" y="1639754"/>
                </a:cubicBezTo>
                <a:cubicBezTo>
                  <a:pt x="1370069" y="1695147"/>
                  <a:pt x="1356285" y="1666327"/>
                  <a:pt x="1376003" y="1725479"/>
                </a:cubicBezTo>
                <a:cubicBezTo>
                  <a:pt x="1380765" y="1754054"/>
                  <a:pt x="1383264" y="1783100"/>
                  <a:pt x="1390290" y="1811204"/>
                </a:cubicBezTo>
                <a:cubicBezTo>
                  <a:pt x="1397595" y="1840425"/>
                  <a:pt x="1412958" y="1867393"/>
                  <a:pt x="1418865" y="1896929"/>
                </a:cubicBezTo>
                <a:cubicBezTo>
                  <a:pt x="1453818" y="2071689"/>
                  <a:pt x="1414490" y="1890411"/>
                  <a:pt x="1447440" y="2011229"/>
                </a:cubicBezTo>
                <a:cubicBezTo>
                  <a:pt x="1457773" y="2049118"/>
                  <a:pt x="1466490" y="2087429"/>
                  <a:pt x="1476015" y="2125529"/>
                </a:cubicBezTo>
                <a:cubicBezTo>
                  <a:pt x="1476022" y="2125555"/>
                  <a:pt x="1504585" y="2239802"/>
                  <a:pt x="1504590" y="2239829"/>
                </a:cubicBezTo>
                <a:cubicBezTo>
                  <a:pt x="1515924" y="2296496"/>
                  <a:pt x="1530222" y="2373873"/>
                  <a:pt x="1547453" y="2425567"/>
                </a:cubicBezTo>
                <a:lnTo>
                  <a:pt x="1590315" y="2554154"/>
                </a:lnTo>
                <a:cubicBezTo>
                  <a:pt x="1595078" y="2568442"/>
                  <a:pt x="1600950" y="2582406"/>
                  <a:pt x="1604603" y="2597017"/>
                </a:cubicBezTo>
                <a:cubicBezTo>
                  <a:pt x="1609365" y="2616067"/>
                  <a:pt x="1613248" y="2635359"/>
                  <a:pt x="1618890" y="2654167"/>
                </a:cubicBezTo>
                <a:cubicBezTo>
                  <a:pt x="1627545" y="2683017"/>
                  <a:pt x="1637940" y="2711317"/>
                  <a:pt x="1647465" y="2739892"/>
                </a:cubicBezTo>
                <a:lnTo>
                  <a:pt x="1676040" y="2825617"/>
                </a:lnTo>
                <a:lnTo>
                  <a:pt x="1690328" y="2868479"/>
                </a:lnTo>
                <a:cubicBezTo>
                  <a:pt x="1695091" y="2882767"/>
                  <a:pt x="1696261" y="2898811"/>
                  <a:pt x="1704615" y="2911342"/>
                </a:cubicBezTo>
                <a:cubicBezTo>
                  <a:pt x="1735923" y="2958303"/>
                  <a:pt x="1732690" y="2945309"/>
                  <a:pt x="1747478" y="2997067"/>
                </a:cubicBezTo>
                <a:cubicBezTo>
                  <a:pt x="1752872" y="3015948"/>
                  <a:pt x="1756123" y="3035409"/>
                  <a:pt x="1761765" y="3054217"/>
                </a:cubicBezTo>
                <a:cubicBezTo>
                  <a:pt x="1770420" y="3083067"/>
                  <a:pt x="1783034" y="3110721"/>
                  <a:pt x="1790340" y="3139942"/>
                </a:cubicBezTo>
                <a:cubicBezTo>
                  <a:pt x="1795103" y="3158992"/>
                  <a:pt x="1797733" y="3178706"/>
                  <a:pt x="1804628" y="3197092"/>
                </a:cubicBezTo>
                <a:cubicBezTo>
                  <a:pt x="1843658" y="3301171"/>
                  <a:pt x="1823838" y="3210378"/>
                  <a:pt x="1847490" y="3297104"/>
                </a:cubicBezTo>
                <a:cubicBezTo>
                  <a:pt x="1857823" y="3334993"/>
                  <a:pt x="1854281" y="3378727"/>
                  <a:pt x="1876065" y="3411404"/>
                </a:cubicBezTo>
                <a:cubicBezTo>
                  <a:pt x="1885590" y="3425692"/>
                  <a:pt x="1896961" y="3438908"/>
                  <a:pt x="1904640" y="3454267"/>
                </a:cubicBezTo>
                <a:cubicBezTo>
                  <a:pt x="1927880" y="3500747"/>
                  <a:pt x="1906558" y="3499047"/>
                  <a:pt x="1947503" y="3539992"/>
                </a:cubicBezTo>
                <a:cubicBezTo>
                  <a:pt x="1959645" y="3552134"/>
                  <a:pt x="1976078" y="3559042"/>
                  <a:pt x="1990365" y="3568567"/>
                </a:cubicBezTo>
                <a:cubicBezTo>
                  <a:pt x="1995128" y="3582854"/>
                  <a:pt x="1996299" y="3598898"/>
                  <a:pt x="2004653" y="3611429"/>
                </a:cubicBezTo>
                <a:cubicBezTo>
                  <a:pt x="2015861" y="3628241"/>
                  <a:pt x="2034580" y="3638770"/>
                  <a:pt x="2047515" y="3654292"/>
                </a:cubicBezTo>
                <a:cubicBezTo>
                  <a:pt x="2058508" y="3667483"/>
                  <a:pt x="2065097" y="3683963"/>
                  <a:pt x="2076090" y="3697154"/>
                </a:cubicBezTo>
                <a:cubicBezTo>
                  <a:pt x="2089025" y="3712676"/>
                  <a:pt x="2106548" y="3724068"/>
                  <a:pt x="2118953" y="3740017"/>
                </a:cubicBezTo>
                <a:cubicBezTo>
                  <a:pt x="2140038" y="3767126"/>
                  <a:pt x="2176103" y="3825742"/>
                  <a:pt x="2176103" y="3825742"/>
                </a:cubicBezTo>
                <a:cubicBezTo>
                  <a:pt x="2212014" y="3933478"/>
                  <a:pt x="2159395" y="3804855"/>
                  <a:pt x="2233253" y="3897179"/>
                </a:cubicBezTo>
                <a:cubicBezTo>
                  <a:pt x="2312123" y="3995768"/>
                  <a:pt x="2167564" y="3886725"/>
                  <a:pt x="2290403" y="3968617"/>
                </a:cubicBezTo>
                <a:lnTo>
                  <a:pt x="2376128" y="4097204"/>
                </a:lnTo>
                <a:lnTo>
                  <a:pt x="2404703" y="4140067"/>
                </a:lnTo>
                <a:cubicBezTo>
                  <a:pt x="2409465" y="4154354"/>
                  <a:pt x="2411518" y="4169853"/>
                  <a:pt x="2418990" y="4182929"/>
                </a:cubicBezTo>
                <a:cubicBezTo>
                  <a:pt x="2443427" y="4225693"/>
                  <a:pt x="2470937" y="4249164"/>
                  <a:pt x="2504715" y="4282942"/>
                </a:cubicBezTo>
                <a:cubicBezTo>
                  <a:pt x="2509478" y="4297229"/>
                  <a:pt x="2508354" y="4315155"/>
                  <a:pt x="2519003" y="4325804"/>
                </a:cubicBezTo>
                <a:cubicBezTo>
                  <a:pt x="2543287" y="4350088"/>
                  <a:pt x="2604728" y="4382954"/>
                  <a:pt x="2604728" y="4382954"/>
                </a:cubicBezTo>
                <a:cubicBezTo>
                  <a:pt x="2671403" y="4282942"/>
                  <a:pt x="2633303" y="4316279"/>
                  <a:pt x="2704740" y="4268654"/>
                </a:cubicBezTo>
                <a:cubicBezTo>
                  <a:pt x="2780942" y="4154352"/>
                  <a:pt x="2680925" y="4292470"/>
                  <a:pt x="2776178" y="4197217"/>
                </a:cubicBezTo>
                <a:cubicBezTo>
                  <a:pt x="2788320" y="4185075"/>
                  <a:pt x="2790465" y="4163879"/>
                  <a:pt x="2804753" y="4154354"/>
                </a:cubicBezTo>
                <a:cubicBezTo>
                  <a:pt x="2821091" y="4143462"/>
                  <a:pt x="2842853" y="4144829"/>
                  <a:pt x="2861903" y="4140067"/>
                </a:cubicBezTo>
                <a:cubicBezTo>
                  <a:pt x="2964009" y="3986907"/>
                  <a:pt x="2805002" y="4219348"/>
                  <a:pt x="2933340" y="4054342"/>
                </a:cubicBezTo>
                <a:cubicBezTo>
                  <a:pt x="2954424" y="4027233"/>
                  <a:pt x="2990490" y="3968617"/>
                  <a:pt x="2990490" y="3968617"/>
                </a:cubicBezTo>
                <a:cubicBezTo>
                  <a:pt x="2995253" y="3944804"/>
                  <a:pt x="2997099" y="3920217"/>
                  <a:pt x="3004778" y="3897179"/>
                </a:cubicBezTo>
                <a:cubicBezTo>
                  <a:pt x="3015243" y="3865784"/>
                  <a:pt x="3042330" y="3824604"/>
                  <a:pt x="3061928" y="3797167"/>
                </a:cubicBezTo>
                <a:cubicBezTo>
                  <a:pt x="3075769" y="3777790"/>
                  <a:pt x="3092170" y="3760210"/>
                  <a:pt x="3104790" y="3740017"/>
                </a:cubicBezTo>
                <a:cubicBezTo>
                  <a:pt x="3116078" y="3721956"/>
                  <a:pt x="3122798" y="3701359"/>
                  <a:pt x="3133365" y="3682867"/>
                </a:cubicBezTo>
                <a:cubicBezTo>
                  <a:pt x="3141884" y="3667958"/>
                  <a:pt x="3153421" y="3654913"/>
                  <a:pt x="3161940" y="3640004"/>
                </a:cubicBezTo>
                <a:cubicBezTo>
                  <a:pt x="3224187" y="3531072"/>
                  <a:pt x="3164733" y="3630150"/>
                  <a:pt x="3204803" y="3539992"/>
                </a:cubicBezTo>
                <a:cubicBezTo>
                  <a:pt x="3217778" y="3510798"/>
                  <a:pt x="3235377" y="3483757"/>
                  <a:pt x="3247665" y="3454267"/>
                </a:cubicBezTo>
                <a:cubicBezTo>
                  <a:pt x="3273287" y="3392775"/>
                  <a:pt x="3288978" y="3317590"/>
                  <a:pt x="3304815" y="3254242"/>
                </a:cubicBezTo>
                <a:cubicBezTo>
                  <a:pt x="3321938" y="3065898"/>
                  <a:pt x="3329143" y="3073138"/>
                  <a:pt x="3304815" y="2854192"/>
                </a:cubicBezTo>
                <a:cubicBezTo>
                  <a:pt x="3299451" y="2805921"/>
                  <a:pt x="3297960" y="2754758"/>
                  <a:pt x="3276240" y="2711317"/>
                </a:cubicBezTo>
                <a:lnTo>
                  <a:pt x="3247665" y="2654167"/>
                </a:lnTo>
                <a:cubicBezTo>
                  <a:pt x="3242903" y="2616067"/>
                  <a:pt x="3239216" y="2577817"/>
                  <a:pt x="3233378" y="2539867"/>
                </a:cubicBezTo>
                <a:cubicBezTo>
                  <a:pt x="3229685" y="2515865"/>
                  <a:pt x="3221506" y="2492593"/>
                  <a:pt x="3219090" y="2468429"/>
                </a:cubicBezTo>
                <a:cubicBezTo>
                  <a:pt x="3182608" y="2103606"/>
                  <a:pt x="3224775" y="2373943"/>
                  <a:pt x="3190515" y="2168392"/>
                </a:cubicBezTo>
                <a:cubicBezTo>
                  <a:pt x="3185753" y="2101717"/>
                  <a:pt x="3183890" y="2034771"/>
                  <a:pt x="3176228" y="1968367"/>
                </a:cubicBezTo>
                <a:cubicBezTo>
                  <a:pt x="3169587" y="1910811"/>
                  <a:pt x="3157178" y="1854067"/>
                  <a:pt x="3147653" y="1796917"/>
                </a:cubicBezTo>
                <a:cubicBezTo>
                  <a:pt x="3137318" y="1734907"/>
                  <a:pt x="3132386" y="1699639"/>
                  <a:pt x="3119078" y="1639754"/>
                </a:cubicBezTo>
                <a:cubicBezTo>
                  <a:pt x="3114818" y="1620585"/>
                  <a:pt x="3108303" y="1601924"/>
                  <a:pt x="3104790" y="1582604"/>
                </a:cubicBezTo>
                <a:cubicBezTo>
                  <a:pt x="3085645" y="1477309"/>
                  <a:pt x="3097859" y="1476084"/>
                  <a:pt x="3061928" y="1368292"/>
                </a:cubicBezTo>
                <a:lnTo>
                  <a:pt x="3033353" y="1282567"/>
                </a:lnTo>
                <a:cubicBezTo>
                  <a:pt x="3028590" y="1230179"/>
                  <a:pt x="3026017" y="1177546"/>
                  <a:pt x="3019065" y="1125404"/>
                </a:cubicBezTo>
                <a:cubicBezTo>
                  <a:pt x="3016470" y="1105940"/>
                  <a:pt x="3008006" y="1087623"/>
                  <a:pt x="3004778" y="1068254"/>
                </a:cubicBezTo>
                <a:cubicBezTo>
                  <a:pt x="2952878" y="756851"/>
                  <a:pt x="3019903" y="1101023"/>
                  <a:pt x="2976203" y="882517"/>
                </a:cubicBezTo>
                <a:cubicBezTo>
                  <a:pt x="2971440" y="720592"/>
                  <a:pt x="2969271" y="558570"/>
                  <a:pt x="2961915" y="396742"/>
                </a:cubicBezTo>
                <a:cubicBezTo>
                  <a:pt x="2961122" y="379301"/>
                  <a:pt x="2952385" y="201474"/>
                  <a:pt x="2919053" y="168142"/>
                </a:cubicBezTo>
                <a:cubicBezTo>
                  <a:pt x="2904765" y="153854"/>
                  <a:pt x="2889125" y="140801"/>
                  <a:pt x="2876190" y="125279"/>
                </a:cubicBezTo>
                <a:cubicBezTo>
                  <a:pt x="2835369" y="76294"/>
                  <a:pt x="2864623" y="83778"/>
                  <a:pt x="2804753" y="53842"/>
                </a:cubicBezTo>
                <a:cubicBezTo>
                  <a:pt x="2769579" y="36255"/>
                  <a:pt x="2709094" y="30755"/>
                  <a:pt x="2676165" y="25267"/>
                </a:cubicBezTo>
                <a:cubicBezTo>
                  <a:pt x="2552340" y="30029"/>
                  <a:pt x="2428332" y="31311"/>
                  <a:pt x="2304690" y="39554"/>
                </a:cubicBezTo>
                <a:cubicBezTo>
                  <a:pt x="2285097" y="40860"/>
                  <a:pt x="2267176" y="53842"/>
                  <a:pt x="2247540" y="53842"/>
                </a:cubicBezTo>
                <a:cubicBezTo>
                  <a:pt x="1985559" y="53842"/>
                  <a:pt x="1723665" y="44317"/>
                  <a:pt x="1461728" y="39554"/>
                </a:cubicBezTo>
                <a:cubicBezTo>
                  <a:pt x="1376003" y="34792"/>
                  <a:pt x="1290410" y="25267"/>
                  <a:pt x="1204553" y="25267"/>
                </a:cubicBezTo>
                <a:cubicBezTo>
                  <a:pt x="157248" y="25267"/>
                  <a:pt x="466720" y="-47453"/>
                  <a:pt x="61553" y="53842"/>
                </a:cubicBezTo>
                <a:cubicBezTo>
                  <a:pt x="24560" y="238798"/>
                  <a:pt x="76044" y="-33510"/>
                  <a:pt x="32978" y="311017"/>
                </a:cubicBezTo>
                <a:cubicBezTo>
                  <a:pt x="17184" y="437370"/>
                  <a:pt x="18690" y="313844"/>
                  <a:pt x="18690" y="368167"/>
                </a:cubicBezTo>
              </a:path>
            </a:pathLst>
          </a:custGeom>
          <a:solidFill>
            <a:srgbClr val="6E6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900737" y="1145280"/>
            <a:ext cx="328613" cy="5136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3186467" y="4243388"/>
            <a:ext cx="400050" cy="6572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586517" y="3433659"/>
            <a:ext cx="400050" cy="6572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96267" y="2918316"/>
            <a:ext cx="284086" cy="7950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191927" y="3975303"/>
            <a:ext cx="284086" cy="7950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9172575" y="3061789"/>
            <a:ext cx="1188360" cy="1853111"/>
          </a:xfrm>
          <a:custGeom>
            <a:avLst/>
            <a:gdLst>
              <a:gd name="connsiteX0" fmla="*/ 928688 w 1188360"/>
              <a:gd name="connsiteY0" fmla="*/ 52886 h 1853111"/>
              <a:gd name="connsiteX1" fmla="*/ 900113 w 1188360"/>
              <a:gd name="connsiteY1" fmla="*/ 124324 h 1853111"/>
              <a:gd name="connsiteX2" fmla="*/ 871538 w 1188360"/>
              <a:gd name="connsiteY2" fmla="*/ 167186 h 1853111"/>
              <a:gd name="connsiteX3" fmla="*/ 842963 w 1188360"/>
              <a:gd name="connsiteY3" fmla="*/ 224336 h 1853111"/>
              <a:gd name="connsiteX4" fmla="*/ 814388 w 1188360"/>
              <a:gd name="connsiteY4" fmla="*/ 267199 h 1853111"/>
              <a:gd name="connsiteX5" fmla="*/ 785813 w 1188360"/>
              <a:gd name="connsiteY5" fmla="*/ 324349 h 1853111"/>
              <a:gd name="connsiteX6" fmla="*/ 700088 w 1188360"/>
              <a:gd name="connsiteY6" fmla="*/ 452936 h 1853111"/>
              <a:gd name="connsiteX7" fmla="*/ 671513 w 1188360"/>
              <a:gd name="connsiteY7" fmla="*/ 538661 h 1853111"/>
              <a:gd name="connsiteX8" fmla="*/ 600075 w 1188360"/>
              <a:gd name="connsiteY8" fmla="*/ 624386 h 1853111"/>
              <a:gd name="connsiteX9" fmla="*/ 557213 w 1188360"/>
              <a:gd name="connsiteY9" fmla="*/ 667249 h 1853111"/>
              <a:gd name="connsiteX10" fmla="*/ 528638 w 1188360"/>
              <a:gd name="connsiteY10" fmla="*/ 710111 h 1853111"/>
              <a:gd name="connsiteX11" fmla="*/ 471488 w 1188360"/>
              <a:gd name="connsiteY11" fmla="*/ 810124 h 1853111"/>
              <a:gd name="connsiteX12" fmla="*/ 385763 w 1188360"/>
              <a:gd name="connsiteY12" fmla="*/ 895849 h 1853111"/>
              <a:gd name="connsiteX13" fmla="*/ 342900 w 1188360"/>
              <a:gd name="connsiteY13" fmla="*/ 938711 h 1853111"/>
              <a:gd name="connsiteX14" fmla="*/ 314325 w 1188360"/>
              <a:gd name="connsiteY14" fmla="*/ 981574 h 1853111"/>
              <a:gd name="connsiteX15" fmla="*/ 242888 w 1188360"/>
              <a:gd name="connsiteY15" fmla="*/ 1067299 h 1853111"/>
              <a:gd name="connsiteX16" fmla="*/ 214313 w 1188360"/>
              <a:gd name="connsiteY16" fmla="*/ 1110161 h 1853111"/>
              <a:gd name="connsiteX17" fmla="*/ 171450 w 1188360"/>
              <a:gd name="connsiteY17" fmla="*/ 1153024 h 1853111"/>
              <a:gd name="connsiteX18" fmla="*/ 85725 w 1188360"/>
              <a:gd name="connsiteY18" fmla="*/ 1267324 h 1853111"/>
              <a:gd name="connsiteX19" fmla="*/ 42863 w 1188360"/>
              <a:gd name="connsiteY19" fmla="*/ 1381624 h 1853111"/>
              <a:gd name="connsiteX20" fmla="*/ 14288 w 1188360"/>
              <a:gd name="connsiteY20" fmla="*/ 1467349 h 1853111"/>
              <a:gd name="connsiteX21" fmla="*/ 0 w 1188360"/>
              <a:gd name="connsiteY21" fmla="*/ 1510211 h 1853111"/>
              <a:gd name="connsiteX22" fmla="*/ 28575 w 1188360"/>
              <a:gd name="connsiteY22" fmla="*/ 1781674 h 1853111"/>
              <a:gd name="connsiteX23" fmla="*/ 57150 w 1188360"/>
              <a:gd name="connsiteY23" fmla="*/ 1824536 h 1853111"/>
              <a:gd name="connsiteX24" fmla="*/ 142875 w 1188360"/>
              <a:gd name="connsiteY24" fmla="*/ 1853111 h 1853111"/>
              <a:gd name="connsiteX25" fmla="*/ 200025 w 1188360"/>
              <a:gd name="connsiteY25" fmla="*/ 1838824 h 1853111"/>
              <a:gd name="connsiteX26" fmla="*/ 328613 w 1188360"/>
              <a:gd name="connsiteY26" fmla="*/ 1767386 h 1853111"/>
              <a:gd name="connsiteX27" fmla="*/ 414338 w 1188360"/>
              <a:gd name="connsiteY27" fmla="*/ 1681661 h 1853111"/>
              <a:gd name="connsiteX28" fmla="*/ 457200 w 1188360"/>
              <a:gd name="connsiteY28" fmla="*/ 1638799 h 1853111"/>
              <a:gd name="connsiteX29" fmla="*/ 500063 w 1188360"/>
              <a:gd name="connsiteY29" fmla="*/ 1610224 h 1853111"/>
              <a:gd name="connsiteX30" fmla="*/ 528638 w 1188360"/>
              <a:gd name="connsiteY30" fmla="*/ 1567361 h 1853111"/>
              <a:gd name="connsiteX31" fmla="*/ 571500 w 1188360"/>
              <a:gd name="connsiteY31" fmla="*/ 1538786 h 1853111"/>
              <a:gd name="connsiteX32" fmla="*/ 600075 w 1188360"/>
              <a:gd name="connsiteY32" fmla="*/ 1453061 h 1853111"/>
              <a:gd name="connsiteX33" fmla="*/ 671513 w 1188360"/>
              <a:gd name="connsiteY33" fmla="*/ 1367336 h 1853111"/>
              <a:gd name="connsiteX34" fmla="*/ 728663 w 1188360"/>
              <a:gd name="connsiteY34" fmla="*/ 1281611 h 1853111"/>
              <a:gd name="connsiteX35" fmla="*/ 742950 w 1188360"/>
              <a:gd name="connsiteY35" fmla="*/ 1238749 h 1853111"/>
              <a:gd name="connsiteX36" fmla="*/ 771525 w 1188360"/>
              <a:gd name="connsiteY36" fmla="*/ 1195886 h 1853111"/>
              <a:gd name="connsiteX37" fmla="*/ 785813 w 1188360"/>
              <a:gd name="connsiteY37" fmla="*/ 1153024 h 1853111"/>
              <a:gd name="connsiteX38" fmla="*/ 842963 w 1188360"/>
              <a:gd name="connsiteY38" fmla="*/ 1067299 h 1853111"/>
              <a:gd name="connsiteX39" fmla="*/ 885825 w 1188360"/>
              <a:gd name="connsiteY39" fmla="*/ 938711 h 1853111"/>
              <a:gd name="connsiteX40" fmla="*/ 914400 w 1188360"/>
              <a:gd name="connsiteY40" fmla="*/ 852986 h 1853111"/>
              <a:gd name="connsiteX41" fmla="*/ 957263 w 1188360"/>
              <a:gd name="connsiteY41" fmla="*/ 710111 h 1853111"/>
              <a:gd name="connsiteX42" fmla="*/ 985838 w 1188360"/>
              <a:gd name="connsiteY42" fmla="*/ 667249 h 1853111"/>
              <a:gd name="connsiteX43" fmla="*/ 1100138 w 1188360"/>
              <a:gd name="connsiteY43" fmla="*/ 324349 h 1853111"/>
              <a:gd name="connsiteX44" fmla="*/ 1128713 w 1188360"/>
              <a:gd name="connsiteY44" fmla="*/ 238624 h 1853111"/>
              <a:gd name="connsiteX45" fmla="*/ 1143000 w 1188360"/>
              <a:gd name="connsiteY45" fmla="*/ 195761 h 1853111"/>
              <a:gd name="connsiteX46" fmla="*/ 1185863 w 1188360"/>
              <a:gd name="connsiteY46" fmla="*/ 110036 h 1853111"/>
              <a:gd name="connsiteX47" fmla="*/ 1171575 w 1188360"/>
              <a:gd name="connsiteY47" fmla="*/ 10024 h 1853111"/>
              <a:gd name="connsiteX48" fmla="*/ 1014413 w 1188360"/>
              <a:gd name="connsiteY48" fmla="*/ 24311 h 1853111"/>
              <a:gd name="connsiteX49" fmla="*/ 971550 w 1188360"/>
              <a:gd name="connsiteY49" fmla="*/ 67174 h 1853111"/>
              <a:gd name="connsiteX50" fmla="*/ 928688 w 1188360"/>
              <a:gd name="connsiteY50" fmla="*/ 52886 h 18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88360" h="1853111">
                <a:moveTo>
                  <a:pt x="928688" y="52886"/>
                </a:moveTo>
                <a:cubicBezTo>
                  <a:pt x="916782" y="62411"/>
                  <a:pt x="911583" y="101385"/>
                  <a:pt x="900113" y="124324"/>
                </a:cubicBezTo>
                <a:cubicBezTo>
                  <a:pt x="892434" y="139682"/>
                  <a:pt x="880057" y="152277"/>
                  <a:pt x="871538" y="167186"/>
                </a:cubicBezTo>
                <a:cubicBezTo>
                  <a:pt x="860971" y="185678"/>
                  <a:pt x="853530" y="205844"/>
                  <a:pt x="842963" y="224336"/>
                </a:cubicBezTo>
                <a:cubicBezTo>
                  <a:pt x="834444" y="239245"/>
                  <a:pt x="822907" y="252290"/>
                  <a:pt x="814388" y="267199"/>
                </a:cubicBezTo>
                <a:cubicBezTo>
                  <a:pt x="803821" y="285691"/>
                  <a:pt x="796157" y="305731"/>
                  <a:pt x="785813" y="324349"/>
                </a:cubicBezTo>
                <a:cubicBezTo>
                  <a:pt x="746448" y="395205"/>
                  <a:pt x="746107" y="391577"/>
                  <a:pt x="700088" y="452936"/>
                </a:cubicBezTo>
                <a:cubicBezTo>
                  <a:pt x="690563" y="481511"/>
                  <a:pt x="692812" y="517362"/>
                  <a:pt x="671513" y="538661"/>
                </a:cubicBezTo>
                <a:cubicBezTo>
                  <a:pt x="546296" y="663878"/>
                  <a:pt x="699525" y="505045"/>
                  <a:pt x="600075" y="624386"/>
                </a:cubicBezTo>
                <a:cubicBezTo>
                  <a:pt x="587140" y="639908"/>
                  <a:pt x="570148" y="651727"/>
                  <a:pt x="557213" y="667249"/>
                </a:cubicBezTo>
                <a:cubicBezTo>
                  <a:pt x="546220" y="680440"/>
                  <a:pt x="537157" y="695202"/>
                  <a:pt x="528638" y="710111"/>
                </a:cubicBezTo>
                <a:cubicBezTo>
                  <a:pt x="507941" y="746331"/>
                  <a:pt x="499335" y="778796"/>
                  <a:pt x="471488" y="810124"/>
                </a:cubicBezTo>
                <a:cubicBezTo>
                  <a:pt x="444640" y="840328"/>
                  <a:pt x="414338" y="867274"/>
                  <a:pt x="385763" y="895849"/>
                </a:cubicBezTo>
                <a:cubicBezTo>
                  <a:pt x="371475" y="910136"/>
                  <a:pt x="354108" y="921899"/>
                  <a:pt x="342900" y="938711"/>
                </a:cubicBezTo>
                <a:lnTo>
                  <a:pt x="314325" y="981574"/>
                </a:lnTo>
                <a:cubicBezTo>
                  <a:pt x="287038" y="1063437"/>
                  <a:pt x="320735" y="989452"/>
                  <a:pt x="242888" y="1067299"/>
                </a:cubicBezTo>
                <a:cubicBezTo>
                  <a:pt x="230746" y="1079441"/>
                  <a:pt x="225306" y="1096970"/>
                  <a:pt x="214313" y="1110161"/>
                </a:cubicBezTo>
                <a:cubicBezTo>
                  <a:pt x="201378" y="1125683"/>
                  <a:pt x="184245" y="1137386"/>
                  <a:pt x="171450" y="1153024"/>
                </a:cubicBezTo>
                <a:cubicBezTo>
                  <a:pt x="141292" y="1189884"/>
                  <a:pt x="85725" y="1267324"/>
                  <a:pt x="85725" y="1267324"/>
                </a:cubicBezTo>
                <a:cubicBezTo>
                  <a:pt x="54793" y="1391055"/>
                  <a:pt x="92671" y="1257105"/>
                  <a:pt x="42863" y="1381624"/>
                </a:cubicBezTo>
                <a:cubicBezTo>
                  <a:pt x="31676" y="1409590"/>
                  <a:pt x="23813" y="1438774"/>
                  <a:pt x="14288" y="1467349"/>
                </a:cubicBezTo>
                <a:lnTo>
                  <a:pt x="0" y="1510211"/>
                </a:lnTo>
                <a:cubicBezTo>
                  <a:pt x="491" y="1517081"/>
                  <a:pt x="6820" y="1723660"/>
                  <a:pt x="28575" y="1781674"/>
                </a:cubicBezTo>
                <a:cubicBezTo>
                  <a:pt x="34604" y="1797752"/>
                  <a:pt x="42589" y="1815435"/>
                  <a:pt x="57150" y="1824536"/>
                </a:cubicBezTo>
                <a:cubicBezTo>
                  <a:pt x="82692" y="1840500"/>
                  <a:pt x="142875" y="1853111"/>
                  <a:pt x="142875" y="1853111"/>
                </a:cubicBezTo>
                <a:cubicBezTo>
                  <a:pt x="161925" y="1848349"/>
                  <a:pt x="182462" y="1847606"/>
                  <a:pt x="200025" y="1838824"/>
                </a:cubicBezTo>
                <a:cubicBezTo>
                  <a:pt x="396546" y="1740564"/>
                  <a:pt x="210077" y="1806899"/>
                  <a:pt x="328613" y="1767386"/>
                </a:cubicBezTo>
                <a:lnTo>
                  <a:pt x="414338" y="1681661"/>
                </a:lnTo>
                <a:cubicBezTo>
                  <a:pt x="428625" y="1667374"/>
                  <a:pt x="440388" y="1650007"/>
                  <a:pt x="457200" y="1638799"/>
                </a:cubicBezTo>
                <a:lnTo>
                  <a:pt x="500063" y="1610224"/>
                </a:lnTo>
                <a:cubicBezTo>
                  <a:pt x="509588" y="1595936"/>
                  <a:pt x="516496" y="1579503"/>
                  <a:pt x="528638" y="1567361"/>
                </a:cubicBezTo>
                <a:cubicBezTo>
                  <a:pt x="540780" y="1555219"/>
                  <a:pt x="562399" y="1553347"/>
                  <a:pt x="571500" y="1538786"/>
                </a:cubicBezTo>
                <a:cubicBezTo>
                  <a:pt x="587464" y="1513244"/>
                  <a:pt x="578776" y="1474359"/>
                  <a:pt x="600075" y="1453061"/>
                </a:cubicBezTo>
                <a:cubicBezTo>
                  <a:pt x="655080" y="1398057"/>
                  <a:pt x="631730" y="1427011"/>
                  <a:pt x="671513" y="1367336"/>
                </a:cubicBezTo>
                <a:cubicBezTo>
                  <a:pt x="705484" y="1265421"/>
                  <a:pt x="657314" y="1388634"/>
                  <a:pt x="728663" y="1281611"/>
                </a:cubicBezTo>
                <a:cubicBezTo>
                  <a:pt x="737017" y="1269080"/>
                  <a:pt x="736215" y="1252219"/>
                  <a:pt x="742950" y="1238749"/>
                </a:cubicBezTo>
                <a:cubicBezTo>
                  <a:pt x="750629" y="1223390"/>
                  <a:pt x="763846" y="1211245"/>
                  <a:pt x="771525" y="1195886"/>
                </a:cubicBezTo>
                <a:cubicBezTo>
                  <a:pt x="778260" y="1182416"/>
                  <a:pt x="778499" y="1166189"/>
                  <a:pt x="785813" y="1153024"/>
                </a:cubicBezTo>
                <a:cubicBezTo>
                  <a:pt x="802492" y="1123003"/>
                  <a:pt x="842963" y="1067299"/>
                  <a:pt x="842963" y="1067299"/>
                </a:cubicBezTo>
                <a:lnTo>
                  <a:pt x="885825" y="938711"/>
                </a:lnTo>
                <a:lnTo>
                  <a:pt x="914400" y="852986"/>
                </a:lnTo>
                <a:cubicBezTo>
                  <a:pt x="922387" y="821040"/>
                  <a:pt x="943350" y="730980"/>
                  <a:pt x="957263" y="710111"/>
                </a:cubicBezTo>
                <a:lnTo>
                  <a:pt x="985838" y="667249"/>
                </a:lnTo>
                <a:lnTo>
                  <a:pt x="1100138" y="324349"/>
                </a:lnTo>
                <a:lnTo>
                  <a:pt x="1128713" y="238624"/>
                </a:lnTo>
                <a:cubicBezTo>
                  <a:pt x="1133476" y="224336"/>
                  <a:pt x="1134646" y="208292"/>
                  <a:pt x="1143000" y="195761"/>
                </a:cubicBezTo>
                <a:cubicBezTo>
                  <a:pt x="1179929" y="140368"/>
                  <a:pt x="1166145" y="169189"/>
                  <a:pt x="1185863" y="110036"/>
                </a:cubicBezTo>
                <a:cubicBezTo>
                  <a:pt x="1181100" y="76699"/>
                  <a:pt x="1201696" y="25084"/>
                  <a:pt x="1171575" y="10024"/>
                </a:cubicBezTo>
                <a:cubicBezTo>
                  <a:pt x="1124525" y="-13501"/>
                  <a:pt x="1064992" y="9860"/>
                  <a:pt x="1014413" y="24311"/>
                </a:cubicBezTo>
                <a:cubicBezTo>
                  <a:pt x="994985" y="29862"/>
                  <a:pt x="987072" y="54239"/>
                  <a:pt x="971550" y="67174"/>
                </a:cubicBezTo>
                <a:cubicBezTo>
                  <a:pt x="958359" y="78167"/>
                  <a:pt x="940594" y="43361"/>
                  <a:pt x="928688" y="52886"/>
                </a:cubicBezTo>
                <a:close/>
              </a:path>
            </a:pathLst>
          </a:custGeom>
          <a:solidFill>
            <a:srgbClr val="6E6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H="1">
            <a:off x="9903538" y="3013027"/>
            <a:ext cx="392564" cy="74924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9458276" y="4090884"/>
            <a:ext cx="392564" cy="74924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biểu tượng đám mây - Mặt trời đám mây biểu tượng thời tiết png tải về -  Miễn phí trong suốt Văn Bản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8976" t="16716" r="12849" b="23564"/>
          <a:stretch/>
        </p:blipFill>
        <p:spPr bwMode="auto">
          <a:xfrm>
            <a:off x="2695540" y="1468645"/>
            <a:ext cx="2045069" cy="1458143"/>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37"/>
          <p:cNvSpPr/>
          <p:nvPr/>
        </p:nvSpPr>
        <p:spPr>
          <a:xfrm>
            <a:off x="1712193" y="3537376"/>
            <a:ext cx="1203610" cy="1963312"/>
          </a:xfrm>
          <a:custGeom>
            <a:avLst/>
            <a:gdLst>
              <a:gd name="connsiteX0" fmla="*/ 30882 w 1203610"/>
              <a:gd name="connsiteY0" fmla="*/ 5924 h 1963312"/>
              <a:gd name="connsiteX1" fmla="*/ 288057 w 1203610"/>
              <a:gd name="connsiteY1" fmla="*/ 20212 h 1963312"/>
              <a:gd name="connsiteX2" fmla="*/ 388070 w 1203610"/>
              <a:gd name="connsiteY2" fmla="*/ 34499 h 1963312"/>
              <a:gd name="connsiteX3" fmla="*/ 430932 w 1203610"/>
              <a:gd name="connsiteY3" fmla="*/ 63074 h 1963312"/>
              <a:gd name="connsiteX4" fmla="*/ 459507 w 1203610"/>
              <a:gd name="connsiteY4" fmla="*/ 105937 h 1963312"/>
              <a:gd name="connsiteX5" fmla="*/ 530945 w 1203610"/>
              <a:gd name="connsiteY5" fmla="*/ 205949 h 1963312"/>
              <a:gd name="connsiteX6" fmla="*/ 530945 w 1203610"/>
              <a:gd name="connsiteY6" fmla="*/ 520274 h 1963312"/>
              <a:gd name="connsiteX7" fmla="*/ 502370 w 1203610"/>
              <a:gd name="connsiteY7" fmla="*/ 663149 h 1963312"/>
              <a:gd name="connsiteX8" fmla="*/ 516657 w 1203610"/>
              <a:gd name="connsiteY8" fmla="*/ 891749 h 1963312"/>
              <a:gd name="connsiteX9" fmla="*/ 545232 w 1203610"/>
              <a:gd name="connsiteY9" fmla="*/ 977474 h 1963312"/>
              <a:gd name="connsiteX10" fmla="*/ 630957 w 1203610"/>
              <a:gd name="connsiteY10" fmla="*/ 1006049 h 1963312"/>
              <a:gd name="connsiteX11" fmla="*/ 673820 w 1203610"/>
              <a:gd name="connsiteY11" fmla="*/ 1034624 h 1963312"/>
              <a:gd name="connsiteX12" fmla="*/ 730970 w 1203610"/>
              <a:gd name="connsiteY12" fmla="*/ 1048912 h 1963312"/>
              <a:gd name="connsiteX13" fmla="*/ 773832 w 1203610"/>
              <a:gd name="connsiteY13" fmla="*/ 1063199 h 1963312"/>
              <a:gd name="connsiteX14" fmla="*/ 816695 w 1203610"/>
              <a:gd name="connsiteY14" fmla="*/ 1091774 h 1963312"/>
              <a:gd name="connsiteX15" fmla="*/ 988145 w 1203610"/>
              <a:gd name="connsiteY15" fmla="*/ 1120349 h 1963312"/>
              <a:gd name="connsiteX16" fmla="*/ 1031007 w 1203610"/>
              <a:gd name="connsiteY16" fmla="*/ 1134637 h 1963312"/>
              <a:gd name="connsiteX17" fmla="*/ 1045295 w 1203610"/>
              <a:gd name="connsiteY17" fmla="*/ 1177499 h 1963312"/>
              <a:gd name="connsiteX18" fmla="*/ 1073870 w 1203610"/>
              <a:gd name="connsiteY18" fmla="*/ 1220362 h 1963312"/>
              <a:gd name="connsiteX19" fmla="*/ 1102445 w 1203610"/>
              <a:gd name="connsiteY19" fmla="*/ 1306087 h 1963312"/>
              <a:gd name="connsiteX20" fmla="*/ 1145307 w 1203610"/>
              <a:gd name="connsiteY20" fmla="*/ 1463249 h 1963312"/>
              <a:gd name="connsiteX21" fmla="*/ 1173882 w 1203610"/>
              <a:gd name="connsiteY21" fmla="*/ 1520399 h 1963312"/>
              <a:gd name="connsiteX22" fmla="*/ 1202457 w 1203610"/>
              <a:gd name="connsiteY22" fmla="*/ 1634699 h 1963312"/>
              <a:gd name="connsiteX23" fmla="*/ 1188170 w 1203610"/>
              <a:gd name="connsiteY23" fmla="*/ 1834724 h 1963312"/>
              <a:gd name="connsiteX24" fmla="*/ 1102445 w 1203610"/>
              <a:gd name="connsiteY24" fmla="*/ 1863299 h 1963312"/>
              <a:gd name="connsiteX25" fmla="*/ 973857 w 1203610"/>
              <a:gd name="connsiteY25" fmla="*/ 1963312 h 1963312"/>
              <a:gd name="connsiteX26" fmla="*/ 830982 w 1203610"/>
              <a:gd name="connsiteY26" fmla="*/ 1920449 h 1963312"/>
              <a:gd name="connsiteX27" fmla="*/ 788120 w 1203610"/>
              <a:gd name="connsiteY27" fmla="*/ 1891874 h 1963312"/>
              <a:gd name="connsiteX28" fmla="*/ 688107 w 1203610"/>
              <a:gd name="connsiteY28" fmla="*/ 1777574 h 1963312"/>
              <a:gd name="connsiteX29" fmla="*/ 616670 w 1203610"/>
              <a:gd name="connsiteY29" fmla="*/ 1648987 h 1963312"/>
              <a:gd name="connsiteX30" fmla="*/ 588095 w 1203610"/>
              <a:gd name="connsiteY30" fmla="*/ 1606124 h 1963312"/>
              <a:gd name="connsiteX31" fmla="*/ 545232 w 1203610"/>
              <a:gd name="connsiteY31" fmla="*/ 1477537 h 1963312"/>
              <a:gd name="connsiteX32" fmla="*/ 516657 w 1203610"/>
              <a:gd name="connsiteY32" fmla="*/ 1391812 h 1963312"/>
              <a:gd name="connsiteX33" fmla="*/ 459507 w 1203610"/>
              <a:gd name="connsiteY33" fmla="*/ 1306087 h 1963312"/>
              <a:gd name="connsiteX34" fmla="*/ 416645 w 1203610"/>
              <a:gd name="connsiteY34" fmla="*/ 1177499 h 1963312"/>
              <a:gd name="connsiteX35" fmla="*/ 402357 w 1203610"/>
              <a:gd name="connsiteY35" fmla="*/ 1134637 h 1963312"/>
              <a:gd name="connsiteX36" fmla="*/ 359495 w 1203610"/>
              <a:gd name="connsiteY36" fmla="*/ 1091774 h 1963312"/>
              <a:gd name="connsiteX37" fmla="*/ 330920 w 1203610"/>
              <a:gd name="connsiteY37" fmla="*/ 1006049 h 1963312"/>
              <a:gd name="connsiteX38" fmla="*/ 302345 w 1203610"/>
              <a:gd name="connsiteY38" fmla="*/ 963187 h 1963312"/>
              <a:gd name="connsiteX39" fmla="*/ 259482 w 1203610"/>
              <a:gd name="connsiteY39" fmla="*/ 877462 h 1963312"/>
              <a:gd name="connsiteX40" fmla="*/ 216620 w 1203610"/>
              <a:gd name="connsiteY40" fmla="*/ 791737 h 1963312"/>
              <a:gd name="connsiteX41" fmla="*/ 188045 w 1203610"/>
              <a:gd name="connsiteY41" fmla="*/ 706012 h 1963312"/>
              <a:gd name="connsiteX42" fmla="*/ 173757 w 1203610"/>
              <a:gd name="connsiteY42" fmla="*/ 663149 h 1963312"/>
              <a:gd name="connsiteX43" fmla="*/ 159470 w 1203610"/>
              <a:gd name="connsiteY43" fmla="*/ 620287 h 1963312"/>
              <a:gd name="connsiteX44" fmla="*/ 130895 w 1203610"/>
              <a:gd name="connsiteY44" fmla="*/ 577424 h 1963312"/>
              <a:gd name="connsiteX45" fmla="*/ 102320 w 1203610"/>
              <a:gd name="connsiteY45" fmla="*/ 448837 h 1963312"/>
              <a:gd name="connsiteX46" fmla="*/ 88032 w 1203610"/>
              <a:gd name="connsiteY46" fmla="*/ 405974 h 1963312"/>
              <a:gd name="connsiteX47" fmla="*/ 73745 w 1203610"/>
              <a:gd name="connsiteY47" fmla="*/ 320249 h 1963312"/>
              <a:gd name="connsiteX48" fmla="*/ 45170 w 1203610"/>
              <a:gd name="connsiteY48" fmla="*/ 177374 h 1963312"/>
              <a:gd name="connsiteX49" fmla="*/ 16595 w 1203610"/>
              <a:gd name="connsiteY49" fmla="*/ 63074 h 1963312"/>
              <a:gd name="connsiteX50" fmla="*/ 2307 w 1203610"/>
              <a:gd name="connsiteY50" fmla="*/ 5924 h 1963312"/>
              <a:gd name="connsiteX51" fmla="*/ 30882 w 1203610"/>
              <a:gd name="connsiteY51" fmla="*/ 5924 h 196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03610" h="1963312">
                <a:moveTo>
                  <a:pt x="30882" y="5924"/>
                </a:moveTo>
                <a:cubicBezTo>
                  <a:pt x="78507" y="8305"/>
                  <a:pt x="202473" y="13365"/>
                  <a:pt x="288057" y="20212"/>
                </a:cubicBezTo>
                <a:cubicBezTo>
                  <a:pt x="321626" y="22898"/>
                  <a:pt x="355814" y="24822"/>
                  <a:pt x="388070" y="34499"/>
                </a:cubicBezTo>
                <a:cubicBezTo>
                  <a:pt x="404517" y="39433"/>
                  <a:pt x="416645" y="53549"/>
                  <a:pt x="430932" y="63074"/>
                </a:cubicBezTo>
                <a:cubicBezTo>
                  <a:pt x="440457" y="77362"/>
                  <a:pt x="449526" y="91964"/>
                  <a:pt x="459507" y="105937"/>
                </a:cubicBezTo>
                <a:cubicBezTo>
                  <a:pt x="548129" y="230007"/>
                  <a:pt x="463594" y="104923"/>
                  <a:pt x="530945" y="205949"/>
                </a:cubicBezTo>
                <a:cubicBezTo>
                  <a:pt x="558448" y="343471"/>
                  <a:pt x="555637" y="298042"/>
                  <a:pt x="530945" y="520274"/>
                </a:cubicBezTo>
                <a:cubicBezTo>
                  <a:pt x="525582" y="568545"/>
                  <a:pt x="502370" y="663149"/>
                  <a:pt x="502370" y="663149"/>
                </a:cubicBezTo>
                <a:cubicBezTo>
                  <a:pt x="507132" y="739349"/>
                  <a:pt x="506341" y="816100"/>
                  <a:pt x="516657" y="891749"/>
                </a:cubicBezTo>
                <a:cubicBezTo>
                  <a:pt x="520727" y="921593"/>
                  <a:pt x="516657" y="967949"/>
                  <a:pt x="545232" y="977474"/>
                </a:cubicBezTo>
                <a:lnTo>
                  <a:pt x="630957" y="1006049"/>
                </a:lnTo>
                <a:cubicBezTo>
                  <a:pt x="645245" y="1015574"/>
                  <a:pt x="658037" y="1027860"/>
                  <a:pt x="673820" y="1034624"/>
                </a:cubicBezTo>
                <a:cubicBezTo>
                  <a:pt x="691869" y="1042359"/>
                  <a:pt x="712089" y="1043517"/>
                  <a:pt x="730970" y="1048912"/>
                </a:cubicBezTo>
                <a:cubicBezTo>
                  <a:pt x="745451" y="1053049"/>
                  <a:pt x="759545" y="1058437"/>
                  <a:pt x="773832" y="1063199"/>
                </a:cubicBezTo>
                <a:cubicBezTo>
                  <a:pt x="788120" y="1072724"/>
                  <a:pt x="800103" y="1087350"/>
                  <a:pt x="816695" y="1091774"/>
                </a:cubicBezTo>
                <a:cubicBezTo>
                  <a:pt x="872677" y="1106703"/>
                  <a:pt x="988145" y="1120349"/>
                  <a:pt x="988145" y="1120349"/>
                </a:cubicBezTo>
                <a:cubicBezTo>
                  <a:pt x="1002432" y="1125112"/>
                  <a:pt x="1020358" y="1123988"/>
                  <a:pt x="1031007" y="1134637"/>
                </a:cubicBezTo>
                <a:cubicBezTo>
                  <a:pt x="1041656" y="1145286"/>
                  <a:pt x="1038560" y="1164029"/>
                  <a:pt x="1045295" y="1177499"/>
                </a:cubicBezTo>
                <a:cubicBezTo>
                  <a:pt x="1052974" y="1192858"/>
                  <a:pt x="1064345" y="1206074"/>
                  <a:pt x="1073870" y="1220362"/>
                </a:cubicBezTo>
                <a:cubicBezTo>
                  <a:pt x="1083395" y="1248937"/>
                  <a:pt x="1096538" y="1276551"/>
                  <a:pt x="1102445" y="1306087"/>
                </a:cubicBezTo>
                <a:cubicBezTo>
                  <a:pt x="1112896" y="1358346"/>
                  <a:pt x="1121137" y="1414909"/>
                  <a:pt x="1145307" y="1463249"/>
                </a:cubicBezTo>
                <a:cubicBezTo>
                  <a:pt x="1154832" y="1482299"/>
                  <a:pt x="1165492" y="1500823"/>
                  <a:pt x="1173882" y="1520399"/>
                </a:cubicBezTo>
                <a:cubicBezTo>
                  <a:pt x="1190358" y="1558843"/>
                  <a:pt x="1194070" y="1592765"/>
                  <a:pt x="1202457" y="1634699"/>
                </a:cubicBezTo>
                <a:cubicBezTo>
                  <a:pt x="1197695" y="1701374"/>
                  <a:pt x="1214963" y="1773484"/>
                  <a:pt x="1188170" y="1834724"/>
                </a:cubicBezTo>
                <a:cubicBezTo>
                  <a:pt x="1176097" y="1862319"/>
                  <a:pt x="1102445" y="1863299"/>
                  <a:pt x="1102445" y="1863299"/>
                </a:cubicBezTo>
                <a:cubicBezTo>
                  <a:pt x="999908" y="1931657"/>
                  <a:pt x="1041004" y="1896165"/>
                  <a:pt x="973857" y="1963312"/>
                </a:cubicBezTo>
                <a:cubicBezTo>
                  <a:pt x="941911" y="1955325"/>
                  <a:pt x="851851" y="1934362"/>
                  <a:pt x="830982" y="1920449"/>
                </a:cubicBezTo>
                <a:lnTo>
                  <a:pt x="788120" y="1891874"/>
                </a:lnTo>
                <a:cubicBezTo>
                  <a:pt x="721445" y="1791861"/>
                  <a:pt x="759545" y="1825199"/>
                  <a:pt x="688107" y="1777574"/>
                </a:cubicBezTo>
                <a:cubicBezTo>
                  <a:pt x="662960" y="1702131"/>
                  <a:pt x="682174" y="1747244"/>
                  <a:pt x="616670" y="1648987"/>
                </a:cubicBezTo>
                <a:cubicBezTo>
                  <a:pt x="607145" y="1634699"/>
                  <a:pt x="593525" y="1622414"/>
                  <a:pt x="588095" y="1606124"/>
                </a:cubicBezTo>
                <a:lnTo>
                  <a:pt x="545232" y="1477537"/>
                </a:lnTo>
                <a:cubicBezTo>
                  <a:pt x="545230" y="1477532"/>
                  <a:pt x="516661" y="1391817"/>
                  <a:pt x="516657" y="1391812"/>
                </a:cubicBezTo>
                <a:lnTo>
                  <a:pt x="459507" y="1306087"/>
                </a:lnTo>
                <a:lnTo>
                  <a:pt x="416645" y="1177499"/>
                </a:lnTo>
                <a:cubicBezTo>
                  <a:pt x="411883" y="1163212"/>
                  <a:pt x="413006" y="1145286"/>
                  <a:pt x="402357" y="1134637"/>
                </a:cubicBezTo>
                <a:lnTo>
                  <a:pt x="359495" y="1091774"/>
                </a:lnTo>
                <a:cubicBezTo>
                  <a:pt x="349970" y="1063199"/>
                  <a:pt x="347628" y="1031111"/>
                  <a:pt x="330920" y="1006049"/>
                </a:cubicBezTo>
                <a:cubicBezTo>
                  <a:pt x="321395" y="991762"/>
                  <a:pt x="310024" y="978545"/>
                  <a:pt x="302345" y="963187"/>
                </a:cubicBezTo>
                <a:cubicBezTo>
                  <a:pt x="243192" y="844882"/>
                  <a:pt x="341373" y="1000297"/>
                  <a:pt x="259482" y="877462"/>
                </a:cubicBezTo>
                <a:cubicBezTo>
                  <a:pt x="207382" y="721154"/>
                  <a:pt x="290471" y="957902"/>
                  <a:pt x="216620" y="791737"/>
                </a:cubicBezTo>
                <a:cubicBezTo>
                  <a:pt x="204387" y="764212"/>
                  <a:pt x="197570" y="734587"/>
                  <a:pt x="188045" y="706012"/>
                </a:cubicBezTo>
                <a:lnTo>
                  <a:pt x="173757" y="663149"/>
                </a:lnTo>
                <a:cubicBezTo>
                  <a:pt x="168995" y="648862"/>
                  <a:pt x="167824" y="632818"/>
                  <a:pt x="159470" y="620287"/>
                </a:cubicBezTo>
                <a:lnTo>
                  <a:pt x="130895" y="577424"/>
                </a:lnTo>
                <a:cubicBezTo>
                  <a:pt x="121077" y="528334"/>
                  <a:pt x="115768" y="495906"/>
                  <a:pt x="102320" y="448837"/>
                </a:cubicBezTo>
                <a:cubicBezTo>
                  <a:pt x="98183" y="434356"/>
                  <a:pt x="92795" y="420262"/>
                  <a:pt x="88032" y="405974"/>
                </a:cubicBezTo>
                <a:cubicBezTo>
                  <a:pt x="83270" y="377399"/>
                  <a:pt x="79084" y="348722"/>
                  <a:pt x="73745" y="320249"/>
                </a:cubicBezTo>
                <a:cubicBezTo>
                  <a:pt x="64795" y="272513"/>
                  <a:pt x="60529" y="223450"/>
                  <a:pt x="45170" y="177374"/>
                </a:cubicBezTo>
                <a:cubicBezTo>
                  <a:pt x="19637" y="100780"/>
                  <a:pt x="39584" y="166524"/>
                  <a:pt x="16595" y="63074"/>
                </a:cubicBezTo>
                <a:cubicBezTo>
                  <a:pt x="12335" y="43905"/>
                  <a:pt x="-6474" y="23487"/>
                  <a:pt x="2307" y="5924"/>
                </a:cubicBezTo>
                <a:cubicBezTo>
                  <a:pt x="8331" y="-6124"/>
                  <a:pt x="-16743" y="3543"/>
                  <a:pt x="30882" y="5924"/>
                </a:cubicBezTo>
                <a:close/>
              </a:path>
            </a:pathLst>
          </a:custGeom>
          <a:solidFill>
            <a:srgbClr val="F1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a:endCxn id="38" idx="38"/>
          </p:cNvCxnSpPr>
          <p:nvPr/>
        </p:nvCxnSpPr>
        <p:spPr>
          <a:xfrm flipH="1" flipV="1">
            <a:off x="2014538" y="4500563"/>
            <a:ext cx="439662" cy="706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619744" y="3496646"/>
            <a:ext cx="283167" cy="74674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Lưu đồ: Điểm Kết Thúc 147">
            <a:extLst>
              <a:ext uri="{FF2B5EF4-FFF2-40B4-BE49-F238E27FC236}">
                <a16:creationId xmlns:a16="http://schemas.microsoft.com/office/drawing/2014/main" id="{05461557-442F-4F94-AF09-A5C02FFACD0D}"/>
              </a:ext>
            </a:extLst>
          </p:cNvPr>
          <p:cNvSpPr/>
          <p:nvPr/>
        </p:nvSpPr>
        <p:spPr>
          <a:xfrm>
            <a:off x="1278801" y="6290713"/>
            <a:ext cx="3536440"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B050"/>
                </a:solidFill>
                <a:latin typeface="#9Slide05 SVNUT Triumph" panose="00000500000000000000" pitchFamily="2" charset="0"/>
              </a:rPr>
              <a:t>Gió</a:t>
            </a:r>
            <a:r>
              <a:rPr lang="en-US" sz="3200" dirty="0" smtClean="0">
                <a:solidFill>
                  <a:srgbClr val="00B050"/>
                </a:solidFill>
                <a:latin typeface="#9Slide05 SVNUT Triumph" panose="00000500000000000000" pitchFamily="2" charset="0"/>
              </a:rPr>
              <a:t> </a:t>
            </a:r>
            <a:r>
              <a:rPr lang="en-US" sz="3200" dirty="0" err="1" smtClean="0">
                <a:solidFill>
                  <a:srgbClr val="00B050"/>
                </a:solidFill>
                <a:latin typeface="#9Slide05 SVNUT Triumph" panose="00000500000000000000" pitchFamily="2" charset="0"/>
              </a:rPr>
              <a:t>thung</a:t>
            </a:r>
            <a:r>
              <a:rPr lang="en-US" sz="3200" dirty="0" smtClean="0">
                <a:solidFill>
                  <a:srgbClr val="00B050"/>
                </a:solidFill>
                <a:latin typeface="#9Slide05 SVNUT Triumph" panose="00000500000000000000" pitchFamily="2" charset="0"/>
              </a:rPr>
              <a:t> </a:t>
            </a:r>
            <a:r>
              <a:rPr lang="en-US" sz="3200" dirty="0" err="1" smtClean="0">
                <a:solidFill>
                  <a:srgbClr val="00B050"/>
                </a:solidFill>
                <a:latin typeface="#9Slide05 SVNUT Triumph" panose="00000500000000000000" pitchFamily="2" charset="0"/>
              </a:rPr>
              <a:t>lũng</a:t>
            </a:r>
            <a:endParaRPr lang="en-US" sz="3200" dirty="0">
              <a:solidFill>
                <a:srgbClr val="00B050"/>
              </a:solidFill>
              <a:latin typeface="#9Slide05 SVNUT Triumph" panose="00000500000000000000" pitchFamily="2" charset="0"/>
            </a:endParaRPr>
          </a:p>
        </p:txBody>
      </p:sp>
      <p:sp>
        <p:nvSpPr>
          <p:cNvPr id="30" name="Lưu đồ: Điểm Kết Thúc 147">
            <a:extLst>
              <a:ext uri="{FF2B5EF4-FFF2-40B4-BE49-F238E27FC236}">
                <a16:creationId xmlns:a16="http://schemas.microsoft.com/office/drawing/2014/main" id="{05461557-442F-4F94-AF09-A5C02FFACD0D}"/>
              </a:ext>
            </a:extLst>
          </p:cNvPr>
          <p:cNvSpPr/>
          <p:nvPr/>
        </p:nvSpPr>
        <p:spPr>
          <a:xfrm>
            <a:off x="7969591" y="6300788"/>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82502B"/>
                </a:solidFill>
                <a:latin typeface="#9Slide05 SVNUT Triumph" panose="00000500000000000000" pitchFamily="2" charset="0"/>
              </a:rPr>
              <a:t>Gió</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núi</a:t>
            </a:r>
            <a:endParaRPr lang="en-US" sz="3200" dirty="0">
              <a:solidFill>
                <a:srgbClr val="82502B"/>
              </a:solidFill>
              <a:latin typeface="#9Slide05 SVNUT Triumph" panose="00000500000000000000" pitchFamily="2" charset="0"/>
            </a:endParaRPr>
          </a:p>
        </p:txBody>
      </p:sp>
    </p:spTree>
    <p:extLst>
      <p:ext uri="{BB962C8B-B14F-4D97-AF65-F5344CB8AC3E}">
        <p14:creationId xmlns:p14="http://schemas.microsoft.com/office/powerpoint/2010/main" val="11353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43025"/>
            <a:ext cx="12097374" cy="4243387"/>
          </a:xfrm>
          <a:prstGeom prst="rect">
            <a:avLst/>
          </a:prstGeom>
        </p:spPr>
      </p:pic>
      <p:grpSp>
        <p:nvGrpSpPr>
          <p:cNvPr id="5" name="Group 4"/>
          <p:cNvGrpSpPr/>
          <p:nvPr/>
        </p:nvGrpSpPr>
        <p:grpSpPr>
          <a:xfrm>
            <a:off x="0" y="56623"/>
            <a:ext cx="12159975" cy="1107996"/>
            <a:chOff x="0" y="56623"/>
            <a:chExt cx="12159975" cy="1107996"/>
          </a:xfrm>
        </p:grpSpPr>
        <p:cxnSp>
          <p:nvCxnSpPr>
            <p:cNvPr id="6" name="Straight Connector 5">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757488" y="56623"/>
              <a:ext cx="5757862" cy="1107996"/>
              <a:chOff x="2757488" y="56623"/>
              <a:chExt cx="5757862" cy="1107996"/>
            </a:xfrm>
          </p:grpSpPr>
          <p:sp>
            <p:nvSpPr>
              <p:cNvPr id="8" name="Rectangle 7">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9" name="Picture 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Lưu đồ: Điểm Kết Thúc 147">
            <a:extLst>
              <a:ext uri="{FF2B5EF4-FFF2-40B4-BE49-F238E27FC236}">
                <a16:creationId xmlns:a16="http://schemas.microsoft.com/office/drawing/2014/main" id="{05461557-442F-4F94-AF09-A5C02FFACD0D}"/>
              </a:ext>
            </a:extLst>
          </p:cNvPr>
          <p:cNvSpPr/>
          <p:nvPr/>
        </p:nvSpPr>
        <p:spPr>
          <a:xfrm>
            <a:off x="7550660" y="5723942"/>
            <a:ext cx="3536440"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B050"/>
                </a:solidFill>
                <a:latin typeface="#9Slide05 SVNUT Triumph" panose="00000500000000000000" pitchFamily="2" charset="0"/>
              </a:rPr>
              <a:t>Gió</a:t>
            </a:r>
            <a:r>
              <a:rPr lang="en-US" sz="3200" dirty="0" smtClean="0">
                <a:solidFill>
                  <a:srgbClr val="00B050"/>
                </a:solidFill>
                <a:latin typeface="#9Slide05 SVNUT Triumph" panose="00000500000000000000" pitchFamily="2" charset="0"/>
              </a:rPr>
              <a:t> </a:t>
            </a:r>
            <a:r>
              <a:rPr lang="en-US" sz="3200" dirty="0" err="1" smtClean="0">
                <a:solidFill>
                  <a:srgbClr val="00B050"/>
                </a:solidFill>
                <a:latin typeface="#9Slide05 SVNUT Triumph" panose="00000500000000000000" pitchFamily="2" charset="0"/>
              </a:rPr>
              <a:t>thung</a:t>
            </a:r>
            <a:r>
              <a:rPr lang="en-US" sz="3200" dirty="0" smtClean="0">
                <a:solidFill>
                  <a:srgbClr val="00B050"/>
                </a:solidFill>
                <a:latin typeface="#9Slide05 SVNUT Triumph" panose="00000500000000000000" pitchFamily="2" charset="0"/>
              </a:rPr>
              <a:t> </a:t>
            </a:r>
            <a:r>
              <a:rPr lang="en-US" sz="3200" dirty="0" err="1" smtClean="0">
                <a:solidFill>
                  <a:srgbClr val="00B050"/>
                </a:solidFill>
                <a:latin typeface="#9Slide05 SVNUT Triumph" panose="00000500000000000000" pitchFamily="2" charset="0"/>
              </a:rPr>
              <a:t>lũng</a:t>
            </a:r>
            <a:endParaRPr lang="en-US" sz="3200" dirty="0">
              <a:solidFill>
                <a:srgbClr val="00B050"/>
              </a:solidFill>
              <a:latin typeface="#9Slide05 SVNUT Triumph" panose="00000500000000000000" pitchFamily="2" charset="0"/>
            </a:endParaRPr>
          </a:p>
        </p:txBody>
      </p:sp>
      <p:sp>
        <p:nvSpPr>
          <p:cNvPr id="11" name="Lưu đồ: Điểm Kết Thúc 147">
            <a:extLst>
              <a:ext uri="{FF2B5EF4-FFF2-40B4-BE49-F238E27FC236}">
                <a16:creationId xmlns:a16="http://schemas.microsoft.com/office/drawing/2014/main" id="{05461557-442F-4F94-AF09-A5C02FFACD0D}"/>
              </a:ext>
            </a:extLst>
          </p:cNvPr>
          <p:cNvSpPr/>
          <p:nvPr/>
        </p:nvSpPr>
        <p:spPr>
          <a:xfrm>
            <a:off x="1509014" y="5723942"/>
            <a:ext cx="2643471"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82502B"/>
                </a:solidFill>
                <a:latin typeface="#9Slide05 SVNUT Triumph" panose="00000500000000000000" pitchFamily="2" charset="0"/>
              </a:rPr>
              <a:t>Gió</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núi</a:t>
            </a:r>
            <a:endParaRPr lang="en-US" sz="3200" dirty="0">
              <a:solidFill>
                <a:srgbClr val="82502B"/>
              </a:solidFill>
              <a:latin typeface="#9Slide05 SVNUT Triumph" panose="00000500000000000000" pitchFamily="2" charset="0"/>
            </a:endParaRPr>
          </a:p>
        </p:txBody>
      </p:sp>
    </p:spTree>
    <p:extLst>
      <p:ext uri="{BB962C8B-B14F-4D97-AF65-F5344CB8AC3E}">
        <p14:creationId xmlns:p14="http://schemas.microsoft.com/office/powerpoint/2010/main" val="960881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6623"/>
            <a:ext cx="12159975" cy="1107996"/>
            <a:chOff x="0" y="56623"/>
            <a:chExt cx="12159975" cy="1107996"/>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57488" y="56623"/>
              <a:ext cx="5757862" cy="1107996"/>
              <a:chOff x="2757488" y="56623"/>
              <a:chExt cx="5757862" cy="1107996"/>
            </a:xfrm>
          </p:grpSpPr>
          <p:sp>
            <p:nvSpPr>
              <p:cNvPr id="7" name="Rectangle 6">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8" name="Picture 1"/>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tangle 11"/>
          <p:cNvSpPr/>
          <p:nvPr/>
        </p:nvSpPr>
        <p:spPr>
          <a:xfrm>
            <a:off x="5809008" y="1223757"/>
            <a:ext cx="348904" cy="5077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4"/>
          <a:stretch>
            <a:fillRect/>
          </a:stretch>
        </p:blipFill>
        <p:spPr>
          <a:xfrm>
            <a:off x="950594" y="1164618"/>
            <a:ext cx="9322119" cy="5693381"/>
          </a:xfrm>
          <a:prstGeom prst="rect">
            <a:avLst/>
          </a:prstGeom>
        </p:spPr>
      </p:pic>
      <p:sp>
        <p:nvSpPr>
          <p:cNvPr id="18" name="Lưu đồ: Điểm Kết Thúc 147">
            <a:extLst>
              <a:ext uri="{FF2B5EF4-FFF2-40B4-BE49-F238E27FC236}">
                <a16:creationId xmlns:a16="http://schemas.microsoft.com/office/drawing/2014/main" id="{05461557-442F-4F94-AF09-A5C02FFACD0D}"/>
              </a:ext>
            </a:extLst>
          </p:cNvPr>
          <p:cNvSpPr/>
          <p:nvPr/>
        </p:nvSpPr>
        <p:spPr>
          <a:xfrm>
            <a:off x="2529957" y="6300788"/>
            <a:ext cx="6558102" cy="55224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82502B"/>
                </a:solidFill>
                <a:latin typeface="#9Slide05 SVNUT Triumph" panose="00000500000000000000" pitchFamily="2" charset="0"/>
              </a:rPr>
              <a:t>Quá</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trình</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hình</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thành</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gió</a:t>
            </a:r>
            <a:r>
              <a:rPr lang="en-US" sz="3200" dirty="0" smtClean="0">
                <a:solidFill>
                  <a:srgbClr val="82502B"/>
                </a:solidFill>
                <a:latin typeface="#9Slide05 SVNUT Triumph" panose="00000500000000000000" pitchFamily="2" charset="0"/>
              </a:rPr>
              <a:t> </a:t>
            </a:r>
            <a:r>
              <a:rPr lang="en-US" sz="3200" dirty="0" err="1" smtClean="0">
                <a:solidFill>
                  <a:srgbClr val="82502B"/>
                </a:solidFill>
                <a:latin typeface="#9Slide05 SVNUT Triumph" panose="00000500000000000000" pitchFamily="2" charset="0"/>
              </a:rPr>
              <a:t>phơn</a:t>
            </a:r>
            <a:endParaRPr lang="en-US" sz="3200" dirty="0">
              <a:solidFill>
                <a:srgbClr val="82502B"/>
              </a:solidFill>
              <a:latin typeface="#9Slide05 SVNUT Triumph" panose="00000500000000000000" pitchFamily="2" charset="0"/>
            </a:endParaRPr>
          </a:p>
        </p:txBody>
      </p:sp>
    </p:spTree>
    <p:extLst>
      <p:ext uri="{BB962C8B-B14F-4D97-AF65-F5344CB8AC3E}">
        <p14:creationId xmlns:p14="http://schemas.microsoft.com/office/powerpoint/2010/main" val="3067390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0" y="56623"/>
            <a:ext cx="12159975" cy="1107996"/>
            <a:chOff x="0" y="56623"/>
            <a:chExt cx="12159975" cy="1107996"/>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757488" y="56623"/>
              <a:ext cx="5757862" cy="1107996"/>
              <a:chOff x="2757488" y="56623"/>
              <a:chExt cx="5757862" cy="1107996"/>
            </a:xfrm>
          </p:grpSpPr>
          <p:sp>
            <p:nvSpPr>
              <p:cNvPr id="42" name="Rectangle 41">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GIÓ</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3" name="Picture 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3618174" y="115761"/>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7" name="Lưu đồ: Điểm Kết Thúc 147">
            <a:extLst>
              <a:ext uri="{FF2B5EF4-FFF2-40B4-BE49-F238E27FC236}">
                <a16:creationId xmlns:a16="http://schemas.microsoft.com/office/drawing/2014/main" id="{05461557-442F-4F94-AF09-A5C02FFACD0D}"/>
              </a:ext>
            </a:extLst>
          </p:cNvPr>
          <p:cNvSpPr/>
          <p:nvPr/>
        </p:nvSpPr>
        <p:spPr>
          <a:xfrm>
            <a:off x="4686796" y="1164619"/>
            <a:ext cx="2643471" cy="526711"/>
          </a:xfrm>
          <a:prstGeom prst="flowChartTerminator">
            <a:avLst/>
          </a:prstGeom>
          <a:solidFill>
            <a:srgbClr val="0276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FF00"/>
                </a:solidFill>
                <a:latin typeface="#9Slide05 SVNUT Triumph" panose="00000500000000000000" pitchFamily="2" charset="0"/>
              </a:rPr>
              <a:t>Bảng</a:t>
            </a:r>
            <a:r>
              <a:rPr lang="en-US" sz="3200" dirty="0" smtClean="0">
                <a:solidFill>
                  <a:srgbClr val="FFFF00"/>
                </a:solidFill>
                <a:latin typeface="#9Slide05 SVNUT Triumph" panose="00000500000000000000" pitchFamily="2" charset="0"/>
              </a:rPr>
              <a:t> 2</a:t>
            </a:r>
            <a:endParaRPr lang="en-US" sz="3200" dirty="0">
              <a:solidFill>
                <a:srgbClr val="FFFF00"/>
              </a:solidFill>
              <a:latin typeface="#9Slide05 SVNUT Triumph" panose="000005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5823686"/>
              </p:ext>
            </p:extLst>
          </p:nvPr>
        </p:nvGraphicFramePr>
        <p:xfrm>
          <a:off x="43641" y="1878949"/>
          <a:ext cx="12116334" cy="4913291"/>
        </p:xfrm>
        <a:graphic>
          <a:graphicData uri="http://schemas.openxmlformats.org/drawingml/2006/table">
            <a:tbl>
              <a:tblPr firstRow="1" firstCol="1" bandRow="1"/>
              <a:tblGrid>
                <a:gridCol w="1828022">
                  <a:extLst>
                    <a:ext uri="{9D8B030D-6E8A-4147-A177-3AD203B41FA5}">
                      <a16:colId xmlns:a16="http://schemas.microsoft.com/office/drawing/2014/main" val="3096427427"/>
                    </a:ext>
                  </a:extLst>
                </a:gridCol>
                <a:gridCol w="2734172">
                  <a:extLst>
                    <a:ext uri="{9D8B030D-6E8A-4147-A177-3AD203B41FA5}">
                      <a16:colId xmlns:a16="http://schemas.microsoft.com/office/drawing/2014/main" val="1006815974"/>
                    </a:ext>
                  </a:extLst>
                </a:gridCol>
                <a:gridCol w="4737369">
                  <a:extLst>
                    <a:ext uri="{9D8B030D-6E8A-4147-A177-3AD203B41FA5}">
                      <a16:colId xmlns:a16="http://schemas.microsoft.com/office/drawing/2014/main" val="2014405964"/>
                    </a:ext>
                  </a:extLst>
                </a:gridCol>
                <a:gridCol w="2816771">
                  <a:extLst>
                    <a:ext uri="{9D8B030D-6E8A-4147-A177-3AD203B41FA5}">
                      <a16:colId xmlns:a16="http://schemas.microsoft.com/office/drawing/2014/main" val="2629735231"/>
                    </a:ext>
                  </a:extLst>
                </a:gridCol>
              </a:tblGrid>
              <a:tr h="956452">
                <a:tc>
                  <a:txBody>
                    <a:bodyPr/>
                    <a:lstStyle/>
                    <a:p>
                      <a:pPr marL="0" marR="0" algn="ctr">
                        <a:lnSpc>
                          <a:spcPct val="107000"/>
                        </a:lnSpc>
                        <a:spcBef>
                          <a:spcPts val="0"/>
                        </a:spcBef>
                        <a:spcAft>
                          <a:spcPts val="0"/>
                        </a:spcAft>
                      </a:pPr>
                      <a:r>
                        <a:rPr lang="en-US" sz="2800" b="1" dirty="0" err="1" smtClean="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endParaRPr lang="en-US" sz="28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đất</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biển</a:t>
                      </a:r>
                      <a:endParaRPr lang="en-US" sz="28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phơn</a:t>
                      </a:r>
                      <a:endParaRPr lang="en-US" sz="28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thung</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lũng</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gió</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núi</a:t>
                      </a:r>
                      <a:endParaRPr lang="en-US" sz="28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extLst>
                  <a:ext uri="{0D108BD9-81ED-4DB2-BD59-A6C34878D82A}">
                    <a16:rowId xmlns:a16="http://schemas.microsoft.com/office/drawing/2014/main" val="4235524348"/>
                  </a:ext>
                </a:extLst>
              </a:tr>
              <a:tr h="1708024">
                <a:tc>
                  <a:txBody>
                    <a:bodyPr/>
                    <a:lstStyle/>
                    <a:p>
                      <a:pPr marL="0" marR="0" algn="ctr">
                        <a:lnSpc>
                          <a:spcPct val="107000"/>
                        </a:lnSpc>
                        <a:spcBef>
                          <a:spcPts val="0"/>
                        </a:spcBef>
                        <a:spcAft>
                          <a:spcPts val="0"/>
                        </a:spcAft>
                      </a:pP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nhân</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233793"/>
                  </a:ext>
                </a:extLst>
              </a:tr>
              <a:tr h="1357312">
                <a:tc>
                  <a:txBody>
                    <a:bodyPr/>
                    <a:lstStyle/>
                    <a:p>
                      <a:pPr marL="0" marR="0" algn="ctr">
                        <a:lnSpc>
                          <a:spcPct val="107000"/>
                        </a:lnSpc>
                        <a:spcBef>
                          <a:spcPts val="0"/>
                        </a:spcBef>
                        <a:spcAft>
                          <a:spcPts val="0"/>
                        </a:spcAft>
                      </a:pP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Đặc</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điểm</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tính</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chất</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837190"/>
                  </a:ext>
                </a:extLst>
              </a:tr>
              <a:tr h="891503">
                <a:tc>
                  <a:txBody>
                    <a:bodyPr/>
                    <a:lstStyle/>
                    <a:p>
                      <a:pPr marL="0" marR="0" algn="ctr">
                        <a:lnSpc>
                          <a:spcPct val="107000"/>
                        </a:lnSpc>
                        <a:spcBef>
                          <a:spcPts val="0"/>
                        </a:spcBef>
                        <a:spcAft>
                          <a:spcPts val="0"/>
                        </a:spcAft>
                      </a:pP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bố</a:t>
                      </a:r>
                      <a:endParaRPr lang="en-US" sz="2800" b="1"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6BD"/>
                    </a:solidFill>
                  </a:tcPr>
                </a:tc>
                <a:tc>
                  <a:txBody>
                    <a:bodyPr/>
                    <a:lstStyle/>
                    <a:p>
                      <a:pPr marL="0" marR="0" algn="ctr">
                        <a:lnSpc>
                          <a:spcPct val="107000"/>
                        </a:lnSpc>
                        <a:spcBef>
                          <a:spcPts val="0"/>
                        </a:spcBef>
                        <a:spcAft>
                          <a:spcPts val="0"/>
                        </a:spcAft>
                      </a:pP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FFFF00"/>
                          </a:solidFill>
                          <a:effectLst/>
                          <a:latin typeface="#9Slide03 SFU Futura_12" panose="020B060402020202020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664672"/>
                  </a:ext>
                </a:extLst>
              </a:tr>
            </a:tbl>
          </a:graphicData>
        </a:graphic>
      </p:graphicFrame>
      <p:sp>
        <p:nvSpPr>
          <p:cNvPr id="6" name="Rectangle 5"/>
          <p:cNvSpPr/>
          <p:nvPr/>
        </p:nvSpPr>
        <p:spPr>
          <a:xfrm>
            <a:off x="4599572" y="2900464"/>
            <a:ext cx="4568465" cy="1569660"/>
          </a:xfrm>
          <a:prstGeom prst="rect">
            <a:avLst/>
          </a:prstGeom>
        </p:spPr>
        <p:txBody>
          <a:bodyPr wrap="square">
            <a:spAutoFit/>
          </a:bodyPr>
          <a:lstStyle/>
          <a:p>
            <a:pPr algn="just"/>
            <a:r>
              <a:rPr lang="en-US" sz="2400" b="1" dirty="0" err="1">
                <a:solidFill>
                  <a:srgbClr val="2070FF"/>
                </a:solidFill>
                <a:latin typeface="#9Slide03 SFU Futura_12" panose="020B0604020202020204" charset="0"/>
                <a:ea typeface="Calibri" panose="020F0502020204030204" pitchFamily="34" charset="0"/>
              </a:rPr>
              <a:t>G</a:t>
            </a:r>
            <a:r>
              <a:rPr lang="en-US" sz="2400" b="1" dirty="0" err="1" smtClean="0">
                <a:solidFill>
                  <a:srgbClr val="2070FF"/>
                </a:solidFill>
                <a:latin typeface="#9Slide03 SFU Futura_12" panose="020B0604020202020204" charset="0"/>
                <a:ea typeface="Calibri" panose="020F0502020204030204" pitchFamily="34" charset="0"/>
              </a:rPr>
              <a:t>ió</a:t>
            </a:r>
            <a:r>
              <a:rPr lang="en-US" sz="2400" b="1" dirty="0" smtClean="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vượt</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núi</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nhiệt</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độ</a:t>
            </a:r>
            <a:r>
              <a:rPr lang="en-US" sz="2400" b="1" dirty="0">
                <a:solidFill>
                  <a:srgbClr val="2070FF"/>
                </a:solidFill>
                <a:latin typeface="#9Slide03 SFU Futura_12" panose="020B0604020202020204" charset="0"/>
                <a:ea typeface="Calibri" panose="020F0502020204030204" pitchFamily="34" charset="0"/>
              </a:rPr>
              <a:t> </a:t>
            </a:r>
            <a:r>
              <a:rPr lang="en-US" sz="2400" b="1" dirty="0" err="1" smtClean="0">
                <a:solidFill>
                  <a:srgbClr val="2070FF"/>
                </a:solidFill>
                <a:latin typeface="#9Slide03 SFU Futura_12" panose="020B0604020202020204" charset="0"/>
                <a:ea typeface="Calibri" panose="020F0502020204030204" pitchFamily="34" charset="0"/>
              </a:rPr>
              <a:t>giảm</a:t>
            </a:r>
            <a:r>
              <a:rPr lang="en-US" sz="2400" b="1" dirty="0" smtClean="0">
                <a:solidFill>
                  <a:srgbClr val="2070FF"/>
                </a:solidFill>
                <a:latin typeface="#9Slide03 SFU Futura_12" panose="020B0604020202020204" charset="0"/>
                <a:ea typeface="Calibri" panose="020F0502020204030204" pitchFamily="34" charset="0"/>
              </a:rPr>
              <a:t> </a:t>
            </a:r>
            <a:r>
              <a:rPr lang="en-US" sz="2400" b="1" dirty="0" smtClean="0">
                <a:solidFill>
                  <a:srgbClr val="2070FF"/>
                </a:solidFill>
                <a:latin typeface="#9Slide03 SFU Futura_12" panose="020B0604020202020204" charset="0"/>
                <a:ea typeface="Calibri" panose="020F0502020204030204" pitchFamily="34" charset="0"/>
                <a:sym typeface="Wingdings" panose="05000000000000000000" pitchFamily="2" charset="2"/>
              </a:rPr>
              <a:t> </a:t>
            </a:r>
            <a:r>
              <a:rPr lang="en-US" sz="2400" b="1" dirty="0" err="1" smtClean="0">
                <a:solidFill>
                  <a:srgbClr val="2070FF"/>
                </a:solidFill>
                <a:latin typeface="#9Slide03 SFU Futura_12" panose="020B0604020202020204" charset="0"/>
                <a:ea typeface="Calibri" panose="020F0502020204030204" pitchFamily="34" charset="0"/>
              </a:rPr>
              <a:t>mưa</a:t>
            </a:r>
            <a:r>
              <a:rPr lang="en-US" sz="2400" b="1" dirty="0" smtClean="0">
                <a:solidFill>
                  <a:srgbClr val="2070FF"/>
                </a:solidFill>
                <a:latin typeface="#9Slide03 SFU Futura_12" panose="020B0604020202020204" charset="0"/>
                <a:ea typeface="Calibri" panose="020F0502020204030204" pitchFamily="34" charset="0"/>
              </a:rPr>
              <a:t> </a:t>
            </a:r>
            <a:r>
              <a:rPr lang="en-US" sz="2400" b="1" dirty="0">
                <a:solidFill>
                  <a:srgbClr val="2070FF"/>
                </a:solidFill>
                <a:latin typeface="#9Slide03 SFU Futura_12" panose="020B0604020202020204" charset="0"/>
                <a:ea typeface="Calibri" panose="020F0502020204030204" pitchFamily="34" charset="0"/>
              </a:rPr>
              <a:t>ở </a:t>
            </a:r>
            <a:r>
              <a:rPr lang="en-US" sz="2400" b="1" dirty="0" err="1">
                <a:solidFill>
                  <a:srgbClr val="2070FF"/>
                </a:solidFill>
                <a:latin typeface="#9Slide03 SFU Futura_12" panose="020B0604020202020204" charset="0"/>
                <a:ea typeface="Calibri" panose="020F0502020204030204" pitchFamily="34" charset="0"/>
              </a:rPr>
              <a:t>sườn</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đón</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gió</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khi</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vượt</a:t>
            </a:r>
            <a:r>
              <a:rPr lang="en-US" sz="2400" b="1" dirty="0">
                <a:solidFill>
                  <a:srgbClr val="2070FF"/>
                </a:solidFill>
                <a:latin typeface="#9Slide03 SFU Futura_12" panose="020B0604020202020204" charset="0"/>
                <a:ea typeface="Calibri" panose="020F0502020204030204" pitchFamily="34" charset="0"/>
              </a:rPr>
              <a:t> sang </a:t>
            </a:r>
            <a:r>
              <a:rPr lang="en-US" sz="2400" b="1" dirty="0" err="1">
                <a:solidFill>
                  <a:srgbClr val="2070FF"/>
                </a:solidFill>
                <a:latin typeface="#9Slide03 SFU Futura_12" panose="020B0604020202020204" charset="0"/>
                <a:ea typeface="Calibri" panose="020F0502020204030204" pitchFamily="34" charset="0"/>
              </a:rPr>
              <a:t>sườn</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bên</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kia</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hơi</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nước</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giảm</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nhiệt</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độ</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tăng</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lên</a:t>
            </a:r>
            <a:r>
              <a:rPr lang="en-US" sz="2400" b="1" dirty="0">
                <a:solidFill>
                  <a:srgbClr val="2070FF"/>
                </a:solidFill>
                <a:latin typeface="#9Slide03 SFU Futura_12" panose="020B0604020202020204" charset="0"/>
                <a:ea typeface="Calibri" panose="020F0502020204030204" pitchFamily="34" charset="0"/>
              </a:rPr>
              <a:t>, </a:t>
            </a:r>
            <a:r>
              <a:rPr lang="en-US" sz="2400" b="1" dirty="0" smtClean="0">
                <a:solidFill>
                  <a:srgbClr val="2070FF"/>
                </a:solidFill>
                <a:latin typeface="#9Slide03 SFU Futura_12" panose="020B0604020202020204" charset="0"/>
                <a:ea typeface="Calibri" panose="020F0502020204030204" pitchFamily="34" charset="0"/>
                <a:sym typeface="Wingdings" panose="05000000000000000000" pitchFamily="2" charset="2"/>
              </a:rPr>
              <a:t></a:t>
            </a:r>
            <a:r>
              <a:rPr lang="en-US" sz="2400" b="1" dirty="0" err="1" smtClean="0">
                <a:solidFill>
                  <a:srgbClr val="2070FF"/>
                </a:solidFill>
                <a:latin typeface="#9Slide03 SFU Futura_12" panose="020B0604020202020204" charset="0"/>
                <a:ea typeface="Calibri" panose="020F0502020204030204" pitchFamily="34" charset="0"/>
              </a:rPr>
              <a:t>phơn</a:t>
            </a:r>
            <a:r>
              <a:rPr lang="en-US" sz="2400" b="1" dirty="0">
                <a:solidFill>
                  <a:srgbClr val="2070FF"/>
                </a:solidFill>
                <a:latin typeface="#9Slide03 SFU Futura_12" panose="020B0604020202020204" charset="0"/>
                <a:ea typeface="Calibri" panose="020F0502020204030204" pitchFamily="34" charset="0"/>
              </a:rPr>
              <a:t>.</a:t>
            </a:r>
            <a:endParaRPr lang="en-US" sz="2400" b="1" dirty="0">
              <a:solidFill>
                <a:srgbClr val="2070FF"/>
              </a:solidFill>
              <a:latin typeface="#9Slide03 SFU Futura_12" panose="020B0604020202020204" charset="0"/>
            </a:endParaRPr>
          </a:p>
        </p:txBody>
      </p:sp>
      <p:sp>
        <p:nvSpPr>
          <p:cNvPr id="7" name="Rectangle 6"/>
          <p:cNvSpPr/>
          <p:nvPr/>
        </p:nvSpPr>
        <p:spPr>
          <a:xfrm>
            <a:off x="2125043" y="2886936"/>
            <a:ext cx="2247775" cy="1569660"/>
          </a:xfrm>
          <a:prstGeom prst="rect">
            <a:avLst/>
          </a:prstGeom>
        </p:spPr>
        <p:txBody>
          <a:bodyPr wrap="square">
            <a:spAutoFit/>
          </a:bodyPr>
          <a:lstStyle/>
          <a:p>
            <a:pPr algn="just"/>
            <a:r>
              <a:rPr lang="en-US" sz="2400" b="1" dirty="0" err="1">
                <a:solidFill>
                  <a:srgbClr val="1B7834"/>
                </a:solidFill>
                <a:latin typeface="#9Slide03 SFU Futura_12" panose="020B0604020202020204" charset="0"/>
                <a:ea typeface="Calibri" panose="020F0502020204030204" pitchFamily="34" charset="0"/>
              </a:rPr>
              <a:t>N</a:t>
            </a:r>
            <a:r>
              <a:rPr lang="en-US" sz="2400" b="1" dirty="0" err="1" smtClean="0">
                <a:solidFill>
                  <a:srgbClr val="1B7834"/>
                </a:solidFill>
                <a:latin typeface="#9Slide03 SFU Futura_12" panose="020B0604020202020204" charset="0"/>
                <a:ea typeface="Calibri" panose="020F0502020204030204" pitchFamily="34" charset="0"/>
              </a:rPr>
              <a:t>óng</a:t>
            </a:r>
            <a:r>
              <a:rPr lang="en-US" sz="2400" b="1" dirty="0" smtClean="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lên</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lạnh</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đi</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không</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đều</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giữa</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đất</a:t>
            </a:r>
            <a:r>
              <a:rPr lang="en-US" sz="2400" b="1" dirty="0">
                <a:solidFill>
                  <a:srgbClr val="1B7834"/>
                </a:solidFill>
                <a:latin typeface="#9Slide03 SFU Futura_12" panose="020B0604020202020204" charset="0"/>
                <a:ea typeface="Calibri" panose="020F0502020204030204" pitchFamily="34" charset="0"/>
              </a:rPr>
              <a:t> </a:t>
            </a:r>
            <a:r>
              <a:rPr lang="en-US" sz="2400" b="1" dirty="0" err="1" smtClean="0">
                <a:solidFill>
                  <a:srgbClr val="1B7834"/>
                </a:solidFill>
                <a:latin typeface="#9Slide03 SFU Futura_12" panose="020B0604020202020204" charset="0"/>
                <a:ea typeface="Calibri" panose="020F0502020204030204" pitchFamily="34" charset="0"/>
              </a:rPr>
              <a:t>và</a:t>
            </a:r>
            <a:r>
              <a:rPr lang="en-US" sz="2400" b="1" dirty="0" smtClean="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biển</a:t>
            </a:r>
            <a:endParaRPr lang="en-US" sz="2400" b="1" dirty="0">
              <a:solidFill>
                <a:srgbClr val="1B7834"/>
              </a:solidFill>
              <a:latin typeface="#9Slide03 SFU Futura_12" panose="020B0604020202020204" charset="0"/>
            </a:endParaRPr>
          </a:p>
        </p:txBody>
      </p:sp>
      <p:sp>
        <p:nvSpPr>
          <p:cNvPr id="8" name="Rectangle 7"/>
          <p:cNvSpPr/>
          <p:nvPr/>
        </p:nvSpPr>
        <p:spPr>
          <a:xfrm>
            <a:off x="9444276" y="2900464"/>
            <a:ext cx="2478187" cy="1569660"/>
          </a:xfrm>
          <a:prstGeom prst="rect">
            <a:avLst/>
          </a:prstGeom>
        </p:spPr>
        <p:txBody>
          <a:bodyPr wrap="square">
            <a:spAutoFit/>
          </a:bodyPr>
          <a:lstStyle/>
          <a:p>
            <a:pPr algn="just"/>
            <a:r>
              <a:rPr lang="en-US" sz="2400" b="1" dirty="0">
                <a:solidFill>
                  <a:schemeClr val="accent2">
                    <a:lumMod val="50000"/>
                  </a:schemeClr>
                </a:solidFill>
                <a:latin typeface="#9Slide03 SFU Futura_12" panose="020B0604020202020204" charset="0"/>
                <a:ea typeface="Calibri" panose="020F0502020204030204" pitchFamily="34" charset="0"/>
              </a:rPr>
              <a:t>Do </a:t>
            </a:r>
            <a:r>
              <a:rPr lang="en-US" sz="2400" b="1" dirty="0" err="1">
                <a:solidFill>
                  <a:schemeClr val="accent2">
                    <a:lumMod val="50000"/>
                  </a:schemeClr>
                </a:solidFill>
                <a:latin typeface="#9Slide03 SFU Futura_12" panose="020B0604020202020204" charset="0"/>
                <a:ea typeface="Calibri" panose="020F0502020204030204" pitchFamily="34" charset="0"/>
              </a:rPr>
              <a:t>sự</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chênh</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lệch</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nhiệt</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độ</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giữa</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sườn</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núi</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và</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thung</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lũng</a:t>
            </a:r>
            <a:r>
              <a:rPr lang="en-US" sz="2400" b="1" dirty="0">
                <a:solidFill>
                  <a:schemeClr val="accent2">
                    <a:lumMod val="50000"/>
                  </a:schemeClr>
                </a:solidFill>
                <a:latin typeface="#9Slide03 SFU Futura_12" panose="020B0604020202020204" charset="0"/>
                <a:ea typeface="Calibri" panose="020F0502020204030204" pitchFamily="34" charset="0"/>
              </a:rPr>
              <a:t>.</a:t>
            </a:r>
            <a:endParaRPr lang="en-US" sz="2400" b="1" dirty="0">
              <a:solidFill>
                <a:schemeClr val="accent2">
                  <a:lumMod val="50000"/>
                </a:schemeClr>
              </a:solidFill>
              <a:latin typeface="#9Slide03 SFU Futura_12" panose="020B0604020202020204" charset="0"/>
            </a:endParaRPr>
          </a:p>
        </p:txBody>
      </p:sp>
      <p:sp>
        <p:nvSpPr>
          <p:cNvPr id="12" name="Rectangle 11"/>
          <p:cNvSpPr/>
          <p:nvPr/>
        </p:nvSpPr>
        <p:spPr>
          <a:xfrm>
            <a:off x="4686796" y="5958464"/>
            <a:ext cx="1848672" cy="830997"/>
          </a:xfrm>
          <a:prstGeom prst="rect">
            <a:avLst/>
          </a:prstGeom>
        </p:spPr>
        <p:txBody>
          <a:bodyPr wrap="square">
            <a:spAutoFit/>
          </a:bodyPr>
          <a:lstStyle/>
          <a:p>
            <a:pPr algn="just"/>
            <a:r>
              <a:rPr lang="en-US" sz="2400" b="1" dirty="0" err="1">
                <a:solidFill>
                  <a:srgbClr val="2070FF"/>
                </a:solidFill>
                <a:latin typeface="#9Slide03 SFU Futura_12" panose="020B0604020202020204" charset="0"/>
                <a:ea typeface="Calibri" panose="020F0502020204030204" pitchFamily="34" charset="0"/>
              </a:rPr>
              <a:t>Vùng</a:t>
            </a:r>
            <a:r>
              <a:rPr lang="en-US" sz="2400" b="1" dirty="0">
                <a:solidFill>
                  <a:srgbClr val="2070FF"/>
                </a:solidFill>
                <a:latin typeface="#9Slide03 SFU Futura_12" panose="020B0604020202020204" charset="0"/>
                <a:ea typeface="Calibri" panose="020F0502020204030204" pitchFamily="34" charset="0"/>
              </a:rPr>
              <a:t> </a:t>
            </a:r>
            <a:r>
              <a:rPr lang="en-US" sz="2400" b="1" dirty="0" err="1" smtClean="0">
                <a:solidFill>
                  <a:srgbClr val="2070FF"/>
                </a:solidFill>
                <a:latin typeface="#9Slide03 SFU Futura_12" panose="020B0604020202020204" charset="0"/>
                <a:ea typeface="Calibri" panose="020F0502020204030204" pitchFamily="34" charset="0"/>
              </a:rPr>
              <a:t>có</a:t>
            </a:r>
            <a:r>
              <a:rPr lang="en-US" sz="2400" b="1" dirty="0" smtClean="0">
                <a:solidFill>
                  <a:srgbClr val="2070FF"/>
                </a:solidFill>
                <a:latin typeface="#9Slide03 SFU Futura_12" panose="020B0604020202020204" charset="0"/>
                <a:ea typeface="Calibri" panose="020F0502020204030204" pitchFamily="34" charset="0"/>
              </a:rPr>
              <a:t> </a:t>
            </a:r>
            <a:r>
              <a:rPr lang="en-US" sz="2400" b="1" dirty="0" err="1" smtClean="0">
                <a:solidFill>
                  <a:srgbClr val="2070FF"/>
                </a:solidFill>
                <a:latin typeface="#9Slide03 SFU Futura_12" panose="020B0604020202020204" charset="0"/>
                <a:ea typeface="Calibri" panose="020F0502020204030204" pitchFamily="34" charset="0"/>
              </a:rPr>
              <a:t>núi</a:t>
            </a:r>
            <a:r>
              <a:rPr lang="en-US" sz="2400" b="1" dirty="0" smtClean="0">
                <a:solidFill>
                  <a:srgbClr val="2070FF"/>
                </a:solidFill>
                <a:latin typeface="#9Slide03 SFU Futura_12" panose="020B0604020202020204" charset="0"/>
                <a:ea typeface="Calibri" panose="020F0502020204030204" pitchFamily="34" charset="0"/>
              </a:rPr>
              <a:t> </a:t>
            </a:r>
            <a:r>
              <a:rPr lang="en-US" sz="2400" b="1" dirty="0" err="1" smtClean="0">
                <a:solidFill>
                  <a:srgbClr val="2070FF"/>
                </a:solidFill>
                <a:latin typeface="#9Slide03 SFU Futura_12" panose="020B0604020202020204" charset="0"/>
                <a:ea typeface="Calibri" panose="020F0502020204030204" pitchFamily="34" charset="0"/>
              </a:rPr>
              <a:t>chắn</a:t>
            </a:r>
            <a:r>
              <a:rPr lang="en-US" sz="2400" b="1" dirty="0" smtClean="0">
                <a:solidFill>
                  <a:srgbClr val="2070FF"/>
                </a:solidFill>
                <a:latin typeface="#9Slide03 SFU Futura_12" panose="020B0604020202020204" charset="0"/>
                <a:ea typeface="Calibri" panose="020F0502020204030204" pitchFamily="34" charset="0"/>
              </a:rPr>
              <a:t> </a:t>
            </a:r>
            <a:r>
              <a:rPr lang="en-US" sz="2400" b="1" dirty="0" err="1" smtClean="0">
                <a:solidFill>
                  <a:srgbClr val="2070FF"/>
                </a:solidFill>
                <a:latin typeface="#9Slide03 SFU Futura_12" panose="020B0604020202020204" charset="0"/>
                <a:ea typeface="Calibri" panose="020F0502020204030204" pitchFamily="34" charset="0"/>
              </a:rPr>
              <a:t>gió</a:t>
            </a:r>
            <a:endParaRPr lang="en-US" sz="2400" b="1" dirty="0">
              <a:solidFill>
                <a:srgbClr val="2070FF"/>
              </a:solidFill>
              <a:latin typeface="#9Slide03 SFU Futura_12" panose="020B0604020202020204" charset="0"/>
            </a:endParaRPr>
          </a:p>
        </p:txBody>
      </p:sp>
      <p:sp>
        <p:nvSpPr>
          <p:cNvPr id="13" name="Rectangle 12"/>
          <p:cNvSpPr/>
          <p:nvPr/>
        </p:nvSpPr>
        <p:spPr>
          <a:xfrm>
            <a:off x="9741895" y="6189296"/>
            <a:ext cx="2318555" cy="461665"/>
          </a:xfrm>
          <a:prstGeom prst="rect">
            <a:avLst/>
          </a:prstGeom>
        </p:spPr>
        <p:txBody>
          <a:bodyPr wrap="square">
            <a:spAutoFit/>
          </a:bodyPr>
          <a:lstStyle/>
          <a:p>
            <a:pPr algn="just"/>
            <a:r>
              <a:rPr lang="en-US" sz="2400" b="1" dirty="0" err="1">
                <a:solidFill>
                  <a:schemeClr val="accent2">
                    <a:lumMod val="50000"/>
                  </a:schemeClr>
                </a:solidFill>
                <a:latin typeface="#9Slide03 SFU Futura_12" panose="020B0604020202020204" charset="0"/>
                <a:ea typeface="Calibri" panose="020F0502020204030204" pitchFamily="34" charset="0"/>
              </a:rPr>
              <a:t>Vùng</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đồi</a:t>
            </a:r>
            <a:r>
              <a:rPr lang="en-US" sz="2400" b="1" dirty="0">
                <a:solidFill>
                  <a:schemeClr val="accent2">
                    <a:lumMod val="50000"/>
                  </a:schemeClr>
                </a:solidFill>
                <a:latin typeface="#9Slide03 SFU Futura_12" panose="020B0604020202020204" charset="0"/>
                <a:ea typeface="Calibri" panose="020F0502020204030204" pitchFamily="34"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rPr>
              <a:t>núi</a:t>
            </a:r>
            <a:endParaRPr lang="en-US" sz="2400" b="1" dirty="0">
              <a:solidFill>
                <a:schemeClr val="accent2">
                  <a:lumMod val="50000"/>
                </a:schemeClr>
              </a:solidFill>
              <a:latin typeface="#9Slide03 SFU Futura_12" panose="020B0604020202020204" charset="0"/>
            </a:endParaRPr>
          </a:p>
        </p:txBody>
      </p:sp>
      <p:sp>
        <p:nvSpPr>
          <p:cNvPr id="14" name="Rectangle 13"/>
          <p:cNvSpPr/>
          <p:nvPr/>
        </p:nvSpPr>
        <p:spPr>
          <a:xfrm>
            <a:off x="5129004" y="4891611"/>
            <a:ext cx="1808906" cy="461665"/>
          </a:xfrm>
          <a:prstGeom prst="rect">
            <a:avLst/>
          </a:prstGeom>
        </p:spPr>
        <p:txBody>
          <a:bodyPr wrap="square">
            <a:spAutoFit/>
          </a:bodyPr>
          <a:lstStyle/>
          <a:p>
            <a:pPr algn="just"/>
            <a:r>
              <a:rPr lang="en-US" sz="2400" b="1" dirty="0" err="1">
                <a:solidFill>
                  <a:srgbClr val="2070FF"/>
                </a:solidFill>
                <a:latin typeface="#9Slide03 SFU Futura_12" panose="020B0604020202020204" charset="0"/>
                <a:ea typeface="Calibri" panose="020F0502020204030204" pitchFamily="34" charset="0"/>
              </a:rPr>
              <a:t>Khô</a:t>
            </a:r>
            <a:r>
              <a:rPr lang="en-US" sz="2400" b="1" dirty="0">
                <a:solidFill>
                  <a:srgbClr val="2070FF"/>
                </a:solidFill>
                <a:latin typeface="#9Slide03 SFU Futura_12" panose="020B0604020202020204" charset="0"/>
                <a:ea typeface="Calibri" panose="020F0502020204030204" pitchFamily="34" charset="0"/>
              </a:rPr>
              <a:t> </a:t>
            </a:r>
            <a:r>
              <a:rPr lang="en-US" sz="2400" b="1" dirty="0" err="1">
                <a:solidFill>
                  <a:srgbClr val="2070FF"/>
                </a:solidFill>
                <a:latin typeface="#9Slide03 SFU Futura_12" panose="020B0604020202020204" charset="0"/>
                <a:ea typeface="Calibri" panose="020F0502020204030204" pitchFamily="34" charset="0"/>
              </a:rPr>
              <a:t>nóng</a:t>
            </a:r>
            <a:endParaRPr lang="en-US" sz="2400" b="1" dirty="0">
              <a:solidFill>
                <a:srgbClr val="2070FF"/>
              </a:solidFill>
              <a:latin typeface="#9Slide03 SFU Futura_12" panose="020B060402020202020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1127" b="95211" l="3689" r="98156">
                        <a14:foregroundMark x1="31352" y1="31831" x2="41189" y2="39718"/>
                        <a14:foregroundMark x1="40779" y1="38873" x2="39754" y2="34366"/>
                        <a14:foregroundMark x1="51025" y1="31549" x2="45287" y2="17746"/>
                        <a14:foregroundMark x1="55123" y1="5915" x2="68033" y2="8169"/>
                        <a14:foregroundMark x1="78279" y1="1408" x2="81967" y2="24225"/>
                        <a14:foregroundMark x1="68238" y1="50986" x2="62500" y2="55211"/>
                        <a14:foregroundMark x1="56762" y1="16620" x2="57377" y2="20563"/>
                        <a14:foregroundMark x1="52254" y1="19718" x2="50410" y2="22254"/>
                        <a14:foregroundMark x1="60451" y1="13803" x2="66803" y2="18310"/>
                        <a14:foregroundMark x1="44877" y1="41408" x2="38730" y2="41690"/>
                        <a14:foregroundMark x1="57787" y1="43099" x2="53893" y2="44225"/>
                        <a14:foregroundMark x1="91393" y1="34085" x2="87500" y2="41127"/>
                        <a14:foregroundMark x1="98156" y1="24225" x2="94057" y2="35493"/>
                        <a14:foregroundMark x1="83402" y1="45070" x2="60246" y2="63662"/>
                        <a14:foregroundMark x1="7172" y1="54930" x2="3893" y2="62254"/>
                        <a14:foregroundMark x1="8811" y1="63380" x2="7787" y2="66197"/>
                        <a14:foregroundMark x1="9631" y1="69859" x2="19262" y2="61408"/>
                        <a14:foregroundMark x1="32377" y1="64225" x2="50410" y2="79718"/>
                        <a14:foregroundMark x1="40984" y1="66197" x2="59221" y2="71549"/>
                        <a14:foregroundMark x1="87295" y1="56338" x2="92213" y2="56620"/>
                        <a14:foregroundMark x1="77869" y1="71268" x2="83811" y2="77465"/>
                        <a14:foregroundMark x1="41393" y1="86479" x2="35246" y2="95211"/>
                        <a14:foregroundMark x1="63934" y1="2254" x2="74795" y2="9577"/>
                        <a14:backgroundMark x1="64549" y1="1972" x2="77254" y2="13239"/>
                        <a14:backgroundMark x1="73770" y1="3380" x2="78893" y2="22817"/>
                        <a14:backgroundMark x1="63525" y1="3944" x2="68033" y2="6197"/>
                        <a14:backgroundMark x1="63525" y1="2817" x2="66803" y2="5915"/>
                        <a14:backgroundMark x1="71311" y1="7606" x2="76025" y2="11549"/>
                        <a14:backgroundMark x1="79098" y1="29014" x2="69877" y2="46479"/>
                        <a14:backgroundMark x1="63525" y1="52958" x2="48361" y2="56901"/>
                        <a14:backgroundMark x1="39754" y1="56338" x2="18648" y2="52676"/>
                        <a14:backgroundMark x1="81967" y1="40282" x2="65369" y2="56901"/>
                        <a14:backgroundMark x1="74795" y1="60000" x2="56352" y2="68451"/>
                        <a14:backgroundMark x1="55943" y1="67606" x2="26844" y2="60563"/>
                        <a14:backgroundMark x1="25820" y1="60563" x2="13730" y2="61127"/>
                        <a14:backgroundMark x1="43443" y1="37746" x2="56967" y2="32958"/>
                        <a14:backgroundMark x1="53279" y1="26761" x2="57172" y2="27324"/>
                        <a14:backgroundMark x1="51844" y1="26761" x2="48770" y2="16901"/>
                        <a14:backgroundMark x1="50000" y1="29014" x2="47131" y2="24225"/>
                        <a14:backgroundMark x1="47131" y1="24225" x2="46516" y2="20000"/>
                        <a14:backgroundMark x1="59221" y1="16620" x2="65779" y2="24225"/>
                        <a14:backgroundMark x1="38115" y1="39718" x2="44672" y2="39437"/>
                        <a14:backgroundMark x1="46311" y1="38592" x2="46926" y2="38310"/>
                        <a14:backgroundMark x1="49590" y1="30141" x2="51639" y2="32113"/>
                        <a14:backgroundMark x1="70902" y1="3099" x2="77459" y2="10141"/>
                        <a14:backgroundMark x1="67623" y1="2535" x2="75820" y2="12958"/>
                        <a14:backgroundMark x1="66189" y1="3099" x2="77254" y2="15493"/>
                        <a14:backgroundMark x1="78689" y1="4225" x2="79918" y2="10423"/>
                        <a14:backgroundMark x1="59836" y1="37746" x2="53074" y2="43662"/>
                        <a14:backgroundMark x1="81967" y1="45352" x2="74795" y2="52676"/>
                        <a14:backgroundMark x1="75410" y1="51549" x2="71311" y2="55211"/>
                        <a14:backgroundMark x1="84426" y1="43944" x2="79918" y2="48169"/>
                        <a14:backgroundMark x1="42008" y1="66761" x2="51434" y2="69577"/>
                        <a14:backgroundMark x1="51639" y1="68732" x2="56557" y2="69577"/>
                        <a14:backgroundMark x1="86885" y1="42254" x2="89549" y2="41127"/>
                        <a14:backgroundMark x1="90574" y1="56901" x2="92623" y2="56338"/>
                      </a14:backgroundRemoval>
                    </a14:imgEffect>
                  </a14:imgLayer>
                </a14:imgProps>
              </a:ext>
            </a:extLst>
          </a:blip>
          <a:stretch>
            <a:fillRect/>
          </a:stretch>
        </p:blipFill>
        <p:spPr>
          <a:xfrm>
            <a:off x="0" y="51655"/>
            <a:ext cx="2413095" cy="1755427"/>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1127" b="95211" l="3689" r="98156">
                        <a14:foregroundMark x1="31352" y1="31831" x2="41189" y2="39718"/>
                        <a14:foregroundMark x1="40779" y1="38873" x2="39754" y2="34366"/>
                        <a14:foregroundMark x1="51025" y1="31549" x2="45287" y2="17746"/>
                        <a14:foregroundMark x1="55123" y1="5915" x2="68033" y2="8169"/>
                        <a14:foregroundMark x1="78279" y1="1408" x2="81967" y2="24225"/>
                        <a14:foregroundMark x1="68238" y1="50986" x2="62500" y2="55211"/>
                        <a14:foregroundMark x1="56762" y1="16620" x2="57377" y2="20563"/>
                        <a14:foregroundMark x1="52254" y1="19718" x2="50410" y2="22254"/>
                        <a14:foregroundMark x1="60451" y1="13803" x2="66803" y2="18310"/>
                        <a14:foregroundMark x1="44877" y1="41408" x2="38730" y2="41690"/>
                        <a14:foregroundMark x1="57787" y1="43099" x2="53893" y2="44225"/>
                        <a14:foregroundMark x1="91393" y1="34085" x2="87500" y2="41127"/>
                        <a14:foregroundMark x1="98156" y1="24225" x2="94057" y2="35493"/>
                        <a14:foregroundMark x1="83402" y1="45070" x2="60246" y2="63662"/>
                        <a14:foregroundMark x1="7172" y1="54930" x2="3893" y2="62254"/>
                        <a14:foregroundMark x1="8811" y1="63380" x2="7787" y2="66197"/>
                        <a14:foregroundMark x1="9631" y1="69859" x2="19262" y2="61408"/>
                        <a14:foregroundMark x1="32377" y1="64225" x2="50410" y2="79718"/>
                        <a14:foregroundMark x1="40984" y1="66197" x2="59221" y2="71549"/>
                        <a14:foregroundMark x1="87295" y1="56338" x2="92213" y2="56620"/>
                        <a14:foregroundMark x1="77869" y1="71268" x2="83811" y2="77465"/>
                        <a14:foregroundMark x1="41393" y1="86479" x2="35246" y2="95211"/>
                        <a14:foregroundMark x1="63934" y1="2254" x2="74795" y2="9577"/>
                        <a14:backgroundMark x1="64549" y1="1972" x2="77254" y2="13239"/>
                        <a14:backgroundMark x1="73770" y1="3380" x2="78893" y2="22817"/>
                        <a14:backgroundMark x1="63525" y1="3944" x2="68033" y2="6197"/>
                        <a14:backgroundMark x1="63525" y1="2817" x2="66803" y2="5915"/>
                        <a14:backgroundMark x1="71311" y1="7606" x2="76025" y2="11549"/>
                        <a14:backgroundMark x1="79098" y1="29014" x2="69877" y2="46479"/>
                        <a14:backgroundMark x1="63525" y1="52958" x2="48361" y2="56901"/>
                        <a14:backgroundMark x1="39754" y1="56338" x2="18648" y2="52676"/>
                        <a14:backgroundMark x1="81967" y1="40282" x2="65369" y2="56901"/>
                        <a14:backgroundMark x1="74795" y1="60000" x2="56352" y2="68451"/>
                        <a14:backgroundMark x1="55943" y1="67606" x2="26844" y2="60563"/>
                        <a14:backgroundMark x1="25820" y1="60563" x2="13730" y2="61127"/>
                        <a14:backgroundMark x1="43443" y1="37746" x2="56967" y2="32958"/>
                        <a14:backgroundMark x1="53279" y1="26761" x2="57172" y2="27324"/>
                        <a14:backgroundMark x1="51844" y1="26761" x2="48770" y2="16901"/>
                        <a14:backgroundMark x1="50000" y1="29014" x2="47131" y2="24225"/>
                        <a14:backgroundMark x1="47131" y1="24225" x2="46516" y2="20000"/>
                        <a14:backgroundMark x1="59221" y1="16620" x2="65779" y2="24225"/>
                        <a14:backgroundMark x1="38115" y1="39718" x2="44672" y2="39437"/>
                        <a14:backgroundMark x1="46311" y1="38592" x2="46926" y2="38310"/>
                        <a14:backgroundMark x1="49590" y1="30141" x2="51639" y2="32113"/>
                        <a14:backgroundMark x1="70902" y1="3099" x2="77459" y2="10141"/>
                        <a14:backgroundMark x1="67623" y1="2535" x2="75820" y2="12958"/>
                        <a14:backgroundMark x1="66189" y1="3099" x2="77254" y2="15493"/>
                        <a14:backgroundMark x1="78689" y1="4225" x2="79918" y2="10423"/>
                        <a14:backgroundMark x1="59836" y1="37746" x2="53074" y2="43662"/>
                        <a14:backgroundMark x1="81967" y1="45352" x2="74795" y2="52676"/>
                        <a14:backgroundMark x1="75410" y1="51549" x2="71311" y2="55211"/>
                        <a14:backgroundMark x1="84426" y1="43944" x2="79918" y2="48169"/>
                        <a14:backgroundMark x1="42008" y1="66761" x2="51434" y2="69577"/>
                        <a14:backgroundMark x1="51639" y1="68732" x2="56557" y2="69577"/>
                        <a14:backgroundMark x1="86885" y1="42254" x2="89549" y2="41127"/>
                        <a14:backgroundMark x1="90574" y1="56901" x2="92623" y2="56338"/>
                      </a14:backgroundRemoval>
                    </a14:imgEffect>
                  </a14:imgLayer>
                </a14:imgProps>
              </a:ext>
            </a:extLst>
          </a:blip>
          <a:stretch>
            <a:fillRect/>
          </a:stretch>
        </p:blipFill>
        <p:spPr>
          <a:xfrm>
            <a:off x="402584" y="3671766"/>
            <a:ext cx="1151606" cy="837747"/>
          </a:xfrm>
          <a:prstGeom prst="rect">
            <a:avLst/>
          </a:prstGeom>
        </p:spPr>
      </p:pic>
      <p:pic>
        <p:nvPicPr>
          <p:cNvPr id="2050" name="Picture 2" descr="Lòng Bàn Tay Bờ Biển Thiên Nhiên - Miễn Phí vector hình ảnh trên Pixabay"/>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209" b="98233" l="3438" r="100000">
                        <a14:foregroundMark x1="5208" y1="81443" x2="19271" y2="97349"/>
                        <a14:foregroundMark x1="7813" y1="81296" x2="27396" y2="90574"/>
                        <a14:foregroundMark x1="1875" y1="78203" x2="313" y2="95434"/>
                        <a14:foregroundMark x1="25625" y1="80854" x2="42708" y2="84536"/>
                        <a14:foregroundMark x1="20938" y1="98233" x2="97396" y2="97202"/>
                        <a14:foregroundMark x1="3438" y1="77909" x2="3438" y2="77909"/>
                        <a14:foregroundMark x1="77500" y1="2209" x2="71146" y2="8689"/>
                      </a14:backgroundRemoval>
                    </a14:imgEffect>
                  </a14:imgLayer>
                </a14:imgProps>
              </a:ext>
              <a:ext uri="{28A0092B-C50C-407E-A947-70E740481C1C}">
                <a14:useLocalDpi xmlns:a14="http://schemas.microsoft.com/office/drawing/2010/main" val="0"/>
              </a:ext>
            </a:extLst>
          </a:blip>
          <a:srcRect/>
          <a:stretch>
            <a:fillRect/>
          </a:stretch>
        </p:blipFill>
        <p:spPr bwMode="auto">
          <a:xfrm>
            <a:off x="2467200" y="5344307"/>
            <a:ext cx="2047152" cy="14479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123414" y="4548402"/>
            <a:ext cx="2377393" cy="1200329"/>
          </a:xfrm>
          <a:prstGeom prst="rect">
            <a:avLst/>
          </a:prstGeom>
        </p:spPr>
        <p:txBody>
          <a:bodyPr wrap="square">
            <a:spAutoFit/>
          </a:bodyPr>
          <a:lstStyle/>
          <a:p>
            <a:r>
              <a:rPr lang="en-US" sz="2400" b="1" dirty="0" err="1">
                <a:solidFill>
                  <a:srgbClr val="1B7834"/>
                </a:solidFill>
                <a:latin typeface="#9Slide03 SFU Futura_12" panose="020B0604020202020204" charset="0"/>
                <a:ea typeface="Calibri" panose="020F0502020204030204" pitchFamily="34" charset="0"/>
              </a:rPr>
              <a:t>Thay</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đổi</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hướng</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theo</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đêm</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và</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ngày</a:t>
            </a:r>
            <a:endParaRPr lang="en-US" sz="2400" b="1" dirty="0">
              <a:solidFill>
                <a:srgbClr val="1B7834"/>
              </a:solidFill>
              <a:latin typeface="#9Slide03 SFU Futura_12" panose="020B0604020202020204" charset="0"/>
            </a:endParaRPr>
          </a:p>
        </p:txBody>
      </p:sp>
      <p:sp>
        <p:nvSpPr>
          <p:cNvPr id="26" name="Rectangle 25"/>
          <p:cNvSpPr/>
          <p:nvPr/>
        </p:nvSpPr>
        <p:spPr>
          <a:xfrm>
            <a:off x="2075764" y="5962435"/>
            <a:ext cx="1474717" cy="461665"/>
          </a:xfrm>
          <a:prstGeom prst="rect">
            <a:avLst/>
          </a:prstGeom>
        </p:spPr>
        <p:txBody>
          <a:bodyPr wrap="square">
            <a:spAutoFit/>
          </a:bodyPr>
          <a:lstStyle/>
          <a:p>
            <a:pPr algn="just"/>
            <a:r>
              <a:rPr lang="en-US" sz="2400" b="1" dirty="0" err="1">
                <a:solidFill>
                  <a:srgbClr val="1B7834"/>
                </a:solidFill>
                <a:latin typeface="#9Slide03 SFU Futura_12" panose="020B0604020202020204" charset="0"/>
                <a:ea typeface="Calibri" panose="020F0502020204030204" pitchFamily="34" charset="0"/>
              </a:rPr>
              <a:t>Ven</a:t>
            </a:r>
            <a:r>
              <a:rPr lang="en-US" sz="2400" b="1" dirty="0">
                <a:solidFill>
                  <a:srgbClr val="1B7834"/>
                </a:solidFill>
                <a:latin typeface="#9Slide03 SFU Futura_12" panose="020B0604020202020204" charset="0"/>
                <a:ea typeface="Calibri" panose="020F0502020204030204" pitchFamily="34" charset="0"/>
              </a:rPr>
              <a:t> </a:t>
            </a:r>
            <a:r>
              <a:rPr lang="en-US" sz="2400" b="1" dirty="0" err="1">
                <a:solidFill>
                  <a:srgbClr val="1B7834"/>
                </a:solidFill>
                <a:latin typeface="#9Slide03 SFU Futura_12" panose="020B0604020202020204" charset="0"/>
                <a:ea typeface="Calibri" panose="020F0502020204030204" pitchFamily="34" charset="0"/>
              </a:rPr>
              <a:t>biển</a:t>
            </a:r>
            <a:endParaRPr lang="en-US" sz="2400" b="1" dirty="0">
              <a:solidFill>
                <a:srgbClr val="1B7834"/>
              </a:solidFill>
              <a:latin typeface="#9Slide03 SFU Futura_12" panose="020B0604020202020204" charset="0"/>
            </a:endParaRPr>
          </a:p>
        </p:txBody>
      </p:sp>
      <p:pic>
        <p:nvPicPr>
          <p:cNvPr id="2052" name="Picture 4" descr="Hình ảnh Thiên Nhiên đồi Núi Nước Phẳng Biểu Tượng Màu Vector PNG , Nền,  Vịnh, Bãi Biển PNG và Vector với nền trong suốt để tải xuống miễn phí"/>
          <p:cNvPicPr>
            <a:picLocks noChangeAspect="1" noChangeArrowheads="1"/>
          </p:cNvPicPr>
          <p:nvPr/>
        </p:nvPicPr>
        <p:blipFill rotWithShape="1">
          <a:blip r:embed="rId9">
            <a:extLst>
              <a:ext uri="{28A0092B-C50C-407E-A947-70E740481C1C}">
                <a14:useLocalDpi xmlns:a14="http://schemas.microsoft.com/office/drawing/2010/main" val="0"/>
              </a:ext>
            </a:extLst>
          </a:blip>
          <a:srcRect l="25104" t="30417" r="19818" b="29505"/>
          <a:stretch/>
        </p:blipFill>
        <p:spPr bwMode="auto">
          <a:xfrm>
            <a:off x="6430463" y="4657274"/>
            <a:ext cx="2865456" cy="21585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9338706" y="4586038"/>
            <a:ext cx="2835530" cy="1058751"/>
          </a:xfrm>
          <a:prstGeom prst="rect">
            <a:avLst/>
          </a:prstGeom>
        </p:spPr>
        <p:txBody>
          <a:bodyPr wrap="square">
            <a:spAutoFit/>
          </a:bodyPr>
          <a:lstStyle/>
          <a:p>
            <a:pPr algn="just">
              <a:lnSpc>
                <a:spcPct val="107000"/>
              </a:lnSpc>
            </a:pPr>
            <a:r>
              <a:rPr lang="en-US" sz="20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0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Gió</a:t>
            </a:r>
            <a:r>
              <a:rPr lang="en-US" sz="20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thung</a:t>
            </a:r>
            <a:r>
              <a:rPr lang="en-US" sz="20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lũng</a:t>
            </a:r>
            <a:r>
              <a:rPr lang="en-US" sz="20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oi </a:t>
            </a:r>
            <a:r>
              <a:rPr lang="en-US" sz="20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bức</a:t>
            </a:r>
            <a:r>
              <a:rPr lang="en-US" sz="20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sz="20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ẩm</a:t>
            </a:r>
            <a:r>
              <a:rPr lang="en-US" sz="20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sz="20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algn="just"/>
            <a:r>
              <a:rPr lang="en-US" sz="2000" b="1" dirty="0" smtClean="0">
                <a:solidFill>
                  <a:schemeClr val="accent2">
                    <a:lumMod val="50000"/>
                  </a:schemeClr>
                </a:solidFill>
                <a:latin typeface="#9Slide03 SFU Futura_12" panose="020B0604020202020204" charset="0"/>
                <a:ea typeface="Calibri" panose="020F0502020204030204" pitchFamily="34" charset="0"/>
              </a:rPr>
              <a:t>+ </a:t>
            </a:r>
            <a:r>
              <a:rPr lang="en-US" sz="2000" b="1" dirty="0" err="1" smtClean="0">
                <a:solidFill>
                  <a:schemeClr val="accent2">
                    <a:lumMod val="50000"/>
                  </a:schemeClr>
                </a:solidFill>
                <a:latin typeface="#9Slide03 SFU Futura_12" panose="020B0604020202020204" charset="0"/>
                <a:ea typeface="Calibri" panose="020F0502020204030204" pitchFamily="34" charset="0"/>
              </a:rPr>
              <a:t>Gió</a:t>
            </a:r>
            <a:r>
              <a:rPr lang="en-US" sz="2000" b="1" dirty="0" smtClean="0">
                <a:solidFill>
                  <a:schemeClr val="accent2">
                    <a:lumMod val="50000"/>
                  </a:schemeClr>
                </a:solidFill>
                <a:latin typeface="#9Slide03 SFU Futura_12" panose="020B0604020202020204" charset="0"/>
                <a:ea typeface="Calibri" panose="020F0502020204030204" pitchFamily="34"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rPr>
              <a:t>núi</a:t>
            </a:r>
            <a:r>
              <a:rPr lang="en-US" sz="2000" b="1" dirty="0">
                <a:solidFill>
                  <a:schemeClr val="accent2">
                    <a:lumMod val="50000"/>
                  </a:schemeClr>
                </a:solidFill>
                <a:latin typeface="#9Slide03 SFU Futura_12" panose="020B0604020202020204" charset="0"/>
                <a:ea typeface="Calibri" panose="020F0502020204030204" pitchFamily="34"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rPr>
              <a:t>mát</a:t>
            </a:r>
            <a:r>
              <a:rPr lang="en-US" sz="2000" b="1" dirty="0">
                <a:solidFill>
                  <a:schemeClr val="accent2">
                    <a:lumMod val="50000"/>
                  </a:schemeClr>
                </a:solidFill>
                <a:latin typeface="#9Slide03 SFU Futura_12" panose="020B0604020202020204" charset="0"/>
                <a:ea typeface="Calibri" panose="020F0502020204030204" pitchFamily="34"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rPr>
              <a:t>dịu</a:t>
            </a:r>
            <a:r>
              <a:rPr lang="en-US" sz="2000" b="1" dirty="0">
                <a:solidFill>
                  <a:schemeClr val="accent2">
                    <a:lumMod val="50000"/>
                  </a:schemeClr>
                </a:solidFill>
                <a:latin typeface="#9Slide03 SFU Futura_12" panose="020B0604020202020204" charset="0"/>
                <a:ea typeface="Calibri" panose="020F0502020204030204" pitchFamily="34" charset="0"/>
              </a:rPr>
              <a:t> </a:t>
            </a:r>
            <a:r>
              <a:rPr lang="en-US" sz="2000" b="1" dirty="0" err="1">
                <a:solidFill>
                  <a:schemeClr val="accent2">
                    <a:lumMod val="50000"/>
                  </a:schemeClr>
                </a:solidFill>
                <a:latin typeface="#9Slide03 SFU Futura_12" panose="020B0604020202020204" charset="0"/>
                <a:ea typeface="Calibri" panose="020F0502020204030204" pitchFamily="34" charset="0"/>
              </a:rPr>
              <a:t>hơn</a:t>
            </a:r>
            <a:r>
              <a:rPr lang="en-US" sz="2000" b="1" dirty="0">
                <a:solidFill>
                  <a:schemeClr val="accent2">
                    <a:lumMod val="50000"/>
                  </a:schemeClr>
                </a:solidFill>
                <a:latin typeface="#9Slide03 SFU Futura_12" panose="020B0604020202020204" charset="0"/>
                <a:ea typeface="Calibri" panose="020F0502020204030204" pitchFamily="34" charset="0"/>
              </a:rPr>
              <a:t>.</a:t>
            </a:r>
            <a:endParaRPr lang="en-US" sz="2000" b="1" dirty="0">
              <a:solidFill>
                <a:schemeClr val="accent2">
                  <a:lumMod val="50000"/>
                </a:schemeClr>
              </a:solidFill>
              <a:latin typeface="#9Slide03 SFU Futura_12" panose="020B0604020202020204" charset="0"/>
            </a:endParaRPr>
          </a:p>
        </p:txBody>
      </p:sp>
    </p:spTree>
    <p:extLst>
      <p:ext uri="{BB962C8B-B14F-4D97-AF65-F5344CB8AC3E}">
        <p14:creationId xmlns:p14="http://schemas.microsoft.com/office/powerpoint/2010/main" val="14584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fade">
                                      <p:cBhvr>
                                        <p:cTn id="38" dur="500"/>
                                        <p:tgtEl>
                                          <p:spTgt spid="205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25"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pic>
        <p:nvPicPr>
          <p:cNvPr id="2" name="Gió Phơn Là Gì_ _ Bài 12 Địa 10">
            <a:hlinkClick r:id="" action="ppaction://media"/>
          </p:cNvPr>
          <p:cNvPicPr>
            <a:picLocks noChangeAspect="1"/>
          </p:cNvPicPr>
          <p:nvPr>
            <a:videoFile r:link="rId1"/>
            <p:extLst>
              <p:ext uri="{DAA4B4D4-6D71-4841-9C94-3DE7FCFB9230}">
                <p14:media xmlns:p14="http://schemas.microsoft.com/office/powerpoint/2010/main" r:embed="rId2">
                  <p14:trim st="4133"/>
                </p14:media>
              </p:ext>
            </p:extLst>
          </p:nvPr>
        </p:nvPicPr>
        <p:blipFill>
          <a:blip r:embed="rId7"/>
          <a:stretch>
            <a:fillRect/>
          </a:stretch>
        </p:blipFill>
        <p:spPr>
          <a:xfrm>
            <a:off x="3585590" y="404468"/>
            <a:ext cx="8399545" cy="4853332"/>
          </a:xfrm>
          <a:prstGeom prst="rect">
            <a:avLst/>
          </a:prstGeom>
        </p:spPr>
      </p:pic>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a:t>
            </a:r>
          </a:p>
          <a:p>
            <a:pPr algn="ct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CÓ BIẾT?</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10" name="Rectangle 9">
            <a:extLst>
              <a:ext uri="{FF2B5EF4-FFF2-40B4-BE49-F238E27FC236}">
                <a16:creationId xmlns:a16="http://schemas.microsoft.com/office/drawing/2014/main" id="{81F2071E-DF8C-495C-8676-8F839E06F04F}"/>
              </a:ext>
            </a:extLst>
          </p:cNvPr>
          <p:cNvSpPr/>
          <p:nvPr/>
        </p:nvSpPr>
        <p:spPr>
          <a:xfrm>
            <a:off x="-525640" y="3190564"/>
            <a:ext cx="3771900"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4800" b="1" dirty="0" smtClean="0">
                <a:ln w="9525">
                  <a:solidFill>
                    <a:schemeClr val="bg1"/>
                  </a:solidFill>
                  <a:prstDash val="solid"/>
                </a:ln>
                <a:solidFill>
                  <a:srgbClr val="1B7834"/>
                </a:solidFill>
                <a:effectLst>
                  <a:outerShdw blurRad="12700" dist="38100" dir="2700000" algn="tl" rotWithShape="0">
                    <a:schemeClr val="bg1">
                      <a:lumMod val="50000"/>
                    </a:schemeClr>
                  </a:outerShdw>
                </a:effectLst>
                <a:latin typeface="#9Slide07 IcielKoni" pitchFamily="2" charset="0"/>
              </a:rPr>
              <a:t>GIÓ PHƠN</a:t>
            </a:r>
            <a:endParaRPr lang="en-US" sz="4800" b="1" cap="none" spc="0" dirty="0">
              <a:ln w="9525">
                <a:solidFill>
                  <a:schemeClr val="bg1"/>
                </a:solidFill>
                <a:prstDash val="solid"/>
              </a:ln>
              <a:solidFill>
                <a:srgbClr val="1B7834"/>
              </a:solidFill>
              <a:effectLst>
                <a:outerShdw blurRad="12700" dist="38100" dir="2700000" algn="tl" rotWithShape="0">
                  <a:schemeClr val="bg1">
                    <a:lumMod val="50000"/>
                  </a:schemeClr>
                </a:outerShdw>
              </a:effectLst>
              <a:latin typeface="#9Slide07 IcielKoni" pitchFamily="2" charset="0"/>
            </a:endParaRPr>
          </a:p>
        </p:txBody>
      </p:sp>
      <p:pic>
        <p:nvPicPr>
          <p:cNvPr id="12" name="Picture 2" descr="Yếu Tố Cây Lớn Bị Gió Thổi Hình ảnh | Định dạng hình ảnh PNG 401322366|  vn.lovepik.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4500" r="99083">
                        <a14:foregroundMark x1="92667" y1="82333" x2="92667" y2="82333"/>
                        <a14:foregroundMark x1="4500" y1="75083" x2="4500" y2="75083"/>
                        <a14:foregroundMark x1="11750" y1="75500" x2="11750" y2="75500"/>
                        <a14:foregroundMark x1="27583" y1="74583" x2="27583" y2="74583"/>
                        <a14:foregroundMark x1="48750" y1="65417" x2="48750" y2="65167"/>
                        <a14:foregroundMark x1="70167" y1="64917" x2="70167" y2="64917"/>
                        <a14:foregroundMark x1="80000" y1="40500" x2="80000" y2="40500"/>
                        <a14:foregroundMark x1="66583" y1="37917" x2="66583" y2="37917"/>
                        <a14:foregroundMark x1="59083" y1="51333" x2="59083" y2="51333"/>
                        <a14:foregroundMark x1="37667" y1="52000" x2="37667" y2="52000"/>
                        <a14:foregroundMark x1="6167" y1="53667" x2="6167" y2="53417"/>
                        <a14:foregroundMark x1="5917" y1="36250" x2="5917" y2="36250"/>
                        <a14:foregroundMark x1="16000" y1="28250" x2="16000" y2="28250"/>
                        <a14:foregroundMark x1="23583" y1="21917" x2="23583" y2="21917"/>
                        <a14:foregroundMark x1="53417" y1="18167" x2="53417" y2="18167"/>
                        <a14:foregroundMark x1="68000" y1="27750" x2="68917" y2="29667"/>
                        <a14:foregroundMark x1="70333" y1="29167" x2="72250" y2="28250"/>
                        <a14:foregroundMark x1="72250" y1="27083" x2="72250" y2="27083"/>
                        <a14:foregroundMark x1="69667" y1="24500" x2="64750" y2="26833"/>
                        <a14:foregroundMark x1="65167" y1="29667" x2="68917" y2="33000"/>
                        <a14:foregroundMark x1="68750" y1="33000" x2="84500" y2="34583"/>
                        <a14:foregroundMark x1="84000" y1="34167" x2="91083" y2="31750"/>
                        <a14:foregroundMark x1="51333" y1="30833" x2="64000" y2="32000"/>
                        <a14:foregroundMark x1="38333" y1="58583" x2="47750" y2="54833"/>
                        <a14:foregroundMark x1="48000" y1="53917" x2="39083" y2="57667"/>
                        <a14:foregroundMark x1="89667" y1="52917" x2="88917" y2="56750"/>
                        <a14:foregroundMark x1="94333" y1="59333" x2="99083" y2="58333"/>
                        <a14:foregroundMark x1="36000" y1="49917" x2="36000" y2="49917"/>
                        <a14:foregroundMark x1="5417" y1="38167" x2="5417" y2="38167"/>
                        <a14:foregroundMark x1="5417" y1="37667" x2="5417" y2="37667"/>
                        <a14:foregroundMark x1="51583" y1="19583" x2="51583" y2="19583"/>
                        <a14:foregroundMark x1="51583" y1="19583" x2="51583" y2="19583"/>
                        <a14:foregroundMark x1="37667" y1="50167" x2="37667" y2="50167"/>
                        <a14:foregroundMark x1="37667" y1="49917" x2="37667" y2="49917"/>
                        <a14:backgroundMark x1="50833" y1="32500" x2="52000" y2="32500"/>
                        <a14:backgroundMark x1="52750" y1="31583" x2="54583" y2="31750"/>
                        <a14:backgroundMark x1="70583" y1="26583" x2="66833" y2="27750"/>
                        <a14:backgroundMark x1="66167" y1="26833" x2="66167" y2="29417"/>
                        <a14:backgroundMark x1="39333" y1="59500" x2="43333" y2="57417"/>
                        <a14:backgroundMark x1="48917" y1="54167" x2="45417" y2="54583"/>
                        <a14:backgroundMark x1="46583" y1="54583" x2="45417" y2="55500"/>
                        <a14:backgroundMark x1="91500" y1="32500" x2="82833" y2="34833"/>
                        <a14:backgroundMark x1="70583" y1="33167" x2="78333" y2="34167"/>
                      </a14:backgroundRemoval>
                    </a14:imgEffect>
                  </a14:imgLayer>
                </a14:imgProps>
              </a:ext>
              <a:ext uri="{28A0092B-C50C-407E-A947-70E740481C1C}">
                <a14:useLocalDpi xmlns:a14="http://schemas.microsoft.com/office/drawing/2010/main" val="0"/>
              </a:ext>
            </a:extLst>
          </a:blip>
          <a:srcRect b="14635"/>
          <a:stretch/>
        </p:blipFill>
        <p:spPr bwMode="auto">
          <a:xfrm>
            <a:off x="30296" y="3869845"/>
            <a:ext cx="3500438" cy="298815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4741653" y="266174"/>
            <a:ext cx="7450347" cy="646331"/>
          </a:xfrm>
          <a:prstGeom prst="rect">
            <a:avLst/>
          </a:prstGeom>
          <a:noFill/>
        </p:spPr>
        <p:txBody>
          <a:bodyPr wrap="square" lIns="91440" tIns="45720" rIns="91440" bIns="45720">
            <a:spAutoFit/>
          </a:bodyPr>
          <a:lstStyle/>
          <a:p>
            <a:pPr algn="ctr"/>
            <a:r>
              <a:rPr lang="en-US" sz="36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VAI TRÒ VÀ ỨNG DỤNG CỦA GIÓ</a:t>
            </a:r>
            <a:endParaRPr lang="en-US" sz="3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1F2071E-DF8C-495C-8676-8F839E06F04F}"/>
              </a:ext>
            </a:extLst>
          </p:cNvPr>
          <p:cNvSpPr/>
          <p:nvPr/>
        </p:nvSpPr>
        <p:spPr>
          <a:xfrm>
            <a:off x="0" y="81509"/>
            <a:ext cx="5043488"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EM CÓ BIẾT ?</a:t>
            </a:r>
            <a:endPar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nvGrpSpPr>
          <p:cNvPr id="13" name="Group 12"/>
          <p:cNvGrpSpPr/>
          <p:nvPr/>
        </p:nvGrpSpPr>
        <p:grpSpPr>
          <a:xfrm>
            <a:off x="488551" y="1153247"/>
            <a:ext cx="4831486" cy="2040337"/>
            <a:chOff x="488551" y="1153247"/>
            <a:chExt cx="4831486" cy="2040337"/>
          </a:xfrm>
        </p:grpSpPr>
        <p:sp>
          <p:nvSpPr>
            <p:cNvPr id="2" name="Rectangle 1"/>
            <p:cNvSpPr/>
            <p:nvPr/>
          </p:nvSpPr>
          <p:spPr>
            <a:xfrm>
              <a:off x="2528888" y="1858598"/>
              <a:ext cx="2791149" cy="584775"/>
            </a:xfrm>
            <a:prstGeom prst="rect">
              <a:avLst/>
            </a:prstGeom>
          </p:spPr>
          <p:txBody>
            <a:bodyPr wrap="none">
              <a:spAutoFit/>
            </a:bodyPr>
            <a:lstStyle/>
            <a:p>
              <a:pPr algn="just"/>
              <a:r>
                <a:rPr lang="en-US" sz="2800" dirty="0" err="1">
                  <a:latin typeface="#9Slide03 SFU Futura_12" panose="020B0604020202020204" charset="0"/>
                  <a:ea typeface="Cambria" panose="02040503050406030204" pitchFamily="18" charset="0"/>
                </a:rPr>
                <a:t>D</a:t>
              </a:r>
              <a:r>
                <a:rPr lang="en-US" sz="2800" dirty="0" err="1" smtClean="0">
                  <a:latin typeface="#9Slide03 SFU Futura_12" panose="020B0604020202020204" charset="0"/>
                  <a:ea typeface="Cambria" panose="02040503050406030204" pitchFamily="18" charset="0"/>
                </a:rPr>
                <a:t>ự</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báo</a:t>
              </a:r>
              <a:r>
                <a:rPr lang="en-US" sz="2800" dirty="0">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thời</a:t>
              </a:r>
              <a:r>
                <a:rPr lang="en-US" sz="3200" b="1" dirty="0">
                  <a:solidFill>
                    <a:srgbClr val="C00000"/>
                  </a:solidFill>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tiết</a:t>
              </a:r>
              <a:r>
                <a:rPr lang="en-US" sz="3200" b="1" dirty="0">
                  <a:solidFill>
                    <a:srgbClr val="C00000"/>
                  </a:solidFill>
                  <a:latin typeface="#9Slide03 SFU Futura_12" panose="020B0604020202020204" charset="0"/>
                  <a:ea typeface="Cambria" panose="02040503050406030204" pitchFamily="18" charset="0"/>
                </a:rPr>
                <a:t> </a:t>
              </a:r>
              <a:endParaRPr lang="en-US" sz="3200" b="1" dirty="0">
                <a:solidFill>
                  <a:srgbClr val="C00000"/>
                </a:solidFill>
                <a:latin typeface="#9Slide03 SFU Futura_12" panose="020B0604020202020204" charset="0"/>
              </a:endParaRPr>
            </a:p>
          </p:txBody>
        </p:sp>
        <p:pic>
          <p:nvPicPr>
            <p:cNvPr id="5122" name="Picture 2" descr="Thời tiết tốt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4" b="89943" l="6322" r="96552">
                          <a14:foregroundMark x1="96839" y1="48563" x2="96839" y2="48563"/>
                          <a14:foregroundMark x1="55460" y1="2874" x2="55460" y2="2874"/>
                          <a14:foregroundMark x1="6322" y1="69540" x2="6322" y2="69540"/>
                        </a14:backgroundRemoval>
                      </a14:imgEffect>
                    </a14:imgLayer>
                  </a14:imgProps>
                </a:ext>
                <a:ext uri="{28A0092B-C50C-407E-A947-70E740481C1C}">
                  <a14:useLocalDpi xmlns:a14="http://schemas.microsoft.com/office/drawing/2010/main" val="0"/>
                </a:ext>
              </a:extLst>
            </a:blip>
            <a:srcRect/>
            <a:stretch>
              <a:fillRect/>
            </a:stretch>
          </p:blipFill>
          <p:spPr bwMode="auto">
            <a:xfrm>
              <a:off x="488551" y="1153247"/>
              <a:ext cx="2040337" cy="2040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734246" y="1170565"/>
            <a:ext cx="4850038" cy="2265433"/>
            <a:chOff x="6679975" y="1668159"/>
            <a:chExt cx="4850038" cy="2265433"/>
          </a:xfrm>
        </p:grpSpPr>
        <p:sp>
          <p:nvSpPr>
            <p:cNvPr id="3" name="Rectangle 2"/>
            <p:cNvSpPr/>
            <p:nvPr/>
          </p:nvSpPr>
          <p:spPr>
            <a:xfrm>
              <a:off x="6679975" y="2013880"/>
              <a:ext cx="4850038" cy="1200329"/>
            </a:xfrm>
            <a:prstGeom prst="rect">
              <a:avLst/>
            </a:prstGeom>
          </p:spPr>
          <p:txBody>
            <a:bodyPr wrap="square">
              <a:spAutoFit/>
            </a:bodyPr>
            <a:lstStyle/>
            <a:p>
              <a:pPr algn="just"/>
              <a:r>
                <a:rPr lang="en-US" sz="3200" dirty="0" err="1" smtClean="0">
                  <a:latin typeface="#9Slide03 SFU Futura_12" panose="020B0604020202020204" charset="0"/>
                  <a:ea typeface="Cambria" panose="02040503050406030204" pitchFamily="18" charset="0"/>
                </a:rPr>
                <a:t>Thiết</a:t>
              </a:r>
              <a:r>
                <a:rPr lang="en-US" sz="3200" dirty="0" smtClean="0">
                  <a:latin typeface="#9Slide03 SFU Futura_12" panose="020B0604020202020204" charset="0"/>
                  <a:ea typeface="Cambria" panose="02040503050406030204" pitchFamily="18" charset="0"/>
                </a:rPr>
                <a:t> </a:t>
              </a:r>
              <a:r>
                <a:rPr lang="en-US" sz="3200" dirty="0" err="1" smtClean="0">
                  <a:latin typeface="#9Slide03 SFU Futura_12" panose="020B0604020202020204" charset="0"/>
                  <a:ea typeface="Cambria" panose="02040503050406030204" pitchFamily="18" charset="0"/>
                </a:rPr>
                <a:t>kế</a:t>
              </a:r>
              <a:r>
                <a:rPr lang="en-US" sz="3200" dirty="0" smtClean="0">
                  <a:latin typeface="#9Slide03 SFU Futura_12" panose="020B0604020202020204" charset="0"/>
                  <a:ea typeface="Cambria" panose="02040503050406030204" pitchFamily="18" charset="0"/>
                </a:rPr>
                <a:t>: </a:t>
              </a:r>
              <a:r>
                <a:rPr lang="en-US" sz="3600" b="1" dirty="0" err="1" smtClean="0">
                  <a:solidFill>
                    <a:srgbClr val="C00000"/>
                  </a:solidFill>
                  <a:latin typeface="#9Slide03 SFU Futura_12" panose="020B0604020202020204" charset="0"/>
                  <a:ea typeface="Cambria" panose="02040503050406030204" pitchFamily="18" charset="0"/>
                </a:rPr>
                <a:t>máy</a:t>
              </a:r>
              <a:r>
                <a:rPr lang="en-US" sz="3600" b="1" dirty="0" smtClean="0">
                  <a:solidFill>
                    <a:srgbClr val="C00000"/>
                  </a:solidFill>
                  <a:latin typeface="#9Slide03 SFU Futura_12" panose="020B0604020202020204" charset="0"/>
                  <a:ea typeface="Cambria" panose="02040503050406030204" pitchFamily="18" charset="0"/>
                </a:rPr>
                <a:t> bay</a:t>
              </a:r>
              <a:r>
                <a:rPr lang="en-US" sz="3200" dirty="0" smtClean="0">
                  <a:latin typeface="#9Slide03 SFU Futura_12" panose="020B0604020202020204" charset="0"/>
                  <a:ea typeface="Cambria" panose="02040503050406030204" pitchFamily="18" charset="0"/>
                </a:rPr>
                <a:t>,</a:t>
              </a:r>
            </a:p>
            <a:p>
              <a:pPr algn="just"/>
              <a:r>
                <a:rPr lang="en-US" sz="3600" b="1" dirty="0" err="1" smtClean="0">
                  <a:solidFill>
                    <a:srgbClr val="C00000"/>
                  </a:solidFill>
                  <a:latin typeface="#9Slide03 SFU Futura_12" panose="020B0604020202020204" charset="0"/>
                  <a:ea typeface="Cambria" panose="02040503050406030204" pitchFamily="18" charset="0"/>
                </a:rPr>
                <a:t>thuyền</a:t>
              </a:r>
              <a:r>
                <a:rPr lang="en-US" sz="3600" b="1" dirty="0" smtClean="0">
                  <a:solidFill>
                    <a:srgbClr val="C00000"/>
                  </a:solidFill>
                  <a:latin typeface="#9Slide03 SFU Futura_12" panose="020B0604020202020204" charset="0"/>
                  <a:ea typeface="Cambria" panose="02040503050406030204" pitchFamily="18" charset="0"/>
                </a:rPr>
                <a:t> </a:t>
              </a:r>
              <a:r>
                <a:rPr lang="en-US" sz="3600" b="1" dirty="0" err="1" smtClean="0">
                  <a:solidFill>
                    <a:srgbClr val="C00000"/>
                  </a:solidFill>
                  <a:latin typeface="#9Slide03 SFU Futura_12" panose="020B0604020202020204" charset="0"/>
                  <a:ea typeface="Cambria" panose="02040503050406030204" pitchFamily="18" charset="0"/>
                </a:rPr>
                <a:t>buồm</a:t>
              </a:r>
              <a:endParaRPr lang="en-US" sz="3200" b="1" dirty="0">
                <a:solidFill>
                  <a:srgbClr val="C00000"/>
                </a:solidFill>
                <a:latin typeface="#9Slide03 SFU Futura_12" panose="020B0604020202020204" charset="0"/>
              </a:endParaRPr>
            </a:p>
          </p:txBody>
        </p:sp>
        <p:pic>
          <p:nvPicPr>
            <p:cNvPr id="5124" name="Picture 4" descr="Icon Thuyen Bu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4760" y="2668776"/>
              <a:ext cx="1581019" cy="12648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é máy bay - Hồng Ngọc Hà Travel"/>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9209" r="4921" b="20115"/>
            <a:stretch/>
          </p:blipFill>
          <p:spPr bwMode="auto">
            <a:xfrm>
              <a:off x="9735020" y="1668159"/>
              <a:ext cx="1300733" cy="6944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8917482" y="4092801"/>
            <a:ext cx="3052439" cy="2475860"/>
            <a:chOff x="8136299" y="2862017"/>
            <a:chExt cx="3052439" cy="2475860"/>
          </a:xfrm>
        </p:grpSpPr>
        <p:pic>
          <p:nvPicPr>
            <p:cNvPr id="5128" name="Picture 8" descr="Gambar Kincir Angin Perlindungan Lingkungan, Ilustrasi Perlindungan  Lingkungan, Ilustrasi Kartun, Perlindungan Lingkungan Kincir Angin PNG  Transparan Clipart da… | Ilustrasi kartun, Ilustrasi, Kincir ang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4570" y="2862017"/>
              <a:ext cx="2163905" cy="21639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ectangle 34"/>
            <p:cNvSpPr/>
            <p:nvPr/>
          </p:nvSpPr>
          <p:spPr>
            <a:xfrm>
              <a:off x="8136299" y="4753102"/>
              <a:ext cx="3052439" cy="584775"/>
            </a:xfrm>
            <a:prstGeom prst="rect">
              <a:avLst/>
            </a:prstGeom>
          </p:spPr>
          <p:txBody>
            <a:bodyPr wrap="none">
              <a:spAutoFit/>
            </a:bodyPr>
            <a:lstStyle/>
            <a:p>
              <a:pPr algn="just"/>
              <a:r>
                <a:rPr lang="en-US" sz="3200" b="1" dirty="0" err="1" smtClean="0">
                  <a:solidFill>
                    <a:srgbClr val="C00000"/>
                  </a:solidFill>
                  <a:latin typeface="#9Slide03 SFU Futura_12" panose="020B0604020202020204" charset="0"/>
                  <a:ea typeface="Cambria" panose="02040503050406030204" pitchFamily="18" charset="0"/>
                </a:rPr>
                <a:t>Năng</a:t>
              </a:r>
              <a:r>
                <a:rPr lang="en-US" sz="3200" b="1" dirty="0" smtClean="0">
                  <a:solidFill>
                    <a:srgbClr val="C00000"/>
                  </a:solidFill>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lượng</a:t>
              </a:r>
              <a:r>
                <a:rPr lang="en-US" sz="3200" b="1" dirty="0">
                  <a:solidFill>
                    <a:srgbClr val="C00000"/>
                  </a:solidFill>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gió</a:t>
              </a:r>
              <a:r>
                <a:rPr lang="en-US" sz="3200" b="1" dirty="0">
                  <a:solidFill>
                    <a:srgbClr val="C00000"/>
                  </a:solidFill>
                  <a:latin typeface="#9Slide03 SFU Futura_12" panose="020B0604020202020204" charset="0"/>
                  <a:ea typeface="Cambria" panose="02040503050406030204" pitchFamily="18" charset="0"/>
                </a:rPr>
                <a:t> </a:t>
              </a:r>
              <a:endParaRPr lang="en-US" sz="3200" b="1" dirty="0">
                <a:solidFill>
                  <a:srgbClr val="C00000"/>
                </a:solidFill>
                <a:latin typeface="#9Slide03 SFU Futura_12" panose="020B0604020202020204" charset="0"/>
              </a:endParaRPr>
            </a:p>
          </p:txBody>
        </p:sp>
      </p:grpSp>
      <p:grpSp>
        <p:nvGrpSpPr>
          <p:cNvPr id="16" name="Group 15"/>
          <p:cNvGrpSpPr/>
          <p:nvPr/>
        </p:nvGrpSpPr>
        <p:grpSpPr>
          <a:xfrm>
            <a:off x="4705585" y="3041610"/>
            <a:ext cx="4039905" cy="3215096"/>
            <a:chOff x="4163811" y="3269475"/>
            <a:chExt cx="4039905" cy="3215096"/>
          </a:xfrm>
        </p:grpSpPr>
        <p:pic>
          <p:nvPicPr>
            <p:cNvPr id="5130" name="Picture 10" descr="Dunas | Domestika"/>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9146" l="1220" r="98171">
                          <a14:foregroundMark x1="17073" y1="57561" x2="57317" y2="48780"/>
                          <a14:foregroundMark x1="27561" y1="80122" x2="74024" y2="81707"/>
                          <a14:foregroundMark x1="98171" y1="56707" x2="94878" y2="86098"/>
                          <a14:foregroundMark x1="5610" y1="49146" x2="3415" y2="80610"/>
                          <a14:foregroundMark x1="11220" y1="83171" x2="53171" y2="70610"/>
                          <a14:foregroundMark x1="11585" y1="53415" x2="52927" y2="39268"/>
                          <a14:foregroundMark x1="55122" y1="64390" x2="63780" y2="73171"/>
                          <a14:foregroundMark x1="6829" y1="87561" x2="96707" y2="90122"/>
                          <a14:foregroundMark x1="1220" y1="84634" x2="1220" y2="92317"/>
                          <a14:foregroundMark x1="31951" y1="91098" x2="94146" y2="95610"/>
                          <a14:foregroundMark x1="21341" y1="99146" x2="96829" y2="97683"/>
                        </a14:backgroundRemoval>
                      </a14:imgEffect>
                    </a14:imgLayer>
                  </a14:imgProps>
                </a:ext>
                <a:ext uri="{28A0092B-C50C-407E-A947-70E740481C1C}">
                  <a14:useLocalDpi xmlns:a14="http://schemas.microsoft.com/office/drawing/2010/main" val="0"/>
                </a:ext>
              </a:extLst>
            </a:blip>
            <a:srcRect t="27844"/>
            <a:stretch/>
          </p:blipFill>
          <p:spPr bwMode="auto">
            <a:xfrm>
              <a:off x="5320037" y="4403821"/>
              <a:ext cx="2883679" cy="2080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 name="Rectangle 37"/>
            <p:cNvSpPr/>
            <p:nvPr/>
          </p:nvSpPr>
          <p:spPr>
            <a:xfrm>
              <a:off x="4163811" y="3269475"/>
              <a:ext cx="3329490" cy="2000548"/>
            </a:xfrm>
            <a:prstGeom prst="rect">
              <a:avLst/>
            </a:prstGeom>
          </p:spPr>
          <p:txBody>
            <a:bodyPr wrap="square">
              <a:spAutoFit/>
            </a:bodyPr>
            <a:lstStyle/>
            <a:p>
              <a:pPr algn="just"/>
              <a:r>
                <a:rPr lang="en-US" sz="2800" dirty="0" err="1" smtClean="0">
                  <a:latin typeface="#9Slide03 SFU Futura_12" panose="020B0604020202020204" charset="0"/>
                  <a:ea typeface="Cambria" panose="02040503050406030204" pitchFamily="18" charset="0"/>
                </a:rPr>
                <a:t>Tác</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động</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đến</a:t>
              </a:r>
              <a:r>
                <a:rPr lang="en-US" sz="2800" dirty="0" smtClean="0">
                  <a:latin typeface="#9Slide03 SFU Futura_12" panose="020B0604020202020204" charset="0"/>
                  <a:ea typeface="Cambria" panose="02040503050406030204" pitchFamily="18" charset="0"/>
                </a:rPr>
                <a:t> </a:t>
              </a:r>
              <a:r>
                <a:rPr lang="en-US" sz="3200" b="1" dirty="0" err="1" smtClean="0">
                  <a:solidFill>
                    <a:srgbClr val="C00000"/>
                  </a:solidFill>
                  <a:latin typeface="#9Slide03 SFU Futura_12" panose="020B0604020202020204" charset="0"/>
                  <a:ea typeface="Cambria" panose="02040503050406030204" pitchFamily="18" charset="0"/>
                </a:rPr>
                <a:t>địa</a:t>
              </a:r>
              <a:r>
                <a:rPr lang="en-US" sz="3200" b="1" dirty="0" smtClean="0">
                  <a:solidFill>
                    <a:srgbClr val="C00000"/>
                  </a:solidFill>
                  <a:latin typeface="#9Slide03 SFU Futura_12" panose="020B0604020202020204" charset="0"/>
                  <a:ea typeface="Cambria" panose="02040503050406030204" pitchFamily="18" charset="0"/>
                </a:rPr>
                <a:t> </a:t>
              </a:r>
              <a:r>
                <a:rPr lang="en-US" sz="3200" b="1" dirty="0" err="1" smtClean="0">
                  <a:solidFill>
                    <a:srgbClr val="C00000"/>
                  </a:solidFill>
                  <a:latin typeface="#9Slide03 SFU Futura_12" panose="020B0604020202020204" charset="0"/>
                  <a:ea typeface="Cambria" panose="02040503050406030204" pitchFamily="18" charset="0"/>
                </a:rPr>
                <a:t>hình</a:t>
              </a:r>
              <a:r>
                <a:rPr lang="en-US" sz="2800" dirty="0" smtClean="0">
                  <a:latin typeface="#9Slide03 SFU Futura_12" panose="020B0604020202020204" charset="0"/>
                  <a:ea typeface="Cambria" panose="02040503050406030204" pitchFamily="18" charset="0"/>
                </a:rPr>
                <a:t>: di </a:t>
              </a:r>
              <a:r>
                <a:rPr lang="en-US" sz="2800" dirty="0" err="1">
                  <a:latin typeface="#9Slide03 SFU Futura_12" panose="020B0604020202020204" charset="0"/>
                  <a:ea typeface="Cambria" panose="02040503050406030204" pitchFamily="18" charset="0"/>
                </a:rPr>
                <a:t>chuyển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bụi</a:t>
              </a:r>
              <a:r>
                <a:rPr lang="en-US" sz="2800" dirty="0">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sa</a:t>
              </a:r>
              <a:r>
                <a:rPr lang="en-US" sz="3200" b="1" dirty="0">
                  <a:solidFill>
                    <a:srgbClr val="C00000"/>
                  </a:solidFill>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mạc</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phong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hóa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bởi</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sức</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gió</a:t>
              </a:r>
              <a:r>
                <a:rPr lang="en-US" sz="2800" dirty="0" smtClean="0">
                  <a:latin typeface="#9Slide03 SFU Futura_12" panose="020B0604020202020204" charset="0"/>
                  <a:ea typeface="Cambria" panose="02040503050406030204" pitchFamily="18" charset="0"/>
                </a:rPr>
                <a:t>,…</a:t>
              </a:r>
              <a:endParaRPr lang="en-US" sz="2800" dirty="0">
                <a:latin typeface="#9Slide03 SFU Futura_12" panose="020B0604020202020204" charset="0"/>
              </a:endParaRPr>
            </a:p>
          </p:txBody>
        </p:sp>
      </p:grpSp>
      <p:grpSp>
        <p:nvGrpSpPr>
          <p:cNvPr id="17" name="Group 16"/>
          <p:cNvGrpSpPr/>
          <p:nvPr/>
        </p:nvGrpSpPr>
        <p:grpSpPr>
          <a:xfrm>
            <a:off x="392266" y="3249659"/>
            <a:ext cx="3308197" cy="3746001"/>
            <a:chOff x="392266" y="3249659"/>
            <a:chExt cx="3308197" cy="3746001"/>
          </a:xfrm>
        </p:grpSpPr>
        <p:pic>
          <p:nvPicPr>
            <p:cNvPr id="5132" name="Picture 12" descr="Boy Flying Kite PNG Images | Vector and PSD Files | Free Download on Pngtree"/>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10000" b="90000" l="10000" r="90000">
                          <a14:foregroundMark x1="82917" y1="45083" x2="76333" y2="80083"/>
                          <a14:foregroundMark x1="63417" y1="88167" x2="71833" y2="83667"/>
                          <a14:foregroundMark x1="75083" y1="78917" x2="76583" y2="81000"/>
                          <a14:foregroundMark x1="76583" y1="50167" x2="75417" y2="65167"/>
                          <a14:foregroundMark x1="71833" y1="48083" x2="69083" y2="60083"/>
                          <a14:foregroundMark x1="62500" y1="61833" x2="67333" y2="69000"/>
                        </a14:backgroundRemoval>
                      </a14:imgEffect>
                    </a14:imgLayer>
                  </a14:imgProps>
                </a:ext>
                <a:ext uri="{28A0092B-C50C-407E-A947-70E740481C1C}">
                  <a14:useLocalDpi xmlns:a14="http://schemas.microsoft.com/office/drawing/2010/main" val="0"/>
                </a:ext>
              </a:extLst>
            </a:blip>
            <a:srcRect/>
            <a:stretch>
              <a:fillRect/>
            </a:stretch>
          </p:blipFill>
          <p:spPr bwMode="auto">
            <a:xfrm>
              <a:off x="488551" y="4403821"/>
              <a:ext cx="2591839" cy="259183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92266" y="3249659"/>
              <a:ext cx="3308197" cy="2308324"/>
            </a:xfrm>
            <a:prstGeom prst="rect">
              <a:avLst/>
            </a:prstGeom>
          </p:spPr>
          <p:txBody>
            <a:bodyPr wrap="square">
              <a:spAutoFit/>
            </a:bodyPr>
            <a:lstStyle/>
            <a:p>
              <a:pPr algn="just"/>
              <a:r>
                <a:rPr lang="en-US" sz="3200" b="1" dirty="0" err="1" smtClean="0">
                  <a:solidFill>
                    <a:srgbClr val="C00000"/>
                  </a:solidFill>
                  <a:latin typeface="#9Slide03 SFU Futura_12" panose="020B0604020202020204" charset="0"/>
                  <a:ea typeface="Cambria" panose="02040503050406030204" pitchFamily="18" charset="0"/>
                </a:rPr>
                <a:t>Thể</a:t>
              </a:r>
              <a:r>
                <a:rPr lang="en-US" sz="3200" b="1" dirty="0" smtClean="0">
                  <a:solidFill>
                    <a:srgbClr val="C00000"/>
                  </a:solidFill>
                  <a:latin typeface="#9Slide03 SFU Futura_12" panose="020B0604020202020204" charset="0"/>
                  <a:ea typeface="Cambria" panose="02040503050406030204" pitchFamily="18" charset="0"/>
                </a:rPr>
                <a:t> </a:t>
              </a:r>
              <a:r>
                <a:rPr lang="en-US" sz="3200" b="1" dirty="0" err="1" smtClean="0">
                  <a:solidFill>
                    <a:srgbClr val="C00000"/>
                  </a:solidFill>
                  <a:latin typeface="#9Slide03 SFU Futura_12" panose="020B0604020202020204" charset="0"/>
                  <a:ea typeface="Cambria" panose="02040503050406030204" pitchFamily="18" charset="0"/>
                </a:rPr>
                <a:t>thao</a:t>
              </a:r>
              <a:r>
                <a:rPr lang="en-US" sz="3200" b="1" dirty="0" smtClean="0">
                  <a:solidFill>
                    <a:srgbClr val="C0000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thả</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diều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lướt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ván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diều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lướt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sóng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diều</a:t>
              </a:r>
              <a:r>
                <a:rPr lang="en-US" sz="2800" dirty="0">
                  <a:latin typeface="#9Slide03 SFU Futura_12" panose="020B0604020202020204" charset="0"/>
                  <a:ea typeface="Cambria" panose="02040503050406030204" pitchFamily="18" charset="0"/>
                </a:rPr>
                <a:t>, </a:t>
              </a:r>
              <a:r>
                <a:rPr lang="en-US" sz="2800" dirty="0" smtClean="0">
                  <a:latin typeface="#9Slide03 SFU Futura_12" panose="020B0604020202020204" charset="0"/>
                  <a:ea typeface="Cambria" panose="02040503050406030204" pitchFamily="18" charset="0"/>
                </a:rPr>
                <a:t>bay </a:t>
              </a:r>
              <a:r>
                <a:rPr lang="en-US" sz="2800" dirty="0" err="1">
                  <a:latin typeface="#9Slide03 SFU Futura_12" panose="020B0604020202020204" charset="0"/>
                  <a:ea typeface="Cambria" panose="02040503050406030204" pitchFamily="18" charset="0"/>
                </a:rPr>
                <a:t>khinh</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khí</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cầu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đua</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thuyền</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buồm</a:t>
              </a:r>
              <a:r>
                <a:rPr lang="en-US" sz="2800" dirty="0" smtClean="0">
                  <a:latin typeface="#9Slide03 SFU Futura_12" panose="020B0604020202020204" charset="0"/>
                  <a:ea typeface="Cambria" panose="02040503050406030204" pitchFamily="18" charset="0"/>
                </a:rPr>
                <a:t>,…</a:t>
              </a:r>
              <a:endParaRPr lang="en-US" sz="2800" dirty="0">
                <a:latin typeface="#9Slide03 SFU Futura_12" panose="020B0604020202020204" charset="0"/>
              </a:endParaRPr>
            </a:p>
          </p:txBody>
        </p:sp>
      </p:grpSp>
    </p:spTree>
    <p:extLst>
      <p:ext uri="{BB962C8B-B14F-4D97-AF65-F5344CB8AC3E}">
        <p14:creationId xmlns:p14="http://schemas.microsoft.com/office/powerpoint/2010/main" val="315082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577" y="85798"/>
            <a:ext cx="12163423" cy="873473"/>
            <a:chOff x="28577" y="70911"/>
            <a:chExt cx="12163423" cy="873473"/>
          </a:xfrm>
        </p:grpSpPr>
        <p:grpSp>
          <p:nvGrpSpPr>
            <p:cNvPr id="6" name="Group 5"/>
            <p:cNvGrpSpPr/>
            <p:nvPr/>
          </p:nvGrpSpPr>
          <p:grpSpPr>
            <a:xfrm>
              <a:off x="595539" y="70911"/>
              <a:ext cx="11596461" cy="787943"/>
              <a:chOff x="595539" y="70911"/>
              <a:chExt cx="11596461" cy="787943"/>
            </a:xfrm>
          </p:grpSpPr>
          <p:cxnSp>
            <p:nvCxnSpPr>
              <p:cNvPr id="11" name="Straight Connector 10">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pic>
        <p:nvPicPr>
          <p:cNvPr id="3074" name="Picture 2" descr="Mind Map PNG - Mind Mapping, Mind Map Creative. - CleanPNG / Kiss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000" b="90000" l="3846" r="97308">
                        <a14:foregroundMark x1="45385" y1="56000" x2="45385" y2="56000"/>
                        <a14:foregroundMark x1="41538" y1="59000" x2="41538" y2="59000"/>
                        <a14:foregroundMark x1="41538" y1="59000" x2="41538" y2="59000"/>
                        <a14:foregroundMark x1="60000" y1="6000" x2="53462" y2="15000"/>
                        <a14:foregroundMark x1="55000" y1="23500" x2="65385" y2="16000"/>
                        <a14:foregroundMark x1="60769" y1="26500" x2="68077" y2="25500"/>
                        <a14:foregroundMark x1="78462" y1="20500" x2="72692" y2="31000"/>
                        <a14:foregroundMark x1="82692" y1="31000" x2="91538" y2="21500"/>
                        <a14:foregroundMark x1="97692" y1="44500" x2="90769" y2="41500"/>
                        <a14:foregroundMark x1="87692" y1="56000" x2="83846" y2="56500"/>
                        <a14:foregroundMark x1="90385" y1="76500" x2="77692" y2="78000"/>
                        <a14:foregroundMark x1="74615" y1="76000" x2="67308" y2="67000"/>
                        <a14:foregroundMark x1="68077" y1="86000" x2="58077" y2="75000"/>
                        <a14:foregroundMark x1="53077" y1="71500" x2="58462" y2="85500"/>
                        <a14:foregroundMark x1="21154" y1="45500" x2="15000" y2="51000"/>
                        <a14:foregroundMark x1="3846" y1="45500" x2="19615" y2="42500"/>
                        <a14:foregroundMark x1="5000" y1="36500" x2="17308" y2="37500"/>
                        <a14:foregroundMark x1="6923" y1="18500" x2="20385" y2="29500"/>
                        <a14:foregroundMark x1="15000" y1="15500" x2="20385" y2="19500"/>
                        <a14:foregroundMark x1="23462" y1="12500" x2="26923" y2="18500"/>
                        <a14:foregroundMark x1="87692" y1="33000" x2="78846" y2="34500"/>
                        <a14:foregroundMark x1="17308" y1="57000" x2="17308" y2="57000"/>
                        <a14:foregroundMark x1="22308" y1="60500" x2="22308" y2="60500"/>
                        <a14:foregroundMark x1="21538" y1="59000" x2="19615" y2="58000"/>
                        <a14:foregroundMark x1="12692" y1="54500" x2="9231" y2="54500"/>
                        <a14:foregroundMark x1="23846" y1="62500" x2="10000" y2="74000"/>
                        <a14:foregroundMark x1="78077" y1="22000" x2="74231" y2="30000"/>
                        <a14:backgroundMark x1="60385" y1="22500" x2="55769" y2="25500"/>
                        <a14:backgroundMark x1="63077" y1="19500" x2="64615" y2="19500"/>
                        <a14:backgroundMark x1="85769" y1="31000" x2="80769" y2="33000"/>
                        <a14:backgroundMark x1="6154" y1="40500" x2="19615" y2="39000"/>
                        <a14:backgroundMark x1="6154" y1="47000" x2="14615" y2="44500"/>
                        <a14:backgroundMark x1="66538" y1="68000" x2="73846" y2="76500"/>
                        <a14:backgroundMark x1="76923" y1="79500" x2="90769" y2="77500"/>
                        <a14:backgroundMark x1="58462" y1="77500" x2="67308" y2="86500"/>
                        <a14:backgroundMark x1="20769" y1="30500" x2="15000" y2="26500"/>
                        <a14:backgroundMark x1="21923" y1="45500" x2="19231" y2="49000"/>
                        <a14:backgroundMark x1="5385" y1="45500" x2="12692" y2="44500"/>
                        <a14:backgroundMark x1="90385" y1="43000" x2="97692" y2="45500"/>
                        <a14:backgroundMark x1="19615" y1="63500" x2="19615" y2="63500"/>
                        <a14:backgroundMark x1="77692" y1="22000" x2="74231"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9330562" y="793273"/>
            <a:ext cx="2594561" cy="199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7">
            <a:extLst>
              <a:ext uri="{FF2B5EF4-FFF2-40B4-BE49-F238E27FC236}">
                <a16:creationId xmlns:a16="http://schemas.microsoft.com/office/drawing/2014/main" id="{9731B856-505B-4C12-AE96-B34567953D3E}"/>
              </a:ext>
            </a:extLst>
          </p:cNvPr>
          <p:cNvSpPr/>
          <p:nvPr/>
        </p:nvSpPr>
        <p:spPr>
          <a:xfrm>
            <a:off x="376859" y="3986067"/>
            <a:ext cx="2565728" cy="1286306"/>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Arial" panose="020B0604020202020204" pitchFamily="34" charset="0"/>
              </a:rPr>
              <a:t>Đọc</a:t>
            </a:r>
            <a:r>
              <a:rPr kumimoji="0" lang="en-US"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 SGK + </a:t>
            </a:r>
            <a:r>
              <a:rPr kumimoji="0" lang="en-US" sz="2800" b="1"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Arial" panose="020B0604020202020204" pitchFamily="34" charset="0"/>
              </a:rPr>
              <a:t>thiết</a:t>
            </a:r>
            <a:r>
              <a:rPr kumimoji="0" lang="en-US"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bị</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kết</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nối</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internet</a:t>
            </a:r>
          </a:p>
        </p:txBody>
      </p:sp>
      <p:sp>
        <p:nvSpPr>
          <p:cNvPr id="20" name="Rectangle: Rounded Corners 7">
            <a:extLst>
              <a:ext uri="{FF2B5EF4-FFF2-40B4-BE49-F238E27FC236}">
                <a16:creationId xmlns:a16="http://schemas.microsoft.com/office/drawing/2014/main" id="{A3BA8D6A-4D01-49E4-8C32-23CAA2363653}"/>
              </a:ext>
            </a:extLst>
          </p:cNvPr>
          <p:cNvSpPr/>
          <p:nvPr/>
        </p:nvSpPr>
        <p:spPr>
          <a:xfrm>
            <a:off x="376859" y="1301545"/>
            <a:ext cx="2565728" cy="1260439"/>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động</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NHÓM</a:t>
            </a:r>
            <a:endPar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sp>
        <p:nvSpPr>
          <p:cNvPr id="21" name="Rectangle: Rounded Corners 7">
            <a:extLst>
              <a:ext uri="{FF2B5EF4-FFF2-40B4-BE49-F238E27FC236}">
                <a16:creationId xmlns:a16="http://schemas.microsoft.com/office/drawing/2014/main" id="{67EE3694-8414-4DFD-926A-EB30DD533E39}"/>
              </a:ext>
            </a:extLst>
          </p:cNvPr>
          <p:cNvSpPr/>
          <p:nvPr/>
        </p:nvSpPr>
        <p:spPr>
          <a:xfrm>
            <a:off x="3500437" y="1261069"/>
            <a:ext cx="2428876" cy="126043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Chuẩn</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bị</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giấy</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A0, </a:t>
            </a:r>
            <a:r>
              <a:rPr kumimoji="0" lang="en-US" sz="2800" b="1"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Arial" panose="020B0604020202020204" pitchFamily="34" charset="0"/>
              </a:rPr>
              <a:t>bút</a:t>
            </a:r>
            <a:r>
              <a:rPr kumimoji="0" lang="en-US"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Arial" panose="020B0604020202020204" pitchFamily="34" charset="0"/>
              </a:rPr>
              <a:t>màu</a:t>
            </a:r>
            <a:endPar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sp>
        <p:nvSpPr>
          <p:cNvPr id="22" name="Rectangle: Rounded Corners 7">
            <a:extLst>
              <a:ext uri="{FF2B5EF4-FFF2-40B4-BE49-F238E27FC236}">
                <a16:creationId xmlns:a16="http://schemas.microsoft.com/office/drawing/2014/main" id="{D2B680DB-E633-4DF1-9493-1C62B4D6F032}"/>
              </a:ext>
            </a:extLst>
          </p:cNvPr>
          <p:cNvSpPr/>
          <p:nvPr/>
        </p:nvSpPr>
        <p:spPr>
          <a:xfrm>
            <a:off x="3500436" y="3986066"/>
            <a:ext cx="2428877" cy="128630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Thời</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gian</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r>
              <a:rPr kumimoji="0" lang="en-US"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15 </a:t>
            </a:r>
            <a:r>
              <a:rPr kumimoji="0" lang="en-US" sz="2800" b="1" i="0" u="none" strike="noStrike" kern="1200" cap="none" spc="0" normalizeH="0" baseline="0" noProof="0" dirty="0" err="1">
                <a:ln>
                  <a:noFill/>
                </a:ln>
                <a:solidFill>
                  <a:prstClr val="black"/>
                </a:solidFill>
                <a:effectLst/>
                <a:uLnTx/>
                <a:uFillTx/>
                <a:latin typeface="#9Slide03 SFU Futura_12" panose="020B0604020202020204" charset="0"/>
                <a:ea typeface="+mn-ea"/>
                <a:cs typeface="Arial" panose="020B0604020202020204" pitchFamily="34" charset="0"/>
              </a:rPr>
              <a:t>phút</a:t>
            </a:r>
            <a:r>
              <a:rPr kumimoji="0" lang="en-US"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 </a:t>
            </a:r>
          </a:p>
        </p:txBody>
      </p:sp>
      <p:pic>
        <p:nvPicPr>
          <p:cNvPr id="2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277407" y="5410511"/>
            <a:ext cx="1051832" cy="12430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111046" y="2561984"/>
            <a:ext cx="1207656" cy="128594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E9D0FA63-819D-4CB9-8EDB-36437D9A8D79}"/>
              </a:ext>
            </a:extLst>
          </p:cNvPr>
          <p:cNvCxnSpPr>
            <a:cxnSpLocks/>
          </p:cNvCxnSpPr>
          <p:nvPr/>
        </p:nvCxnSpPr>
        <p:spPr>
          <a:xfrm flipH="1" flipV="1">
            <a:off x="6185229" y="935285"/>
            <a:ext cx="44516" cy="586924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352764" y="1423183"/>
            <a:ext cx="5421841" cy="2452179"/>
            <a:chOff x="6481296" y="1636622"/>
            <a:chExt cx="5421841" cy="2452179"/>
          </a:xfrm>
        </p:grpSpPr>
        <p:sp>
          <p:nvSpPr>
            <p:cNvPr id="31" name="Rectangle: Rounded Corners 7">
              <a:extLst>
                <a:ext uri="{FF2B5EF4-FFF2-40B4-BE49-F238E27FC236}">
                  <a16:creationId xmlns:a16="http://schemas.microsoft.com/office/drawing/2014/main" id="{9731B856-505B-4C12-AE96-B34567953D3E}"/>
                </a:ext>
              </a:extLst>
            </p:cNvPr>
            <p:cNvSpPr/>
            <p:nvPr/>
          </p:nvSpPr>
          <p:spPr>
            <a:xfrm>
              <a:off x="6757986" y="2434593"/>
              <a:ext cx="5145151" cy="1654208"/>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Thiết </a:t>
              </a:r>
              <a:r>
                <a:rPr kumimoji="0" lang="vi-VN" sz="2800" b="1" i="0"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kế sơ đồ tư duy cho nội dung: </a:t>
              </a:r>
              <a:r>
                <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mn-ea"/>
                  <a:cs typeface="Arial" panose="020B0604020202020204" pitchFamily="34" charset="0"/>
                </a:rPr>
                <a:t>Các nhân tố ảnh hưởng đến lượng </a:t>
              </a:r>
              <a:r>
                <a:rPr kumimoji="0" lang="vi-VN" sz="3200" b="1" i="0" u="none" strike="noStrike" kern="1200" cap="none" spc="0" normalizeH="0" baseline="0" noProof="0" dirty="0" smtClean="0">
                  <a:ln>
                    <a:noFill/>
                  </a:ln>
                  <a:solidFill>
                    <a:srgbClr val="FF0000"/>
                  </a:solidFill>
                  <a:effectLst/>
                  <a:uLnTx/>
                  <a:uFillTx/>
                  <a:latin typeface="#9Slide03 SFU Futura_12" panose="020B0604020202020204" charset="0"/>
                  <a:ea typeface="+mn-ea"/>
                  <a:cs typeface="Arial" panose="020B0604020202020204" pitchFamily="34" charset="0"/>
                </a:rPr>
                <a:t>mưa</a:t>
              </a:r>
              <a:endParaRPr kumimoji="0" lang="en-US" sz="28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grpSp>
          <p:nvGrpSpPr>
            <p:cNvPr id="32" name="Group 31"/>
            <p:cNvGrpSpPr/>
            <p:nvPr/>
          </p:nvGrpSpPr>
          <p:grpSpPr>
            <a:xfrm>
              <a:off x="6481296" y="1636622"/>
              <a:ext cx="3396673" cy="944171"/>
              <a:chOff x="1003876" y="1224706"/>
              <a:chExt cx="3396673" cy="944171"/>
            </a:xfrm>
          </p:grpSpPr>
          <p:sp>
            <p:nvSpPr>
              <p:cNvPr id="33" name="Lưu đồ: Điểm Kết Thúc 147">
                <a:extLst>
                  <a:ext uri="{FF2B5EF4-FFF2-40B4-BE49-F238E27FC236}">
                    <a16:creationId xmlns:a16="http://schemas.microsoft.com/office/drawing/2014/main" id="{B5183A6E-3055-43C9-996A-2D190FFB60FF}"/>
                  </a:ext>
                </a:extLst>
              </p:cNvPr>
              <p:cNvSpPr/>
              <p:nvPr/>
            </p:nvSpPr>
            <p:spPr>
              <a:xfrm>
                <a:off x="1358608" y="1326421"/>
                <a:ext cx="3041941" cy="744065"/>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Nhiệm</a:t>
                </a:r>
                <a:r>
                  <a:rPr kumimoji="0" lang="en-US" sz="36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36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vụ</a:t>
                </a:r>
                <a:endParaRPr kumimoji="0" lang="en-US" sz="36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3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03876" y="1224706"/>
                <a:ext cx="886691" cy="94417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Rectangle 6"/>
          <p:cNvSpPr/>
          <p:nvPr/>
        </p:nvSpPr>
        <p:spPr>
          <a:xfrm>
            <a:off x="6396106" y="6263235"/>
            <a:ext cx="1042273"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rPr>
              <a:t>K</a:t>
            </a:r>
            <a:r>
              <a:rPr kumimoji="0" lang="vi-VN" sz="2400" b="1" i="1" u="none" strike="noStrike" kern="1200" cap="none" spc="0" normalizeH="0" baseline="0" noProof="0" dirty="0" smtClean="0">
                <a:ln>
                  <a:noFill/>
                </a:ln>
                <a:solidFill>
                  <a:srgbClr val="0027CF"/>
                </a:solidFill>
                <a:effectLst/>
                <a:uLnTx/>
                <a:uFillTx/>
                <a:latin typeface="#9Slide03 SFU Futura_12" panose="020B0604020202020204" charset="0"/>
                <a:ea typeface="+mn-ea"/>
                <a:cs typeface="Arial" panose="020B0604020202020204" pitchFamily="34" charset="0"/>
              </a:rPr>
              <a:t>hí áp</a:t>
            </a:r>
            <a:endParaRPr kumimoji="0" lang="en-US" sz="2400" b="1" i="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endParaRPr>
          </a:p>
        </p:txBody>
      </p:sp>
      <p:sp>
        <p:nvSpPr>
          <p:cNvPr id="8" name="Rectangle 7"/>
          <p:cNvSpPr/>
          <p:nvPr/>
        </p:nvSpPr>
        <p:spPr>
          <a:xfrm>
            <a:off x="7495080" y="3935547"/>
            <a:ext cx="939681"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1A812F"/>
                </a:solidFill>
                <a:effectLst/>
                <a:uLnTx/>
                <a:uFillTx/>
                <a:latin typeface="#9Slide03 SFU Futura_12" panose="020B0604020202020204" charset="0"/>
                <a:ea typeface="+mn-ea"/>
                <a:cs typeface="Arial" panose="020B0604020202020204" pitchFamily="34" charset="0"/>
              </a:rPr>
              <a:t>Frông</a:t>
            </a:r>
            <a:endParaRPr kumimoji="0" lang="en-US" sz="24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endParaRPr>
          </a:p>
        </p:txBody>
      </p:sp>
      <p:sp>
        <p:nvSpPr>
          <p:cNvPr id="9" name="Rectangle 8"/>
          <p:cNvSpPr/>
          <p:nvPr/>
        </p:nvSpPr>
        <p:spPr>
          <a:xfrm>
            <a:off x="10030339" y="3935547"/>
            <a:ext cx="670376"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G</a:t>
            </a:r>
            <a:r>
              <a:rPr kumimoji="0" lang="vi-VN" sz="2400" b="1" i="1"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ió</a:t>
            </a:r>
            <a:endParaRPr kumimoji="0" lang="en-US" sz="24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sp>
        <p:nvSpPr>
          <p:cNvPr id="10" name="Rectangle 9"/>
          <p:cNvSpPr/>
          <p:nvPr/>
        </p:nvSpPr>
        <p:spPr>
          <a:xfrm>
            <a:off x="8495001" y="6240741"/>
            <a:ext cx="1542410"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002060"/>
                </a:solidFill>
                <a:effectLst/>
                <a:uLnTx/>
                <a:uFillTx/>
                <a:latin typeface="#9Slide03 SFU Futura_12" panose="020B0604020202020204" charset="0"/>
                <a:ea typeface="+mn-ea"/>
                <a:cs typeface="Arial" panose="020B0604020202020204" pitchFamily="34" charset="0"/>
              </a:rPr>
              <a:t>D</a:t>
            </a:r>
            <a:r>
              <a:rPr kumimoji="0" lang="vi-VN" sz="2400" b="1" i="1" u="none" strike="noStrike" kern="1200" cap="none" spc="0" normalizeH="0" baseline="0" noProof="0" dirty="0" smtClean="0">
                <a:ln>
                  <a:noFill/>
                </a:ln>
                <a:solidFill>
                  <a:srgbClr val="002060"/>
                </a:solidFill>
                <a:effectLst/>
                <a:uLnTx/>
                <a:uFillTx/>
                <a:latin typeface="#9Slide03 SFU Futura_12" panose="020B0604020202020204" charset="0"/>
                <a:ea typeface="+mn-ea"/>
                <a:cs typeface="Arial" panose="020B0604020202020204" pitchFamily="34" charset="0"/>
              </a:rPr>
              <a:t>òng biển</a:t>
            </a:r>
            <a:endParaRPr kumimoji="0" lang="en-US" sz="2400" b="1" i="1" u="none" strike="noStrike" kern="1200" cap="none" spc="0" normalizeH="0" baseline="0" noProof="0" dirty="0">
              <a:ln>
                <a:noFill/>
              </a:ln>
              <a:solidFill>
                <a:srgbClr val="002060"/>
              </a:solidFill>
              <a:effectLst/>
              <a:uLnTx/>
              <a:uFillTx/>
              <a:latin typeface="#9Slide03 SFU Futura_12" panose="020B0604020202020204" charset="0"/>
              <a:ea typeface="+mn-ea"/>
              <a:cs typeface="Arial" panose="020B0604020202020204" pitchFamily="34" charset="0"/>
            </a:endParaRPr>
          </a:p>
        </p:txBody>
      </p:sp>
      <p:sp>
        <p:nvSpPr>
          <p:cNvPr id="12" name="Rectangle 11"/>
          <p:cNvSpPr/>
          <p:nvPr/>
        </p:nvSpPr>
        <p:spPr>
          <a:xfrm>
            <a:off x="10798758" y="6284253"/>
            <a:ext cx="1293944"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rPr>
              <a:t>Đ</a:t>
            </a:r>
            <a:r>
              <a:rPr kumimoji="0" lang="vi-VN" sz="2400" b="1" i="1" u="none" strike="noStrike" kern="1200" cap="none" spc="0" normalizeH="0" baseline="0" noProof="0" dirty="0" smtClean="0">
                <a:ln>
                  <a:noFill/>
                </a:ln>
                <a:solidFill>
                  <a:srgbClr val="1A812F"/>
                </a:solidFill>
                <a:effectLst/>
                <a:uLnTx/>
                <a:uFillTx/>
                <a:latin typeface="#9Slide03 SFU Futura_12" panose="020B0604020202020204" charset="0"/>
                <a:ea typeface="+mn-ea"/>
                <a:cs typeface="Arial" panose="020B0604020202020204" pitchFamily="34" charset="0"/>
              </a:rPr>
              <a:t>ịa hình</a:t>
            </a:r>
            <a:endParaRPr kumimoji="0" lang="en-US" sz="24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endParaRPr>
          </a:p>
        </p:txBody>
      </p:sp>
      <p:grpSp>
        <p:nvGrpSpPr>
          <p:cNvPr id="37" name="Group 36"/>
          <p:cNvGrpSpPr/>
          <p:nvPr/>
        </p:nvGrpSpPr>
        <p:grpSpPr>
          <a:xfrm>
            <a:off x="9909839" y="4348894"/>
            <a:ext cx="1094520" cy="849086"/>
            <a:chOff x="4026926" y="3221714"/>
            <a:chExt cx="2127762" cy="1451124"/>
          </a:xfrm>
        </p:grpSpPr>
        <p:pic>
          <p:nvPicPr>
            <p:cNvPr id="38" name="Picture 37"/>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0952" y1="29054" x2="60952" y2="29054"/>
                          <a14:foregroundMark x1="68690" y1="42230" x2="68690" y2="42230"/>
                          <a14:foregroundMark x1="47976" y1="47128" x2="47976" y2="47128"/>
                          <a14:foregroundMark x1="29524" y1="53041" x2="29524" y2="53041"/>
                          <a14:foregroundMark x1="38929" y1="72466" x2="38929" y2="72466"/>
                        </a14:backgroundRemoval>
                      </a14:imgEffect>
                    </a14:imgLayer>
                  </a14:imgProps>
                </a:ext>
              </a:extLst>
            </a:blip>
            <a:srcRect l="19697" t="7863" r="18485" b="10565"/>
            <a:stretch/>
          </p:blipFill>
          <p:spPr>
            <a:xfrm rot="21367549">
              <a:off x="4937474" y="3261541"/>
              <a:ext cx="1217214" cy="1131976"/>
            </a:xfrm>
            <a:prstGeom prst="rect">
              <a:avLst/>
            </a:prstGeom>
          </p:spPr>
        </p:pic>
        <p:pic>
          <p:nvPicPr>
            <p:cNvPr id="39" name="Picture 38"/>
            <p:cNvPicPr>
              <a:picLocks noChangeAspect="1"/>
            </p:cNvPicPr>
            <p:nvPr/>
          </p:nvPicPr>
          <p:blipFill rotWithShape="1">
            <a:blip r:embed="rId12">
              <a:extLst>
                <a:ext uri="{BEBA8EAE-BF5A-486C-A8C5-ECC9F3942E4B}">
                  <a14:imgProps xmlns:a14="http://schemas.microsoft.com/office/drawing/2010/main">
                    <a14:imgLayer r:embed="rId13">
                      <a14:imgEffect>
                        <a14:backgroundRemoval t="5664" b="91992" l="9961" r="89844">
                          <a14:foregroundMark x1="56445" y1="77148" x2="56445" y2="77148"/>
                          <a14:foregroundMark x1="52344" y1="79492" x2="52344" y2="79492"/>
                          <a14:foregroundMark x1="62500" y1="87305" x2="62500" y2="87305"/>
                          <a14:foregroundMark x1="54883" y1="5859" x2="54883" y2="5859"/>
                          <a14:foregroundMark x1="28711" y1="91992" x2="28711" y2="91992"/>
                          <a14:foregroundMark x1="33203" y1="86133" x2="33203" y2="86133"/>
                        </a14:backgroundRemoval>
                      </a14:imgEffect>
                    </a14:imgLayer>
                  </a14:imgProps>
                </a:ext>
              </a:extLst>
            </a:blip>
            <a:srcRect l="10227" t="5824" r="12784" b="4971"/>
            <a:stretch/>
          </p:blipFill>
          <p:spPr>
            <a:xfrm>
              <a:off x="4026926" y="3221714"/>
              <a:ext cx="1252403" cy="1451124"/>
            </a:xfrm>
            <a:prstGeom prst="rect">
              <a:avLst/>
            </a:prstGeom>
          </p:spPr>
        </p:pic>
      </p:grpSp>
      <p:pic>
        <p:nvPicPr>
          <p:cNvPr id="40" name="Picture 39"/>
          <p:cNvPicPr>
            <a:picLocks noChangeAspect="1"/>
          </p:cNvPicPr>
          <p:nvPr/>
        </p:nvPicPr>
        <p:blipFill>
          <a:blip r:embed="rId14">
            <a:extLst>
              <a:ext uri="{BEBA8EAE-BF5A-486C-A8C5-ECC9F3942E4B}">
                <a14:imgProps xmlns:a14="http://schemas.microsoft.com/office/drawing/2010/main">
                  <a14:imgLayer r:embed="rId15">
                    <a14:imgEffect>
                      <a14:backgroundRemoval t="9890" b="89835" l="10000" r="92727">
                        <a14:foregroundMark x1="88409" y1="65659" x2="88409" y2="65659"/>
                        <a14:foregroundMark x1="92045" y1="15385" x2="92727" y2="17033"/>
                        <a14:foregroundMark x1="67500" y1="61813" x2="67500" y2="61813"/>
                        <a14:foregroundMark x1="68864" y1="60165" x2="68864" y2="60165"/>
                        <a14:foregroundMark x1="68864" y1="60165" x2="68864" y2="60165"/>
                        <a14:foregroundMark x1="69091" y1="60165" x2="69091" y2="60165"/>
                      </a14:backgroundRemoval>
                    </a14:imgEffect>
                  </a14:imgLayer>
                </a14:imgProps>
              </a:ext>
            </a:extLst>
          </a:blip>
          <a:stretch>
            <a:fillRect/>
          </a:stretch>
        </p:blipFill>
        <p:spPr>
          <a:xfrm>
            <a:off x="7138618" y="4227332"/>
            <a:ext cx="1374976" cy="1137480"/>
          </a:xfrm>
          <a:prstGeom prst="rect">
            <a:avLst/>
          </a:prstGeom>
        </p:spPr>
      </p:pic>
      <p:pic>
        <p:nvPicPr>
          <p:cNvPr id="41" name="Picture 40"/>
          <p:cNvPicPr>
            <a:picLocks noChangeAspect="1"/>
          </p:cNvPicPr>
          <p:nvPr/>
        </p:nvPicPr>
        <p:blipFill rotWithShape="1">
          <a:blip r:embed="rId16"/>
          <a:srcRect b="13226"/>
          <a:stretch/>
        </p:blipFill>
        <p:spPr>
          <a:xfrm>
            <a:off x="6348281" y="5497536"/>
            <a:ext cx="1268919" cy="777769"/>
          </a:xfrm>
          <a:prstGeom prst="rect">
            <a:avLst/>
          </a:prstGeom>
        </p:spPr>
      </p:pic>
      <p:pic>
        <p:nvPicPr>
          <p:cNvPr id="42" name="Picture 4" descr="Clipart wave cartoon, Picture #718370 clipart wave cartoon"/>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138" t="15054" r="7644"/>
          <a:stretch/>
        </p:blipFill>
        <p:spPr bwMode="auto">
          <a:xfrm>
            <a:off x="8525017" y="5237769"/>
            <a:ext cx="1167931" cy="11246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45000" y1="67188" x2="45000" y2="67188"/>
                        <a14:foregroundMark x1="49844" y1="65313" x2="49844" y2="65313"/>
                        <a14:foregroundMark x1="51406" y1="63750" x2="51406" y2="63750"/>
                        <a14:foregroundMark x1="51875" y1="63125" x2="54531" y2="61250"/>
                        <a14:foregroundMark x1="56406" y1="60156" x2="56406" y2="60156"/>
                        <a14:foregroundMark x1="58125" y1="58125" x2="59531" y2="55156"/>
                        <a14:foregroundMark x1="59844" y1="54375" x2="59844" y2="54375"/>
                        <a14:foregroundMark x1="59844" y1="54219" x2="59531" y2="53125"/>
                        <a14:foregroundMark x1="56875" y1="47656" x2="56875" y2="47656"/>
                        <a14:foregroundMark x1="56875" y1="47656" x2="56875" y2="47656"/>
                        <a14:foregroundMark x1="51563" y1="58594" x2="51563" y2="58594"/>
                        <a14:foregroundMark x1="51563" y1="58750" x2="50469" y2="59844"/>
                        <a14:foregroundMark x1="50469" y1="59844" x2="50469" y2="59844"/>
                        <a14:foregroundMark x1="49844" y1="60156" x2="48438" y2="60625"/>
                        <a14:foregroundMark x1="45625" y1="61406" x2="45000" y2="61875"/>
                        <a14:foregroundMark x1="41094" y1="64688" x2="41094" y2="64688"/>
                        <a14:foregroundMark x1="40938" y1="64688" x2="40938" y2="64688"/>
                        <a14:foregroundMark x1="40625" y1="66875" x2="40625" y2="66875"/>
                        <a14:foregroundMark x1="42969" y1="68125" x2="44531" y2="67813"/>
                        <a14:foregroundMark x1="44531" y1="67813" x2="47031" y2="67656"/>
                        <a14:foregroundMark x1="48125" y1="67344" x2="49063" y2="67188"/>
                        <a14:foregroundMark x1="50156" y1="66406" x2="52500" y2="66719"/>
                        <a14:foregroundMark x1="53594" y1="66719" x2="53594" y2="66719"/>
                        <a14:foregroundMark x1="53594" y1="66719" x2="53594" y2="66719"/>
                        <a14:foregroundMark x1="55156" y1="66875" x2="56406" y2="66875"/>
                        <a14:foregroundMark x1="36875" y1="69844" x2="36875" y2="69844"/>
                        <a14:foregroundMark x1="36406" y1="68906" x2="36406" y2="68906"/>
                        <a14:foregroundMark x1="35625" y1="68125" x2="35625" y2="68125"/>
                        <a14:foregroundMark x1="37500" y1="41250" x2="37500" y2="41250"/>
                        <a14:foregroundMark x1="37344" y1="40156" x2="37344" y2="40156"/>
                        <a14:foregroundMark x1="67031" y1="67813" x2="67031" y2="67813"/>
                        <a14:foregroundMark x1="67031" y1="67813" x2="63438" y2="68281"/>
                      </a14:backgroundRemoval>
                    </a14:imgEffect>
                  </a14:imgLayer>
                </a14:imgProps>
              </a:ext>
            </a:extLst>
          </a:blip>
          <a:srcRect l="27955" t="31658" r="29091" b="30341"/>
          <a:stretch/>
        </p:blipFill>
        <p:spPr>
          <a:xfrm>
            <a:off x="10876787" y="5197980"/>
            <a:ext cx="1257902" cy="1112809"/>
          </a:xfrm>
          <a:prstGeom prst="rect">
            <a:avLst/>
          </a:prstGeom>
        </p:spPr>
      </p:pic>
      <p:pic>
        <p:nvPicPr>
          <p:cNvPr id="47" name="Picture 4" descr="Hình icon sách vở - Hình I_con sách vở - Ngô Trọng Nghĩa - Website của  Trường Tiểu Học An Thạnh 3"/>
          <p:cNvPicPr>
            <a:picLocks noChangeAspect="1" noChangeArrowheads="1"/>
          </p:cNvPicPr>
          <p:nvPr/>
        </p:nvPicPr>
        <p:blipFill rotWithShape="1">
          <a:blip r:embed="rId20" cstate="hqprint">
            <a:extLst>
              <a:ext uri="{BEBA8EAE-BF5A-486C-A8C5-ECC9F3942E4B}">
                <a14:imgProps xmlns:a14="http://schemas.microsoft.com/office/drawing/2010/main">
                  <a14:imgLayer r:embed="rId21">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1024741" y="5410511"/>
            <a:ext cx="1329055" cy="14023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5D6E7CB2-DECE-4A7D-A15B-85B6D0E3F4A3}"/>
              </a:ext>
            </a:extLst>
          </p:cNvPr>
          <p:cNvPicPr>
            <a:picLocks noChangeAspect="1"/>
          </p:cNvPicPr>
          <p:nvPr/>
        </p:nvPicPr>
        <p:blipFill>
          <a:blip r:embed="rId22">
            <a:extLst/>
          </a:blip>
          <a:stretch>
            <a:fillRect/>
          </a:stretch>
        </p:blipFill>
        <p:spPr>
          <a:xfrm>
            <a:off x="595539" y="2654590"/>
            <a:ext cx="2041353" cy="1100730"/>
          </a:xfrm>
          <a:prstGeom prst="rect">
            <a:avLst/>
          </a:prstGeom>
        </p:spPr>
      </p:pic>
    </p:spTree>
    <p:extLst>
      <p:ext uri="{BB962C8B-B14F-4D97-AF65-F5344CB8AC3E}">
        <p14:creationId xmlns:p14="http://schemas.microsoft.com/office/powerpoint/2010/main" val="524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fade">
                                      <p:cBhvr>
                                        <p:cTn id="39" dur="500"/>
                                        <p:tgtEl>
                                          <p:spTgt spid="307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7" grpId="0"/>
      <p:bldP spid="8" grpId="0"/>
      <p:bldP spid="9"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TIÊU CHÍ ĐÁNH GIÁ</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3852790" y="5599601"/>
            <a:ext cx="1391703" cy="1043777"/>
          </a:xfrm>
          <a:prstGeom prst="rect">
            <a:avLst/>
          </a:prstGeom>
        </p:spPr>
      </p:pic>
      <p:sp>
        <p:nvSpPr>
          <p:cNvPr id="29" name="Rectangle: Rounded Corners 7">
            <a:extLst>
              <a:ext uri="{FF2B5EF4-FFF2-40B4-BE49-F238E27FC236}">
                <a16:creationId xmlns:a16="http://schemas.microsoft.com/office/drawing/2014/main" id="{D6CE6303-3C40-4361-9869-64BB994762E1}"/>
              </a:ext>
            </a:extLst>
          </p:cNvPr>
          <p:cNvSpPr/>
          <p:nvPr/>
        </p:nvSpPr>
        <p:spPr>
          <a:xfrm>
            <a:off x="57152" y="1260455"/>
            <a:ext cx="3598560" cy="1207900"/>
          </a:xfrm>
          <a:prstGeom prst="roundRect">
            <a:avLst/>
          </a:prstGeom>
          <a:solidFill>
            <a:srgbClr val="E7F8D4"/>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Nội</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dung </a:t>
            </a:r>
            <a:r>
              <a:rPr kumimoji="0" lang="en-US" sz="60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Arial" panose="020B0604020202020204" pitchFamily="34" charset="0"/>
              </a:rPr>
              <a:t>4</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đ:</a:t>
            </a:r>
            <a:endParaRPr kumimoji="0" lang="en-US" sz="4000" b="1" i="0" u="none" strike="noStrike" kern="1200" cap="none" spc="0" normalizeH="0" baseline="0" noProof="0" dirty="0">
              <a:ln>
                <a:noFill/>
              </a:ln>
              <a:solidFill>
                <a:srgbClr val="0033CC"/>
              </a:solidFill>
              <a:effectLst/>
              <a:uLnTx/>
              <a:uFillTx/>
              <a:latin typeface="#9Slide03 SFU Futura_12" panose="020B060402020202020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D6CE6303-3C40-4361-9869-64BB994762E1}"/>
              </a:ext>
            </a:extLst>
          </p:cNvPr>
          <p:cNvSpPr/>
          <p:nvPr/>
        </p:nvSpPr>
        <p:spPr>
          <a:xfrm>
            <a:off x="57152" y="2654653"/>
            <a:ext cx="3598560" cy="1207900"/>
          </a:xfrm>
          <a:prstGeom prst="roundRect">
            <a:avLst/>
          </a:prstGeom>
          <a:solidFill>
            <a:srgbClr val="E7F8D4"/>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Hình</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a:t>
            </a: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thức</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a:t>
            </a:r>
            <a:r>
              <a:rPr kumimoji="0" lang="en-US" sz="60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Arial" panose="020B0604020202020204" pitchFamily="34" charset="0"/>
              </a:rPr>
              <a:t>3</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đ:</a:t>
            </a:r>
            <a:endParaRPr kumimoji="0" lang="en-US" sz="4000" b="1" i="0" u="none" strike="noStrike" kern="1200" cap="none" spc="0" normalizeH="0" baseline="0" noProof="0" dirty="0">
              <a:ln>
                <a:noFill/>
              </a:ln>
              <a:solidFill>
                <a:srgbClr val="0033CC"/>
              </a:solidFill>
              <a:effectLst/>
              <a:uLnTx/>
              <a:uFillTx/>
              <a:latin typeface="#9Slide03 SFU Futura_12" panose="020B0604020202020204" charset="0"/>
              <a:ea typeface="+mn-ea"/>
              <a:cs typeface="Arial" panose="020B0604020202020204" pitchFamily="34" charset="0"/>
            </a:endParaRPr>
          </a:p>
        </p:txBody>
      </p:sp>
      <p:sp>
        <p:nvSpPr>
          <p:cNvPr id="31" name="Rectangle: Rounded Corners 7">
            <a:extLst>
              <a:ext uri="{FF2B5EF4-FFF2-40B4-BE49-F238E27FC236}">
                <a16:creationId xmlns:a16="http://schemas.microsoft.com/office/drawing/2014/main" id="{D6CE6303-3C40-4361-9869-64BB994762E1}"/>
              </a:ext>
            </a:extLst>
          </p:cNvPr>
          <p:cNvSpPr/>
          <p:nvPr/>
        </p:nvSpPr>
        <p:spPr>
          <a:xfrm>
            <a:off x="57152" y="4048851"/>
            <a:ext cx="3598560" cy="1207900"/>
          </a:xfrm>
          <a:prstGeom prst="roundRect">
            <a:avLst/>
          </a:prstGeom>
          <a:solidFill>
            <a:srgbClr val="E7F8D4"/>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Báo</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a:t>
            </a: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cáo</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a:t>
            </a:r>
            <a:r>
              <a:rPr kumimoji="0" lang="en-US" sz="60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Arial" panose="020B0604020202020204" pitchFamily="34" charset="0"/>
              </a:rPr>
              <a:t>2</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đ:</a:t>
            </a:r>
            <a:endParaRPr kumimoji="0" lang="en-US" sz="4000" b="1" i="0" u="none" strike="noStrike" kern="1200" cap="none" spc="0" normalizeH="0" baseline="0" noProof="0" dirty="0">
              <a:ln>
                <a:noFill/>
              </a:ln>
              <a:solidFill>
                <a:srgbClr val="0033CC"/>
              </a:solidFill>
              <a:effectLst/>
              <a:uLnTx/>
              <a:uFillTx/>
              <a:latin typeface="#9Slide03 SFU Futura_12" panose="020B0604020202020204" charset="0"/>
              <a:ea typeface="+mn-ea"/>
              <a:cs typeface="Arial" panose="020B0604020202020204" pitchFamily="34" charset="0"/>
            </a:endParaRPr>
          </a:p>
        </p:txBody>
      </p:sp>
      <p:sp>
        <p:nvSpPr>
          <p:cNvPr id="32" name="Rectangle: Rounded Corners 7">
            <a:extLst>
              <a:ext uri="{FF2B5EF4-FFF2-40B4-BE49-F238E27FC236}">
                <a16:creationId xmlns:a16="http://schemas.microsoft.com/office/drawing/2014/main" id="{D6CE6303-3C40-4361-9869-64BB994762E1}"/>
              </a:ext>
            </a:extLst>
          </p:cNvPr>
          <p:cNvSpPr/>
          <p:nvPr/>
        </p:nvSpPr>
        <p:spPr>
          <a:xfrm>
            <a:off x="57152" y="5443049"/>
            <a:ext cx="3598560" cy="1207900"/>
          </a:xfrm>
          <a:prstGeom prst="roundRect">
            <a:avLst/>
          </a:prstGeom>
          <a:solidFill>
            <a:srgbClr val="E7F8D4"/>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Quá</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a:t>
            </a:r>
            <a:r>
              <a:rPr kumimoji="0" lang="en-US" sz="4000" b="1" i="0" u="none" strike="noStrike" kern="1200" cap="none" spc="0" normalizeH="0" baseline="0" noProof="0" dirty="0" err="1" smtClean="0">
                <a:ln>
                  <a:noFill/>
                </a:ln>
                <a:solidFill>
                  <a:srgbClr val="0033CC"/>
                </a:solidFill>
                <a:effectLst/>
                <a:uLnTx/>
                <a:uFillTx/>
                <a:latin typeface="#9Slide03 SFU Futura_12" panose="020B0604020202020204" charset="0"/>
                <a:ea typeface="+mn-ea"/>
                <a:cs typeface="Arial" panose="020B0604020202020204" pitchFamily="34" charset="0"/>
              </a:rPr>
              <a:t>trình</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 </a:t>
            </a:r>
            <a:r>
              <a:rPr kumimoji="0" lang="en-US" sz="60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Arial" panose="020B0604020202020204" pitchFamily="34" charset="0"/>
              </a:rPr>
              <a:t>1</a:t>
            </a:r>
            <a:r>
              <a:rPr kumimoji="0" lang="en-US" sz="4000" b="1" i="0" u="none" strike="noStrike" kern="1200" cap="none" spc="0" normalizeH="0" baseline="0" noProof="0" dirty="0" smtClean="0">
                <a:ln>
                  <a:noFill/>
                </a:ln>
                <a:solidFill>
                  <a:srgbClr val="0033CC"/>
                </a:solidFill>
                <a:effectLst/>
                <a:uLnTx/>
                <a:uFillTx/>
                <a:latin typeface="#9Slide03 SFU Futura_12" panose="020B0604020202020204" charset="0"/>
                <a:ea typeface="+mn-ea"/>
                <a:cs typeface="Arial" panose="020B0604020202020204" pitchFamily="34" charset="0"/>
              </a:rPr>
              <a:t>đ:</a:t>
            </a:r>
            <a:endParaRPr kumimoji="0" lang="en-US" sz="4000" b="1" i="0" u="none" strike="noStrike" kern="1200" cap="none" spc="0" normalizeH="0" baseline="0" noProof="0" dirty="0">
              <a:ln>
                <a:noFill/>
              </a:ln>
              <a:solidFill>
                <a:srgbClr val="0033CC"/>
              </a:solidFill>
              <a:effectLst/>
              <a:uLnTx/>
              <a:uFillTx/>
              <a:latin typeface="#9Slide03 SFU Futura_12" panose="020B0604020202020204" charset="0"/>
              <a:ea typeface="+mn-ea"/>
              <a:cs typeface="Arial" panose="020B0604020202020204" pitchFamily="34" charset="0"/>
            </a:endParaRPr>
          </a:p>
        </p:txBody>
      </p:sp>
      <p:sp>
        <p:nvSpPr>
          <p:cNvPr id="2" name="Rectangle 1"/>
          <p:cNvSpPr/>
          <p:nvPr/>
        </p:nvSpPr>
        <p:spPr>
          <a:xfrm>
            <a:off x="5404784" y="1254158"/>
            <a:ext cx="6787216" cy="120032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Đầy</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đủ</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chính</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xác</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khoa</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học</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Đúng</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nội</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dung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được</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phân</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công</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Biết</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tóm</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tắt</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lọc</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20B0604020202020204" charset="0"/>
                <a:ea typeface="Calibri" panose="020F0502020204030204" pitchFamily="34" charset="0"/>
                <a:cs typeface="+mn-cs"/>
              </a:rPr>
              <a:t>thông</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smtClean="0">
                <a:ln>
                  <a:noFill/>
                </a:ln>
                <a:solidFill>
                  <a:prstClr val="black"/>
                </a:solidFill>
                <a:effectLst/>
                <a:uLnTx/>
                <a:uFillTx/>
                <a:latin typeface="#9Slide03 SFU Futura_12" panose="020B0604020202020204" charset="0"/>
                <a:ea typeface="Calibri" panose="020F0502020204030204" pitchFamily="34" charset="0"/>
                <a:cs typeface="+mn-cs"/>
              </a:rPr>
              <a:t>tin.</a:t>
            </a:r>
            <a:r>
              <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Calibri" panose="020F0502020204030204" pitchFamily="34" charset="0"/>
                <a:cs typeface="+mn-cs"/>
              </a:rPr>
              <a:t> </a:t>
            </a:r>
            <a:r>
              <a:rPr kumimoji="0" lang="vi-VN" sz="2400" b="1" i="0" u="none" strike="noStrike" kern="1200" cap="none" spc="0" normalizeH="0" baseline="0" noProof="0" dirty="0" smtClean="0">
                <a:ln>
                  <a:noFill/>
                </a:ln>
                <a:solidFill>
                  <a:prstClr val="black"/>
                </a:solidFill>
                <a:effectLst/>
                <a:uLnTx/>
                <a:uFillTx/>
                <a:latin typeface="#9Slide03 SFU Futura_12" panose="020B0604020202020204" charset="0"/>
                <a:ea typeface="Tahoma" panose="020B0604030504040204" pitchFamily="34" charset="0"/>
                <a:cs typeface="+mn-cs"/>
              </a:rPr>
              <a:t>Không </a:t>
            </a:r>
            <a:r>
              <a:rPr kumimoji="0" lang="vi-VN" sz="2400" b="1" i="0" u="none" strike="noStrike" kern="1200" cap="none" spc="0" normalizeH="0" baseline="0" noProof="0" dirty="0">
                <a:ln>
                  <a:noFill/>
                </a:ln>
                <a:solidFill>
                  <a:prstClr val="black"/>
                </a:solidFill>
                <a:effectLst/>
                <a:uLnTx/>
                <a:uFillTx/>
                <a:latin typeface="#9Slide03 SFU Futura_12" panose="020B0604020202020204" charset="0"/>
                <a:ea typeface="Tahoma" panose="020B0604030504040204" pitchFamily="34" charset="0"/>
                <a:cs typeface="+mn-cs"/>
              </a:rPr>
              <a:t>có lỗi chính tả.</a:t>
            </a:r>
            <a:endParaRPr kumimoji="0" lang="en-US" sz="2400" b="1" i="0" u="none" strike="noStrike" kern="1200" cap="none" spc="0" normalizeH="0" baseline="0" noProof="0" dirty="0">
              <a:ln>
                <a:noFill/>
              </a:ln>
              <a:solidFill>
                <a:prstClr val="black"/>
              </a:solidFill>
              <a:effectLst/>
              <a:uLnTx/>
              <a:uFillTx/>
              <a:latin typeface="#9Slide03 SFU Futura_12" panose="020B0604020202020204" charset="0"/>
              <a:ea typeface="+mn-ea"/>
              <a:cs typeface="+mn-cs"/>
            </a:endParaRPr>
          </a:p>
        </p:txBody>
      </p:sp>
      <p:sp>
        <p:nvSpPr>
          <p:cNvPr id="3" name="Rectangle 2"/>
          <p:cNvSpPr/>
          <p:nvPr/>
        </p:nvSpPr>
        <p:spPr>
          <a:xfrm>
            <a:off x="5404785" y="2632019"/>
            <a:ext cx="6787215" cy="120032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09575" algn="l"/>
                <a:tab pos="1071245" algn="l"/>
              </a:tabLst>
              <a:defRPr/>
            </a:pP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Bố</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cục</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hợp</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lí</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7030A0"/>
                </a:solidFill>
                <a:effectLst/>
                <a:uLnTx/>
                <a:uFillTx/>
                <a:latin typeface="#9Slide03 SFU Futura_12" panose="020B0604020202020204" charset="0"/>
                <a:ea typeface="Calibri" panose="020F0502020204030204" pitchFamily="34" charset="0"/>
                <a:cs typeface="+mn-cs"/>
              </a:rPr>
              <a:t>có</a:t>
            </a:r>
            <a:r>
              <a:rPr kumimoji="0" lang="en-US" sz="2400" b="1" i="0" u="none" strike="noStrike" kern="1200" cap="none" spc="0" normalizeH="0" baseline="0" noProof="0" dirty="0" smtClean="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7030A0"/>
                </a:solidFill>
                <a:effectLst/>
                <a:uLnTx/>
                <a:uFillTx/>
                <a:latin typeface="#9Slide03 SFU Futura_12" panose="020B0604020202020204" charset="0"/>
                <a:ea typeface="Calibri" panose="020F0502020204030204" pitchFamily="34" charset="0"/>
                <a:cs typeface="+mn-cs"/>
              </a:rPr>
              <a:t>thẩm</a:t>
            </a:r>
            <a:r>
              <a:rPr kumimoji="0" lang="en-US" sz="2400" b="1" i="0" u="none" strike="noStrike" kern="1200" cap="none" spc="0" normalizeH="0" baseline="0" noProof="0" dirty="0" smtClean="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mĩ</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màu</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sắc</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hài</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hòa</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09575" algn="l"/>
              </a:tabLst>
              <a:defRPr/>
            </a:pP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Có</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trang</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trí</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có</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hình</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vẽ</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/icon minh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họa</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409575" algn="l"/>
                <a:tab pos="1071245" algn="l"/>
              </a:tabLst>
              <a:defRPr/>
            </a:pP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Tiêu</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đề</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nổi</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bật</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rõ</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a:ln>
                  <a:noFill/>
                </a:ln>
                <a:solidFill>
                  <a:srgbClr val="7030A0"/>
                </a:solidFill>
                <a:effectLst/>
                <a:uLnTx/>
                <a:uFillTx/>
                <a:latin typeface="#9Slide03 SFU Futura_12" panose="020B0604020202020204" charset="0"/>
                <a:ea typeface="Calibri" panose="020F0502020204030204" pitchFamily="34" charset="0"/>
                <a:cs typeface="+mn-cs"/>
              </a:rPr>
              <a:t>ràng</a:t>
            </a:r>
            <a:r>
              <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Calibri" panose="020F0502020204030204" pitchFamily="34" charset="0"/>
                <a:cs typeface="+mn-cs"/>
              </a:rPr>
              <a:t>. </a:t>
            </a:r>
            <a:r>
              <a:rPr kumimoji="0" lang="vi-VN" sz="2400" b="1" i="0" u="none" strike="noStrike" kern="1200" cap="none" spc="0" normalizeH="0" baseline="0" noProof="0" dirty="0" smtClean="0">
                <a:ln>
                  <a:noFill/>
                </a:ln>
                <a:solidFill>
                  <a:srgbClr val="7030A0"/>
                </a:solidFill>
                <a:effectLst/>
                <a:uLnTx/>
                <a:uFillTx/>
                <a:latin typeface="#9Slide03 SFU Futura_12" panose="020B0604020202020204" charset="0"/>
                <a:ea typeface="Tahoma" panose="020B0604030504040204" pitchFamily="34" charset="0"/>
                <a:cs typeface="+mn-cs"/>
              </a:rPr>
              <a:t>Chữ viết to rõ, dễ nhìn.</a:t>
            </a:r>
            <a:endParaRPr kumimoji="0" lang="en-US" sz="2400" b="1" i="0" u="none" strike="noStrike" kern="1200" cap="none" spc="0" normalizeH="0" baseline="0" noProof="0" dirty="0">
              <a:ln>
                <a:noFill/>
              </a:ln>
              <a:solidFill>
                <a:srgbClr val="7030A0"/>
              </a:solidFill>
              <a:effectLst/>
              <a:uLnTx/>
              <a:uFillTx/>
              <a:latin typeface="#9Slide03 SFU Futura_12" panose="020B0604020202020204" charset="0"/>
              <a:ea typeface="+mn-ea"/>
              <a:cs typeface="+mn-cs"/>
            </a:endParaRPr>
          </a:p>
        </p:txBody>
      </p:sp>
      <p:sp>
        <p:nvSpPr>
          <p:cNvPr id="4" name="Rectangle 3"/>
          <p:cNvSpPr/>
          <p:nvPr/>
        </p:nvSpPr>
        <p:spPr>
          <a:xfrm>
            <a:off x="5087885" y="4052636"/>
            <a:ext cx="6961548" cy="1200329"/>
          </a:xfrm>
          <a:prstGeom prst="rect">
            <a:avLst/>
          </a:prstGeom>
        </p:spPr>
        <p:txBody>
          <a:bodyPr wrap="square">
            <a:spAutoFit/>
          </a:bodyPr>
          <a:lstStyle/>
          <a:p>
            <a:pPr marL="561975" marR="0" lvl="0" indent="-285750" algn="just" defTabSz="914400" rtl="0" eaLnBrk="1" fontAlgn="auto" latinLnBrk="0" hangingPunct="1">
              <a:lnSpc>
                <a:spcPct val="100000"/>
              </a:lnSpc>
              <a:spcBef>
                <a:spcPts val="0"/>
              </a:spcBef>
              <a:spcAft>
                <a:spcPts val="0"/>
              </a:spcAft>
              <a:buClrTx/>
              <a:buSzTx/>
              <a:buFontTx/>
              <a:buChar char="-"/>
              <a:tabLst>
                <a:tab pos="1071245" algn="l"/>
              </a:tabLst>
              <a:defRPr/>
            </a:pPr>
            <a:r>
              <a:rPr kumimoji="0" lang="en-US" sz="2400" b="1" i="0" u="none" strike="noStrike" kern="1200" cap="none" spc="0" normalizeH="0" baseline="0" noProof="0" dirty="0" err="1" smtClean="0">
                <a:ln>
                  <a:noFill/>
                </a:ln>
                <a:solidFill>
                  <a:srgbClr val="2B8D3A"/>
                </a:solidFill>
                <a:effectLst/>
                <a:uLnTx/>
                <a:uFillTx/>
                <a:latin typeface="#9Slide03 SFU Futura_12" panose="020B0604020202020204" charset="0"/>
                <a:ea typeface="Times New Roman" panose="02020603050405020304" pitchFamily="18" charset="0"/>
                <a:cs typeface="+mn-cs"/>
              </a:rPr>
              <a:t>Giọng</a:t>
            </a:r>
            <a:r>
              <a:rPr kumimoji="0" lang="en-US" sz="2400" b="1" i="0" u="none" strike="noStrike" kern="1200" cap="none" spc="0" normalizeH="0" baseline="0" noProof="0" dirty="0" smtClean="0">
                <a:ln>
                  <a:noFill/>
                </a:ln>
                <a:solidFill>
                  <a:srgbClr val="2B8D3A"/>
                </a:solidFill>
                <a:effectLst/>
                <a:uLnTx/>
                <a:uFillTx/>
                <a:latin typeface="#9Slide03 SFU Futura_12" panose="020B0604020202020204" charset="0"/>
                <a:ea typeface="Times New Roman" panose="02020603050405020304" pitchFamily="18" charset="0"/>
                <a:cs typeface="+mn-cs"/>
              </a:rPr>
              <a:t> to, </a:t>
            </a:r>
            <a:r>
              <a:rPr kumimoji="0" lang="en-US" sz="2400" b="1" i="0" u="none" strike="noStrike" kern="1200" cap="none" spc="0" normalizeH="0" baseline="0" noProof="0" dirty="0" err="1" smtClean="0">
                <a:ln>
                  <a:noFill/>
                </a:ln>
                <a:solidFill>
                  <a:srgbClr val="2B8D3A"/>
                </a:solidFill>
                <a:effectLst/>
                <a:uLnTx/>
                <a:uFillTx/>
                <a:latin typeface="#9Slide03 SFU Futura_12" panose="020B0604020202020204" charset="0"/>
                <a:ea typeface="Times New Roman" panose="02020603050405020304" pitchFamily="18" charset="0"/>
                <a:cs typeface="+mn-cs"/>
              </a:rPr>
              <a:t>rõ</a:t>
            </a:r>
            <a:r>
              <a:rPr kumimoji="0" lang="en-US" sz="2400" b="1" i="0" u="none" strike="noStrike" kern="1200" cap="none" spc="0" normalizeH="0" baseline="0" noProof="0" dirty="0" smtClean="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2B8D3A"/>
                </a:solidFill>
                <a:effectLst/>
                <a:uLnTx/>
                <a:uFillTx/>
                <a:latin typeface="#9Slide03 SFU Futura_12" panose="020B0604020202020204" charset="0"/>
                <a:ea typeface="Times New Roman" panose="02020603050405020304" pitchFamily="18" charset="0"/>
                <a:cs typeface="+mn-cs"/>
              </a:rPr>
              <a:t>ràng</a:t>
            </a:r>
            <a:r>
              <a:rPr kumimoji="0" lang="en-US" sz="2400" b="1" i="0" u="none" strike="noStrike" kern="1200" cap="none" spc="0" normalizeH="0" baseline="0" noProof="0" dirty="0" smtClean="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2B8D3A"/>
                </a:solidFill>
                <a:effectLst/>
                <a:uLnTx/>
                <a:uFillTx/>
                <a:latin typeface="#9Slide03 SFU Futura_12" panose="020B0604020202020204" charset="0"/>
                <a:ea typeface="Times New Roman" panose="02020603050405020304" pitchFamily="18" charset="0"/>
                <a:cs typeface="+mn-cs"/>
              </a:rPr>
              <a:t>phong</a:t>
            </a:r>
            <a:r>
              <a:rPr kumimoji="0" lang="en-US" sz="2400" b="1" i="0" u="none" strike="noStrike" kern="1200" cap="none" spc="0" normalizeH="0" baseline="0" noProof="0" dirty="0" smtClean="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2B8D3A"/>
                </a:solidFill>
                <a:effectLst/>
                <a:uLnTx/>
                <a:uFillTx/>
                <a:latin typeface="#9Slide03 SFU Futura_12" panose="020B0604020202020204" charset="0"/>
                <a:ea typeface="Times New Roman" panose="02020603050405020304" pitchFamily="18" charset="0"/>
                <a:cs typeface="+mn-cs"/>
              </a:rPr>
              <a:t>thái</a:t>
            </a:r>
            <a:r>
              <a:rPr kumimoji="0" lang="en-US" sz="2400" b="1" i="0" u="none" strike="noStrike" kern="1200" cap="none" spc="0" normalizeH="0" baseline="0" noProof="0" dirty="0" smtClean="0">
                <a:ln>
                  <a:noFill/>
                </a:ln>
                <a:solidFill>
                  <a:srgbClr val="2B8D3A"/>
                </a:solidFill>
                <a:effectLst/>
                <a:uLnTx/>
                <a:uFillTx/>
                <a:latin typeface="#9Slide03 SFU Futura_12" panose="020B0604020202020204"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2B8D3A"/>
                </a:solidFill>
                <a:effectLst/>
                <a:uLnTx/>
                <a:uFillTx/>
                <a:latin typeface="#9Slide03 SFU Futura_12" panose="020B0604020202020204" charset="0"/>
                <a:ea typeface="Times New Roman" panose="02020603050405020304" pitchFamily="18" charset="0"/>
                <a:cs typeface="+mn-cs"/>
              </a:rPr>
              <a:t>tự</a:t>
            </a:r>
            <a:r>
              <a:rPr kumimoji="0" lang="en-US" sz="2400" b="1" i="0" u="none" strike="noStrike" kern="1200" cap="none" spc="0" normalizeH="0" baseline="0" noProof="0" dirty="0" smtClean="0">
                <a:ln>
                  <a:noFill/>
                </a:ln>
                <a:solidFill>
                  <a:srgbClr val="2B8D3A"/>
                </a:solidFill>
                <a:effectLst/>
                <a:uLnTx/>
                <a:uFillTx/>
                <a:latin typeface="#9Slide03 SFU Futura_12" panose="020B0604020202020204" charset="0"/>
                <a:ea typeface="Times New Roman" panose="02020603050405020304" pitchFamily="18" charset="0"/>
                <a:cs typeface="+mn-cs"/>
              </a:rPr>
              <a:t> tin.</a:t>
            </a:r>
            <a:endParaRPr kumimoji="0" lang="en-US" sz="2400" b="1" i="0" u="none" strike="noStrike" kern="1200" cap="none" spc="0" normalizeH="0" baseline="0" noProof="0" dirty="0">
              <a:ln>
                <a:noFill/>
              </a:ln>
              <a:solidFill>
                <a:srgbClr val="2B8D3A"/>
              </a:solidFill>
              <a:effectLst/>
              <a:uLnTx/>
              <a:uFillTx/>
              <a:latin typeface="#9Slide03 SFU Futura_12" panose="020B0604020202020204" charset="0"/>
              <a:ea typeface="Times New Roman" panose="02020603050405020304" pitchFamily="18" charset="0"/>
              <a:cs typeface="+mn-cs"/>
            </a:endParaRPr>
          </a:p>
          <a:p>
            <a:pPr marL="561975" marR="0" lvl="0" indent="-285750" algn="just" defTabSz="914400" rtl="0" eaLnBrk="1" fontAlgn="auto" latinLnBrk="0" hangingPunct="1">
              <a:lnSpc>
                <a:spcPct val="100000"/>
              </a:lnSpc>
              <a:spcBef>
                <a:spcPts val="0"/>
              </a:spcBef>
              <a:spcAft>
                <a:spcPts val="0"/>
              </a:spcAft>
              <a:buClrTx/>
              <a:buSzTx/>
              <a:buFontTx/>
              <a:buChar char="-"/>
              <a:tabLst>
                <a:tab pos="1071245" algn="l"/>
              </a:tabLst>
              <a:defRPr/>
            </a:pPr>
            <a:r>
              <a:rPr kumimoji="0" lang="vi-VN" sz="2400" b="1" i="0" u="none" strike="noStrike" kern="1200" cap="none" spc="0" normalizeH="0" baseline="0" noProof="0" dirty="0" smtClean="0">
                <a:ln>
                  <a:noFill/>
                </a:ln>
                <a:solidFill>
                  <a:srgbClr val="2B8D3A"/>
                </a:solidFill>
                <a:effectLst/>
                <a:uLnTx/>
                <a:uFillTx/>
                <a:latin typeface="#9Slide03 SFU Futura_12" panose="020B0604020202020204" charset="0"/>
                <a:ea typeface="Tahoma" panose="020B0604030504040204" pitchFamily="34" charset="0"/>
                <a:cs typeface="+mn-cs"/>
              </a:rPr>
              <a:t>Tương tác: hỏi các nhóm khác hoặc trả lời câu hỏi của các nhóm và giáo viên.</a:t>
            </a:r>
            <a:endParaRPr kumimoji="0" lang="en-US" sz="2400" b="1" i="0" u="none" strike="noStrike" kern="1200" cap="none" spc="0" normalizeH="0" baseline="0" noProof="0" dirty="0">
              <a:ln>
                <a:noFill/>
              </a:ln>
              <a:solidFill>
                <a:srgbClr val="2B8D3A"/>
              </a:solidFill>
              <a:effectLst/>
              <a:uLnTx/>
              <a:uFillTx/>
              <a:latin typeface="#9Slide03 SFU Futura_12" panose="020B0604020202020204" charset="0"/>
              <a:ea typeface="+mn-ea"/>
              <a:cs typeface="+mn-cs"/>
            </a:endParaRPr>
          </a:p>
        </p:txBody>
      </p:sp>
      <p:sp>
        <p:nvSpPr>
          <p:cNvPr id="5" name="Rectangle 4"/>
          <p:cNvSpPr/>
          <p:nvPr/>
        </p:nvSpPr>
        <p:spPr>
          <a:xfrm>
            <a:off x="5404785" y="5443049"/>
            <a:ext cx="701084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71245" algn="l"/>
              </a:tabLst>
              <a:defRPr/>
            </a:pPr>
            <a:r>
              <a:rPr kumimoji="0" lang="vi-VN"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rPr>
              <a:t>- Phân chia công việc cụ thể cho các thành viên.</a:t>
            </a:r>
            <a:endParaRPr kumimoji="0" lang="en-US"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071245" algn="l"/>
              </a:tabLst>
              <a:defRPr/>
            </a:pPr>
            <a:r>
              <a:rPr kumimoji="0" lang="vi-VN"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rPr>
              <a:t>- Làm việc nghiêm túc, hiệu </a:t>
            </a:r>
            <a:r>
              <a:rPr kumimoji="0" lang="vi-VN" sz="24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mn-ea"/>
                <a:cs typeface="+mn-cs"/>
              </a:rPr>
              <a:t>quả.</a:t>
            </a:r>
            <a:endParaRPr kumimoji="0" lang="en-US"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 </a:t>
            </a:r>
            <a:r>
              <a:rPr kumimoji="0" lang="en-US"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Đ</a:t>
            </a:r>
            <a:r>
              <a:rPr kumimoji="0" lang="vi-VN" sz="24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Tahoma" panose="020B0604030504040204" pitchFamily="34" charset="0"/>
                <a:cs typeface="+mn-cs"/>
              </a:rPr>
              <a:t>oàn </a:t>
            </a:r>
            <a:r>
              <a:rPr kumimoji="0" lang="vi-VN"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kết, giúp đỡ nhau trong </a:t>
            </a:r>
            <a:r>
              <a:rPr kumimoji="0" lang="vi-VN" sz="24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Tahoma" panose="020B0604030504040204" pitchFamily="34" charset="0"/>
                <a:cs typeface="+mn-cs"/>
              </a:rPr>
              <a:t>nhóm</a:t>
            </a:r>
            <a:r>
              <a:rPr kumimoji="0" lang="vi-VN"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Tahoma" panose="020B0604030504040204" pitchFamily="34" charset="0"/>
                <a:cs typeface="+mn-cs"/>
              </a:rPr>
              <a:t>.</a:t>
            </a:r>
            <a:endParaRPr kumimoji="0" lang="en-US" sz="24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endParaRPr>
          </a:p>
        </p:txBody>
      </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3981354" y="1319914"/>
            <a:ext cx="1134573" cy="1134573"/>
          </a:xfrm>
          <a:prstGeom prst="rect">
            <a:avLst/>
          </a:prstGeom>
        </p:spPr>
      </p:pic>
      <p:pic>
        <p:nvPicPr>
          <p:cNvPr id="40" name="Picture 6" descr="10 tiêu chí đánh giá nhân viên nhà tuyển dụng cần lưu ý | List.v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011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962430" y="4097129"/>
            <a:ext cx="1172425" cy="1154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ầm quan trọng của bố cục trong thiết kế đồ họ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8670" y="2694336"/>
            <a:ext cx="1865912" cy="1245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1103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BÁO CÁO SẢN PHẨM</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pic>
        <p:nvPicPr>
          <p:cNvPr id="13" name="Picture 2" descr="✓ mind map free vector eps, cdr, ai, svg vector illustration graphic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238" y="1535430"/>
            <a:ext cx="6173658" cy="45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497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433" y="294968"/>
            <a:ext cx="11223522" cy="6415548"/>
          </a:xfrm>
          <a:prstGeom prst="rect">
            <a:avLst/>
          </a:prstGeom>
        </p:spPr>
      </p:pic>
    </p:spTree>
    <p:extLst>
      <p:ext uri="{BB962C8B-B14F-4D97-AF65-F5344CB8AC3E}">
        <p14:creationId xmlns:p14="http://schemas.microsoft.com/office/powerpoint/2010/main" val="723474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09300" y="1016978"/>
            <a:ext cx="4105563" cy="2185979"/>
            <a:chOff x="394848" y="4286135"/>
            <a:chExt cx="4105563" cy="2185979"/>
          </a:xfrm>
        </p:grpSpPr>
        <p:sp>
          <p:nvSpPr>
            <p:cNvPr id="4" name="Rectangle 3"/>
            <p:cNvSpPr/>
            <p:nvPr/>
          </p:nvSpPr>
          <p:spPr>
            <a:xfrm>
              <a:off x="741764" y="4556958"/>
              <a:ext cx="1748908"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rPr>
                <a:t>K</a:t>
              </a:r>
              <a:r>
                <a:rPr kumimoji="0" lang="vi-VN" sz="4400" b="1" i="1" u="none" strike="noStrike" kern="1200" cap="none" spc="0" normalizeH="0" baseline="0" noProof="0" dirty="0" smtClean="0">
                  <a:ln>
                    <a:noFill/>
                  </a:ln>
                  <a:solidFill>
                    <a:srgbClr val="0027CF"/>
                  </a:solidFill>
                  <a:effectLst/>
                  <a:uLnTx/>
                  <a:uFillTx/>
                  <a:latin typeface="#9Slide03 SFU Futura_12" panose="020B0604020202020204" charset="0"/>
                  <a:ea typeface="+mn-ea"/>
                  <a:cs typeface="Arial" panose="020B0604020202020204" pitchFamily="34" charset="0"/>
                </a:rPr>
                <a:t>hí áp</a:t>
              </a:r>
              <a:endParaRPr kumimoji="0" lang="en-US" sz="4400" b="1" i="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endParaRPr>
            </a:p>
          </p:txBody>
        </p:sp>
        <p:pic>
          <p:nvPicPr>
            <p:cNvPr id="13" name="Picture 12"/>
            <p:cNvPicPr>
              <a:picLocks noChangeAspect="1"/>
            </p:cNvPicPr>
            <p:nvPr/>
          </p:nvPicPr>
          <p:blipFill rotWithShape="1">
            <a:blip r:embed="rId3"/>
            <a:srcRect b="13226"/>
            <a:stretch/>
          </p:blipFill>
          <p:spPr>
            <a:xfrm>
              <a:off x="2586897" y="4286135"/>
              <a:ext cx="1697175" cy="1040264"/>
            </a:xfrm>
            <a:prstGeom prst="rect">
              <a:avLst/>
            </a:prstGeom>
          </p:spPr>
        </p:pic>
        <p:sp>
          <p:nvSpPr>
            <p:cNvPr id="23" name="Rectangle 22"/>
            <p:cNvSpPr/>
            <p:nvPr/>
          </p:nvSpPr>
          <p:spPr>
            <a:xfrm>
              <a:off x="394848" y="5394896"/>
              <a:ext cx="4105563" cy="1077218"/>
            </a:xfrm>
            <a:prstGeom prst="rect">
              <a:avLst/>
            </a:prstGeom>
            <a:solidFill>
              <a:schemeClr val="accent4">
                <a:lumMod val="20000"/>
                <a:lumOff val="80000"/>
              </a:schemeClr>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Á</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p </a:t>
              </a:r>
              <a:r>
                <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thấp</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mưa </a:t>
              </a:r>
              <a:r>
                <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nhiều</a:t>
              </a:r>
              <a:r>
                <a:rPr kumimoji="0" lang="en-US"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Áp </a:t>
              </a:r>
              <a:r>
                <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cao</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mưa </a:t>
              </a:r>
              <a:r>
                <a:rPr kumimoji="0" lang="vi-VN" sz="32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ít</a:t>
              </a:r>
              <a:r>
                <a:rPr kumimoji="0" lang="en-US" sz="32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grpSp>
      <p:sp>
        <p:nvSpPr>
          <p:cNvPr id="33" name="Rectangle 32"/>
          <p:cNvSpPr/>
          <p:nvPr/>
        </p:nvSpPr>
        <p:spPr>
          <a:xfrm>
            <a:off x="248111" y="4080659"/>
            <a:ext cx="407225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Dưới</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những</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đai</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áp</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cao</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cận</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chí</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tuyến</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rất</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khô</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hạn</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và</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thường</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xuất</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hiện</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những</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hoang</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mạc</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effectLst/>
                <a:uLnTx/>
                <a:uFillTx/>
                <a:latin typeface="#9Slide03 SFU Futura_12" panose="020B0604020202020204" charset="0"/>
                <a:ea typeface="Calibri" panose="020F0502020204030204" pitchFamily="34" charset="0"/>
                <a:cs typeface="+mn-cs"/>
              </a:rPr>
              <a:t>lớn</a:t>
            </a:r>
            <a:r>
              <a:rPr kumimoji="0" lang="en-US" sz="3200" b="1" i="0" u="none" strike="noStrike" kern="1200" cap="none" spc="0" normalizeH="0" baseline="0" noProof="0" dirty="0" smtClean="0">
                <a:ln>
                  <a:noFill/>
                </a:ln>
                <a:effectLst/>
                <a:uLnTx/>
                <a:uFillTx/>
                <a:latin typeface="#9Slide03 SFU Futura_12" panose="020B0604020202020204" charset="0"/>
                <a:ea typeface="Calibri" panose="020F0502020204030204" pitchFamily="34" charset="0"/>
                <a:cs typeface="+mn-cs"/>
              </a:rPr>
              <a:t>.</a:t>
            </a:r>
            <a:endParaRPr kumimoji="0" lang="en-US" sz="3200" b="1" i="0" u="none" strike="noStrike" kern="1200" cap="none" spc="0" normalizeH="0" baseline="0" noProof="0" dirty="0">
              <a:ln>
                <a:noFill/>
              </a:ln>
              <a:effectLst/>
              <a:uLnTx/>
              <a:uFillTx/>
              <a:latin typeface="#9Slide03 SFU Futura_12" panose="020B0604020202020204" charset="0"/>
              <a:cs typeface="+mn-cs"/>
            </a:endParaRPr>
          </a:p>
        </p:txBody>
      </p:sp>
      <p:grpSp>
        <p:nvGrpSpPr>
          <p:cNvPr id="14" name="Group 13"/>
          <p:cNvGrpSpPr/>
          <p:nvPr/>
        </p:nvGrpSpPr>
        <p:grpSpPr>
          <a:xfrm>
            <a:off x="28577" y="85798"/>
            <a:ext cx="12163423" cy="873473"/>
            <a:chOff x="28577" y="70911"/>
            <a:chExt cx="12163423" cy="873473"/>
          </a:xfrm>
        </p:grpSpPr>
        <p:grpSp>
          <p:nvGrpSpPr>
            <p:cNvPr id="15" name="Group 14"/>
            <p:cNvGrpSpPr/>
            <p:nvPr/>
          </p:nvGrpSpPr>
          <p:grpSpPr>
            <a:xfrm>
              <a:off x="595539" y="70911"/>
              <a:ext cx="11596461" cy="787943"/>
              <a:chOff x="595539" y="70911"/>
              <a:chExt cx="11596461" cy="787943"/>
            </a:xfrm>
          </p:grpSpPr>
          <p:cxnSp>
            <p:nvCxnSpPr>
              <p:cNvPr id="22" name="Straight Connector 21">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pic>
        <p:nvPicPr>
          <p:cNvPr id="2" name="Picture 1"/>
          <p:cNvPicPr>
            <a:picLocks noChangeAspect="1"/>
          </p:cNvPicPr>
          <p:nvPr/>
        </p:nvPicPr>
        <p:blipFill>
          <a:blip r:embed="rId6"/>
          <a:stretch>
            <a:fillRect/>
          </a:stretch>
        </p:blipFill>
        <p:spPr>
          <a:xfrm>
            <a:off x="4484249" y="1287801"/>
            <a:ext cx="7686675" cy="4400550"/>
          </a:xfrm>
          <a:prstGeom prst="rect">
            <a:avLst/>
          </a:prstGeom>
        </p:spPr>
      </p:pic>
      <p:sp>
        <p:nvSpPr>
          <p:cNvPr id="25" name="Rectangle 24"/>
          <p:cNvSpPr/>
          <p:nvPr/>
        </p:nvSpPr>
        <p:spPr>
          <a:xfrm>
            <a:off x="4974381" y="5737330"/>
            <a:ext cx="671279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2800" b="1" i="1"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Sự</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khác</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nhau</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về</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mưa</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do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tác</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động</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của</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khí</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áp</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ở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một</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số</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khu</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vực</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thuộc</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bán</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cầu</a:t>
            </a:r>
            <a:r>
              <a:rPr kumimoji="0" lang="en-US" sz="2800" b="1" i="1" u="none" strike="noStrike" kern="1200" cap="none" spc="0" normalizeH="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Bắc</a:t>
            </a:r>
            <a:endParaRPr kumimoji="0" lang="en-US" sz="2800" b="1" i="1" u="none" strike="noStrike" kern="1200" cap="none" spc="0" normalizeH="0" baseline="0" noProof="0" dirty="0">
              <a:ln>
                <a:noFill/>
              </a:ln>
              <a:solidFill>
                <a:srgbClr val="002060"/>
              </a:solidFill>
              <a:effectLst/>
              <a:uLnTx/>
              <a:uFillTx/>
              <a:latin typeface="#9Slide03 SFU Futura_12" panose="020B0604020202020204" charset="0"/>
              <a:cs typeface="+mn-cs"/>
            </a:endParaRPr>
          </a:p>
        </p:txBody>
      </p:sp>
    </p:spTree>
    <p:extLst>
      <p:ext uri="{BB962C8B-B14F-4D97-AF65-F5344CB8AC3E}">
        <p14:creationId xmlns:p14="http://schemas.microsoft.com/office/powerpoint/2010/main" val="36698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89,097 hình ảnh về sương mù, nét đẹp mờ ảo sẽ khiến bạn ngỡ ng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9281">
            <a:off x="1322692" y="4041786"/>
            <a:ext cx="3825938" cy="2550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3" name="Group 2"/>
          <p:cNvGrpSpPr/>
          <p:nvPr/>
        </p:nvGrpSpPr>
        <p:grpSpPr>
          <a:xfrm>
            <a:off x="651180" y="987961"/>
            <a:ext cx="6341542" cy="2711077"/>
            <a:chOff x="221645" y="1190942"/>
            <a:chExt cx="6341542" cy="2711077"/>
          </a:xfrm>
        </p:grpSpPr>
        <p:grpSp>
          <p:nvGrpSpPr>
            <p:cNvPr id="14" name="Group 13"/>
            <p:cNvGrpSpPr/>
            <p:nvPr/>
          </p:nvGrpSpPr>
          <p:grpSpPr>
            <a:xfrm>
              <a:off x="221645" y="1190942"/>
              <a:ext cx="6341542" cy="2711077"/>
              <a:chOff x="577386" y="1100590"/>
              <a:chExt cx="6341542" cy="2711077"/>
            </a:xfrm>
          </p:grpSpPr>
          <p:sp>
            <p:nvSpPr>
              <p:cNvPr id="15" name="Rectangle 14"/>
              <p:cNvSpPr/>
              <p:nvPr/>
            </p:nvSpPr>
            <p:spPr>
              <a:xfrm>
                <a:off x="1701974" y="1100590"/>
                <a:ext cx="157676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srgbClr val="ED7D31">
                        <a:lumMod val="50000"/>
                      </a:srgbClr>
                    </a:solidFill>
                    <a:effectLst/>
                    <a:uLnTx/>
                    <a:uFillTx/>
                    <a:latin typeface="#9Slide03 SFU Futura_12" panose="020B0604020202020204" charset="0"/>
                    <a:ea typeface="+mn-ea"/>
                    <a:cs typeface="Arial" panose="020B0604020202020204" pitchFamily="34" charset="0"/>
                  </a:rPr>
                  <a:t>Frông</a:t>
                </a:r>
                <a:endParaRPr kumimoji="0" lang="en-US" sz="4400" b="1" i="1" u="none" strike="noStrike" kern="1200" cap="none" spc="0" normalizeH="0" baseline="0" noProof="0" dirty="0">
                  <a:ln>
                    <a:noFill/>
                  </a:ln>
                  <a:solidFill>
                    <a:srgbClr val="ED7D31">
                      <a:lumMod val="50000"/>
                    </a:srgbClr>
                  </a:solidFill>
                  <a:effectLst/>
                  <a:uLnTx/>
                  <a:uFillTx/>
                  <a:latin typeface="#9Slide03 SFU Futura_12" panose="020B0604020202020204" charset="0"/>
                  <a:ea typeface="+mn-ea"/>
                  <a:cs typeface="Arial" panose="020B0604020202020204" pitchFamily="34" charset="0"/>
                </a:endParaRPr>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9890" b="89835" l="10000" r="92727">
                            <a14:foregroundMark x1="88409" y1="65659" x2="88409" y2="65659"/>
                            <a14:foregroundMark x1="92045" y1="15385" x2="92727" y2="17033"/>
                            <a14:foregroundMark x1="67500" y1="61813" x2="67500" y2="61813"/>
                            <a14:foregroundMark x1="68864" y1="60165" x2="68864" y2="60165"/>
                            <a14:foregroundMark x1="68864" y1="60165" x2="68864" y2="60165"/>
                            <a14:foregroundMark x1="69091" y1="60165" x2="69091" y2="60165"/>
                          </a14:backgroundRemoval>
                        </a14:imgEffect>
                      </a14:imgLayer>
                    </a14:imgProps>
                  </a:ext>
                </a:extLst>
              </a:blip>
              <a:stretch>
                <a:fillRect/>
              </a:stretch>
            </p:blipFill>
            <p:spPr>
              <a:xfrm>
                <a:off x="3949800" y="1355388"/>
                <a:ext cx="2969128" cy="2456279"/>
              </a:xfrm>
              <a:prstGeom prst="rect">
                <a:avLst/>
              </a:prstGeom>
            </p:spPr>
          </p:pic>
          <p:sp>
            <p:nvSpPr>
              <p:cNvPr id="22" name="Rectangle 21"/>
              <p:cNvSpPr/>
              <p:nvPr/>
            </p:nvSpPr>
            <p:spPr>
              <a:xfrm>
                <a:off x="577386" y="2907004"/>
                <a:ext cx="3965179" cy="830997"/>
              </a:xfrm>
              <a:prstGeom prst="rect">
                <a:avLst/>
              </a:prstGeom>
              <a:solidFill>
                <a:srgbClr val="FFFA99"/>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Miền có frông, </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hay </a:t>
                </a:r>
                <a:r>
                  <a:rPr kumimoji="0" lang="vi-VN"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dải </a:t>
                </a: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hội tụ đi qua,  thường </a:t>
                </a:r>
                <a:r>
                  <a:rPr kumimoji="0" lang="vi-VN" sz="24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nhiều</a:t>
                </a:r>
                <a:r>
                  <a:rPr kumimoji="0" lang="en-US" sz="2400" b="0" i="0" u="none" strike="noStrike" kern="1200" cap="none" spc="0" normalizeH="0" baseline="0" noProof="0" dirty="0">
                    <a:ln>
                      <a:noFill/>
                    </a:ln>
                    <a:solidFill>
                      <a:srgbClr val="0070C0"/>
                    </a:solidFill>
                    <a:effectLst/>
                    <a:uLnTx/>
                    <a:uFillTx/>
                    <a:latin typeface="#9Slide03 SFU Futura_12" panose="00000400000000000000" pitchFamily="2"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70C0"/>
                  </a:solidFill>
                  <a:effectLst/>
                  <a:uLnTx/>
                  <a:uFillTx/>
                  <a:latin typeface="#9Slide03 SFU Futura_12" panose="00000400000000000000" pitchFamily="2" charset="0"/>
                  <a:ea typeface="Times New Roman" panose="02020603050405020304" pitchFamily="18" charset="0"/>
                  <a:cs typeface="+mn-cs"/>
                </a:endParaRPr>
              </a:p>
            </p:txBody>
          </p:sp>
        </p:grpSp>
        <p:sp>
          <p:nvSpPr>
            <p:cNvPr id="24" name="Rectangle 23"/>
            <p:cNvSpPr/>
            <p:nvPr/>
          </p:nvSpPr>
          <p:spPr>
            <a:xfrm>
              <a:off x="221646" y="2098671"/>
              <a:ext cx="3965178" cy="830997"/>
            </a:xfrm>
            <a:prstGeom prst="rect">
              <a:avLst/>
            </a:prstGeom>
            <a:solidFill>
              <a:srgbClr val="FFFA99"/>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Lớp</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tiếp</a:t>
              </a:r>
              <a:r>
                <a:rPr kumimoji="0" lang="en-US" sz="24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xúc</a:t>
              </a:r>
              <a:r>
                <a:rPr kumimoji="0" lang="en-US" sz="24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giữa</a:t>
              </a:r>
              <a:r>
                <a:rPr kumimoji="0" lang="en-US" sz="24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2 </a:t>
              </a:r>
              <a:r>
                <a:rPr kumimoji="0" lang="en-US" sz="2400" b="1"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khối</a:t>
              </a:r>
              <a:r>
                <a:rPr kumimoji="0" lang="en-US" sz="24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khí</a:t>
              </a:r>
              <a:r>
                <a:rPr kumimoji="0" lang="en-US" sz="24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có</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tính</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chất</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khác</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nhau</a:t>
              </a:r>
              <a:r>
                <a:rPr kumimoji="0" lang="en-US" sz="24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400" b="0" i="0" u="none" strike="noStrike" kern="1200" cap="none" spc="0" normalizeH="0" baseline="0" noProof="0" dirty="0">
                <a:ln>
                  <a:noFill/>
                </a:ln>
                <a:solidFill>
                  <a:srgbClr val="0070C0"/>
                </a:solidFill>
                <a:effectLst/>
                <a:uLnTx/>
                <a:uFillTx/>
                <a:latin typeface="#9Slide03 SFU Futura_12" panose="00000400000000000000" pitchFamily="2" charset="0"/>
                <a:ea typeface="Times New Roman" panose="02020603050405020304" pitchFamily="18" charset="0"/>
                <a:cs typeface="+mn-cs"/>
              </a:endParaRPr>
            </a:p>
          </p:txBody>
        </p:sp>
      </p:grpSp>
      <p:grpSp>
        <p:nvGrpSpPr>
          <p:cNvPr id="23" name="Group 22"/>
          <p:cNvGrpSpPr/>
          <p:nvPr/>
        </p:nvGrpSpPr>
        <p:grpSpPr>
          <a:xfrm>
            <a:off x="28577" y="85798"/>
            <a:ext cx="12163423" cy="873473"/>
            <a:chOff x="28577" y="70911"/>
            <a:chExt cx="12163423" cy="873473"/>
          </a:xfrm>
        </p:grpSpPr>
        <p:grpSp>
          <p:nvGrpSpPr>
            <p:cNvPr id="26" name="Group 25"/>
            <p:cNvGrpSpPr/>
            <p:nvPr/>
          </p:nvGrpSpPr>
          <p:grpSpPr>
            <a:xfrm>
              <a:off x="595539" y="70911"/>
              <a:ext cx="11596461" cy="787943"/>
              <a:chOff x="595539" y="70911"/>
              <a:chExt cx="11596461" cy="787943"/>
            </a:xfrm>
          </p:grpSpPr>
          <p:cxnSp>
            <p:nvCxnSpPr>
              <p:cNvPr id="28" name="Straight Connector 27">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grpSp>
        <p:nvGrpSpPr>
          <p:cNvPr id="6" name="Group 5"/>
          <p:cNvGrpSpPr/>
          <p:nvPr/>
        </p:nvGrpSpPr>
        <p:grpSpPr>
          <a:xfrm>
            <a:off x="7580141" y="826194"/>
            <a:ext cx="4207048" cy="6039505"/>
            <a:chOff x="7580141" y="826194"/>
            <a:chExt cx="4207048" cy="6039505"/>
          </a:xfrm>
        </p:grpSpPr>
        <p:pic>
          <p:nvPicPr>
            <p:cNvPr id="4" name="Picture 3"/>
            <p:cNvPicPr>
              <a:picLocks noChangeAspect="1"/>
            </p:cNvPicPr>
            <p:nvPr/>
          </p:nvPicPr>
          <p:blipFill rotWithShape="1">
            <a:blip r:embed="rId8"/>
            <a:srcRect r="50606"/>
            <a:stretch/>
          </p:blipFill>
          <p:spPr>
            <a:xfrm>
              <a:off x="7580141" y="826194"/>
              <a:ext cx="4207048" cy="3028190"/>
            </a:xfrm>
            <a:prstGeom prst="rect">
              <a:avLst/>
            </a:prstGeom>
          </p:spPr>
        </p:pic>
        <p:pic>
          <p:nvPicPr>
            <p:cNvPr id="5" name="Picture 4"/>
            <p:cNvPicPr>
              <a:picLocks noChangeAspect="1"/>
            </p:cNvPicPr>
            <p:nvPr/>
          </p:nvPicPr>
          <p:blipFill rotWithShape="1">
            <a:blip r:embed="rId8"/>
            <a:srcRect l="50433"/>
            <a:stretch/>
          </p:blipFill>
          <p:spPr>
            <a:xfrm>
              <a:off x="7580141" y="3848079"/>
              <a:ext cx="4207047" cy="3017620"/>
            </a:xfrm>
            <a:prstGeom prst="rect">
              <a:avLst/>
            </a:prstGeom>
          </p:spPr>
        </p:pic>
      </p:grpSp>
      <p:sp>
        <p:nvSpPr>
          <p:cNvPr id="30" name="Rectangle 29"/>
          <p:cNvSpPr/>
          <p:nvPr/>
        </p:nvSpPr>
        <p:spPr>
          <a:xfrm>
            <a:off x="1007070" y="4469417"/>
            <a:ext cx="438626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Frông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nóng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thường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có</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sương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mù</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gió</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mạnh</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a:t>
            </a:r>
            <a:endParaRPr kumimoji="0" lang="en-US" sz="2400" b="1" i="0" u="none" strike="noStrike" kern="1200" cap="none" spc="0" normalizeH="0" baseline="0" noProof="0" dirty="0">
              <a:ln>
                <a:noFill/>
              </a:ln>
              <a:solidFill>
                <a:srgbClr val="002060"/>
              </a:solidFill>
              <a:effectLst/>
              <a:uLnTx/>
              <a:uFillTx/>
              <a:latin typeface="#9Slide03 SFU Futura_12" panose="020B0604020202020204" charset="0"/>
              <a:cs typeface="+mn-cs"/>
            </a:endParaRPr>
          </a:p>
        </p:txBody>
      </p:sp>
      <p:sp>
        <p:nvSpPr>
          <p:cNvPr id="31" name="Rectangle 30"/>
          <p:cNvSpPr/>
          <p:nvPr/>
        </p:nvSpPr>
        <p:spPr>
          <a:xfrm>
            <a:off x="1007069" y="5303309"/>
            <a:ext cx="438626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Frông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lạnh</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thường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có</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mưa</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rào</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a:t>
            </a:r>
            <a:endParaRPr kumimoji="0" lang="en-US" sz="2400" b="1" i="0" u="none" strike="noStrike" kern="1200" cap="none" spc="0" normalizeH="0" baseline="0" noProof="0" dirty="0">
              <a:ln>
                <a:noFill/>
              </a:ln>
              <a:solidFill>
                <a:srgbClr val="002060"/>
              </a:solidFill>
              <a:effectLst/>
              <a:uLnTx/>
              <a:uFillTx/>
              <a:latin typeface="#9Slide03 SFU Futura_12" panose="020B0604020202020204" charset="0"/>
              <a:cs typeface="+mn-cs"/>
            </a:endParaRPr>
          </a:p>
        </p:txBody>
      </p:sp>
    </p:spTree>
    <p:extLst>
      <p:ext uri="{BB962C8B-B14F-4D97-AF65-F5344CB8AC3E}">
        <p14:creationId xmlns:p14="http://schemas.microsoft.com/office/powerpoint/2010/main" val="16306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026478" y="2412390"/>
            <a:ext cx="7774746"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Gió</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mang</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hơi</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nước</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từ</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đại</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dương</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sym typeface="Wingdings" panose="05000000000000000000" pitchFamily="2" charset="2"/>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sym typeface="Wingdings" panose="05000000000000000000" pitchFamily="2" charset="2"/>
              </a:rPr>
              <a:t>lục</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sym typeface="Wingdings" panose="05000000000000000000" pitchFamily="2" charset="2"/>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sym typeface="Wingdings" panose="05000000000000000000" pitchFamily="2" charset="2"/>
              </a:rPr>
              <a:t>địa</a:t>
            </a:r>
            <a:endParaRPr kumimoji="0" lang="en-US" sz="32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endParaRPr>
          </a:p>
        </p:txBody>
      </p:sp>
      <p:sp>
        <p:nvSpPr>
          <p:cNvPr id="15" name="Rectangle 14"/>
          <p:cNvSpPr/>
          <p:nvPr/>
        </p:nvSpPr>
        <p:spPr>
          <a:xfrm>
            <a:off x="2448327" y="1392783"/>
            <a:ext cx="169504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G</a:t>
            </a:r>
            <a:r>
              <a:rPr kumimoji="0" lang="vi-VN" sz="5400" b="1" i="1"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ió</a:t>
            </a:r>
            <a:endParaRPr kumimoji="0" lang="en-US" sz="54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grpSp>
        <p:nvGrpSpPr>
          <p:cNvPr id="21" name="Group 20"/>
          <p:cNvGrpSpPr/>
          <p:nvPr/>
        </p:nvGrpSpPr>
        <p:grpSpPr>
          <a:xfrm>
            <a:off x="130304" y="857794"/>
            <a:ext cx="2316921" cy="2941216"/>
            <a:chOff x="7039526" y="1177686"/>
            <a:chExt cx="1972464" cy="2060246"/>
          </a:xfrm>
        </p:grpSpPr>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0952" y1="29054" x2="60952" y2="29054"/>
                          <a14:foregroundMark x1="68690" y1="42230" x2="68690" y2="42230"/>
                          <a14:foregroundMark x1="47976" y1="47128" x2="47976" y2="47128"/>
                          <a14:foregroundMark x1="29524" y1="53041" x2="29524" y2="53041"/>
                          <a14:foregroundMark x1="38929" y1="72466" x2="38929" y2="72466"/>
                        </a14:backgroundRemoval>
                      </a14:imgEffect>
                    </a14:imgLayer>
                  </a14:imgProps>
                </a:ext>
              </a:extLst>
            </a:blip>
            <a:srcRect l="19697" t="7863" r="18485" b="10565"/>
            <a:stretch/>
          </p:blipFill>
          <p:spPr>
            <a:xfrm rot="21367549">
              <a:off x="7794776" y="1177686"/>
              <a:ext cx="1217214" cy="1131976"/>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5664" b="91992" l="9961" r="89844">
                          <a14:foregroundMark x1="56445" y1="77148" x2="56445" y2="77148"/>
                          <a14:foregroundMark x1="52344" y1="79492" x2="52344" y2="79492"/>
                          <a14:foregroundMark x1="62500" y1="87305" x2="62500" y2="87305"/>
                          <a14:foregroundMark x1="54883" y1="5859" x2="54883" y2="5859"/>
                          <a14:foregroundMark x1="28711" y1="91992" x2="28711" y2="91992"/>
                          <a14:foregroundMark x1="33203" y1="86133" x2="33203" y2="86133"/>
                        </a14:backgroundRemoval>
                      </a14:imgEffect>
                    </a14:imgLayer>
                  </a14:imgProps>
                </a:ext>
              </a:extLst>
            </a:blip>
            <a:srcRect l="10227" t="5824" r="12784" b="4971"/>
            <a:stretch/>
          </p:blipFill>
          <p:spPr>
            <a:xfrm>
              <a:off x="7039526" y="1786808"/>
              <a:ext cx="1252403" cy="1451124"/>
            </a:xfrm>
            <a:prstGeom prst="rect">
              <a:avLst/>
            </a:prstGeom>
          </p:spPr>
        </p:pic>
      </p:grpSp>
      <p:sp>
        <p:nvSpPr>
          <p:cNvPr id="22" name="Rectangle 21"/>
          <p:cNvSpPr/>
          <p:nvPr/>
        </p:nvSpPr>
        <p:spPr>
          <a:xfrm>
            <a:off x="335038" y="4460496"/>
            <a:ext cx="5921625" cy="1754326"/>
          </a:xfrm>
          <a:prstGeom prst="rect">
            <a:avLst/>
          </a:prstGeom>
          <a:gradFill flip="none" rotWithShape="1">
            <a:gsLst>
              <a:gs pos="0">
                <a:srgbClr val="A1C057">
                  <a:tint val="66000"/>
                  <a:satMod val="160000"/>
                </a:srgbClr>
              </a:gs>
              <a:gs pos="50000">
                <a:srgbClr val="A1C057">
                  <a:tint val="44500"/>
                  <a:satMod val="160000"/>
                </a:srgbClr>
              </a:gs>
              <a:gs pos="100000">
                <a:srgbClr val="A1C057">
                  <a:tint val="23500"/>
                  <a:satMod val="160000"/>
                </a:srgbClr>
              </a:gs>
            </a:gsLst>
            <a:lin ang="0" scaled="1"/>
            <a:tileRect/>
          </a:gra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Gió</a:t>
            </a:r>
            <a:r>
              <a:rPr kumimoji="0" lang="en-US" sz="36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M</a:t>
            </a:r>
            <a:r>
              <a:rPr kumimoji="0" lang="vi-VN" sz="36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ậu dịch: </a:t>
            </a:r>
            <a:r>
              <a:rPr kumimoji="0" lang="vi-VN" sz="36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Gió</a:t>
            </a:r>
            <a:r>
              <a:rPr kumimoji="0" lang="en-US" sz="36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T</a:t>
            </a:r>
            <a:r>
              <a:rPr kumimoji="0" lang="vi-VN" sz="36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ây ôn đới</a:t>
            </a:r>
            <a:r>
              <a:rPr kumimoji="0" lang="en-US" sz="36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r>
              <a:rPr kumimoji="0" lang="vi-VN" sz="36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36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a:t>
            </a:r>
            <a:r>
              <a:rPr kumimoji="0" lang="vi-VN" sz="36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nhiều.</a:t>
            </a:r>
            <a:endParaRPr kumimoji="0" lang="vi-VN" sz="36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G</a:t>
            </a:r>
            <a:r>
              <a:rPr kumimoji="0" lang="vi-VN" sz="36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ió mùa: </a:t>
            </a:r>
            <a:r>
              <a:rPr kumimoji="0" lang="vi-VN" sz="36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nhiều</a:t>
            </a:r>
            <a:r>
              <a:rPr kumimoji="0" lang="en-US" sz="36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endParaRPr kumimoji="0" lang="vi-VN" sz="36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sp>
        <p:nvSpPr>
          <p:cNvPr id="26" name="Rectangle 25"/>
          <p:cNvSpPr/>
          <p:nvPr/>
        </p:nvSpPr>
        <p:spPr>
          <a:xfrm>
            <a:off x="2026478" y="3020050"/>
            <a:ext cx="7774746"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Càng</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vào</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sâu</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trong</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lục</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địa</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mưa</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càng</a:t>
            </a:r>
            <a:r>
              <a:rPr kumimoji="0" lang="en-US" sz="3200" b="1" i="0" u="none" strike="noStrike" kern="1200" cap="none" spc="0" normalizeH="0" baseline="0" noProof="0" dirty="0"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 </a:t>
            </a:r>
            <a:r>
              <a:rPr kumimoji="0" lang="en-US" sz="3200" b="1" i="0" u="none" strike="noStrike" kern="1200" cap="none" spc="0" normalizeH="0" baseline="0" noProof="0" dirty="0" err="1" smtClean="0">
                <a:ln>
                  <a:noFill/>
                </a:ln>
                <a:solidFill>
                  <a:srgbClr val="FFC000">
                    <a:lumMod val="50000"/>
                  </a:srgbClr>
                </a:solidFill>
                <a:effectLst/>
                <a:uLnTx/>
                <a:uFillTx/>
                <a:latin typeface="#9Slide03 SFU Futura_12" panose="020B0604020202020204" charset="0"/>
                <a:ea typeface="Calibri" panose="020F0502020204030204" pitchFamily="34" charset="0"/>
                <a:cs typeface="+mn-cs"/>
              </a:rPr>
              <a:t>ít</a:t>
            </a:r>
            <a:endParaRPr kumimoji="0" lang="en-US" sz="3200" b="1" i="0" u="none" strike="noStrike" kern="1200" cap="none" spc="0" normalizeH="0" baseline="0" noProof="0" dirty="0">
              <a:ln>
                <a:noFill/>
              </a:ln>
              <a:solidFill>
                <a:srgbClr val="FFC000">
                  <a:lumMod val="50000"/>
                </a:srgbClr>
              </a:solidFill>
              <a:effectLst/>
              <a:uLnTx/>
              <a:uFillTx/>
              <a:latin typeface="#9Slide03 SFU Futura_12" panose="020B0604020202020204" charset="0"/>
              <a:ea typeface="+mn-ea"/>
              <a:cs typeface="+mn-cs"/>
            </a:endParaRPr>
          </a:p>
        </p:txBody>
      </p:sp>
      <p:pic>
        <p:nvPicPr>
          <p:cNvPr id="27" name="Picture 4" descr="Clipart wave cartoon, Picture #718370 clipart wave carto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38" t="15054" r="7644"/>
          <a:stretch/>
        </p:blipFill>
        <p:spPr bwMode="auto">
          <a:xfrm>
            <a:off x="6365300" y="1268362"/>
            <a:ext cx="1248908" cy="12025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ản Đồ Thế Giới Bản Đồ Icworld Phẳng Biểu Tượng Phẳng Màu Xám Hình Minh Họa  Vector Hình minh họa Sẵn có - Tải xuống Hình ảnh Ngay bây giờ - iStock"/>
          <p:cNvPicPr>
            <a:picLocks noChangeAspect="1" noChangeArrowheads="1"/>
          </p:cNvPicPr>
          <p:nvPr/>
        </p:nvPicPr>
        <p:blipFill rotWithShape="1">
          <a:blip r:embed="rId8">
            <a:extLst>
              <a:ext uri="{28A0092B-C50C-407E-A947-70E740481C1C}">
                <a14:useLocalDpi xmlns:a14="http://schemas.microsoft.com/office/drawing/2010/main" val="0"/>
              </a:ext>
            </a:extLst>
          </a:blip>
          <a:srcRect t="22636" b="22916"/>
          <a:stretch/>
        </p:blipFill>
        <p:spPr bwMode="auto">
          <a:xfrm>
            <a:off x="7970601" y="1268363"/>
            <a:ext cx="2059139" cy="11211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Ảnh Mưa Rơi Đẹp, Mát Mẻ, Lãng Mạn Hay Buồn, Lạnh Lẽo"/>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800905" y="3591269"/>
            <a:ext cx="4669009" cy="31009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4" descr="Green Water Droplets PNG and Green Water Droplets Transparent Clipart Free  Download. - CleanPNG / Kiss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71" b="90000" l="10000" r="90000">
                        <a14:foregroundMark x1="59615" y1="6071" x2="59615" y2="6071"/>
                      </a14:backgroundRemoval>
                    </a14:imgEffect>
                  </a14:imgLayer>
                </a14:imgProps>
              </a:ext>
              <a:ext uri="{28A0092B-C50C-407E-A947-70E740481C1C}">
                <a14:useLocalDpi xmlns:a14="http://schemas.microsoft.com/office/drawing/2010/main" val="0"/>
              </a:ext>
            </a:extLst>
          </a:blip>
          <a:srcRect/>
          <a:stretch>
            <a:fillRect/>
          </a:stretch>
        </p:blipFill>
        <p:spPr bwMode="auto">
          <a:xfrm>
            <a:off x="4484533" y="5545057"/>
            <a:ext cx="716117" cy="77120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8577" y="85798"/>
            <a:ext cx="12163423" cy="873473"/>
            <a:chOff x="28577" y="70911"/>
            <a:chExt cx="12163423" cy="873473"/>
          </a:xfrm>
        </p:grpSpPr>
        <p:grpSp>
          <p:nvGrpSpPr>
            <p:cNvPr id="29" name="Group 28"/>
            <p:cNvGrpSpPr/>
            <p:nvPr/>
          </p:nvGrpSpPr>
          <p:grpSpPr>
            <a:xfrm>
              <a:off x="595539" y="70911"/>
              <a:ext cx="11596461" cy="787943"/>
              <a:chOff x="595539" y="70911"/>
              <a:chExt cx="11596461" cy="787943"/>
            </a:xfrm>
          </p:grpSpPr>
          <p:cxnSp>
            <p:nvCxnSpPr>
              <p:cNvPr id="31" name="Straight Connector 30">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30" name="Picture 29"/>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Tree>
    <p:extLst>
      <p:ext uri="{BB962C8B-B14F-4D97-AF65-F5344CB8AC3E}">
        <p14:creationId xmlns:p14="http://schemas.microsoft.com/office/powerpoint/2010/main" val="38767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p:bldP spid="22" grpId="0" animBg="1"/>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Clipart wave cartoon, Picture #718370 clipart wave carto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8" t="15054" r="7644"/>
          <a:stretch/>
        </p:blipFill>
        <p:spPr bwMode="auto">
          <a:xfrm>
            <a:off x="657562" y="2199869"/>
            <a:ext cx="2232536" cy="21497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27754" y="1264841"/>
            <a:ext cx="284287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smtClean="0">
                <a:ln>
                  <a:noFill/>
                </a:ln>
                <a:solidFill>
                  <a:srgbClr val="C00000"/>
                </a:solidFill>
                <a:effectLst/>
                <a:uLnTx/>
                <a:uFillTx/>
                <a:latin typeface="#9Slide03 SFU Futura_12" panose="020B0604020202020204" charset="0"/>
                <a:ea typeface="+mn-ea"/>
                <a:cs typeface="Arial" panose="020B0604020202020204" pitchFamily="34" charset="0"/>
              </a:rPr>
              <a:t>D</a:t>
            </a:r>
            <a:r>
              <a:rPr kumimoji="0" lang="vi-VN" sz="4400" b="1" i="1" u="none" strike="noStrike" kern="1200" cap="none" spc="0" normalizeH="0" baseline="0" noProof="0" dirty="0" smtClean="0">
                <a:ln>
                  <a:noFill/>
                </a:ln>
                <a:solidFill>
                  <a:srgbClr val="C00000"/>
                </a:solidFill>
                <a:effectLst/>
                <a:uLnTx/>
                <a:uFillTx/>
                <a:latin typeface="#9Slide03 SFU Futura_12" panose="020B0604020202020204" charset="0"/>
                <a:ea typeface="+mn-ea"/>
                <a:cs typeface="Arial" panose="020B0604020202020204" pitchFamily="34" charset="0"/>
              </a:rPr>
              <a:t>òng biển</a:t>
            </a:r>
            <a:endParaRPr kumimoji="0" lang="en-US" sz="4400" b="1" i="1" u="none" strike="noStrike" kern="1200" cap="none" spc="0" normalizeH="0" baseline="0" noProof="0" dirty="0">
              <a:ln>
                <a:noFill/>
              </a:ln>
              <a:solidFill>
                <a:srgbClr val="C00000"/>
              </a:solidFill>
              <a:effectLst/>
              <a:uLnTx/>
              <a:uFillTx/>
              <a:latin typeface="#9Slide03 SFU Futura_12" panose="020B0604020202020204" charset="0"/>
              <a:ea typeface="+mn-ea"/>
              <a:cs typeface="Arial" panose="020B0604020202020204" pitchFamily="34" charset="0"/>
            </a:endParaRPr>
          </a:p>
        </p:txBody>
      </p:sp>
      <p:grpSp>
        <p:nvGrpSpPr>
          <p:cNvPr id="2" name="Group 1"/>
          <p:cNvGrpSpPr/>
          <p:nvPr/>
        </p:nvGrpSpPr>
        <p:grpSpPr>
          <a:xfrm>
            <a:off x="3369433" y="959271"/>
            <a:ext cx="8681986" cy="5642224"/>
            <a:chOff x="3369433" y="1095439"/>
            <a:chExt cx="8681986" cy="5642224"/>
          </a:xfrm>
        </p:grpSpPr>
        <p:pic>
          <p:nvPicPr>
            <p:cNvPr id="24" name="Picture 23"/>
            <p:cNvPicPr>
              <a:picLocks noChangeAspect="1"/>
            </p:cNvPicPr>
            <p:nvPr/>
          </p:nvPicPr>
          <p:blipFill>
            <a:blip r:embed="rId4"/>
            <a:stretch>
              <a:fillRect/>
            </a:stretch>
          </p:blipFill>
          <p:spPr>
            <a:xfrm>
              <a:off x="3369433" y="1095439"/>
              <a:ext cx="8681986" cy="5642224"/>
            </a:xfrm>
            <a:prstGeom prst="rect">
              <a:avLst/>
            </a:prstGeom>
          </p:spPr>
        </p:pic>
        <p:sp>
          <p:nvSpPr>
            <p:cNvPr id="25" name="Rectangle 24"/>
            <p:cNvSpPr/>
            <p:nvPr/>
          </p:nvSpPr>
          <p:spPr>
            <a:xfrm>
              <a:off x="4588195" y="6275998"/>
              <a:ext cx="6584629" cy="46166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09575" algn="l"/>
                  <a:tab pos="1071245" algn="l"/>
                </a:tabLst>
                <a:defRPr/>
              </a:pP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Bản</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đồ</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các</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dòng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biển</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trong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đại</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dương</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Thế</a:t>
              </a:r>
              <a:r>
                <a:rPr kumimoji="0" lang="en-US" sz="2400" b="1" i="0" u="none" strike="noStrike" kern="1200" cap="none" spc="0" normalizeH="0" baseline="0" noProof="0" dirty="0" smtClean="0">
                  <a:ln>
                    <a:noFill/>
                  </a:ln>
                  <a:solidFill>
                    <a:srgbClr val="002060"/>
                  </a:solidFill>
                  <a:effectLst/>
                  <a:uLnTx/>
                  <a:uFillTx/>
                  <a:latin typeface="#9Slide03 SFU Futura_12" panose="020B0604020202020204" charset="0"/>
                  <a:ea typeface="Calibri" panose="020F0502020204030204" pitchFamily="34"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20B0604020202020204" charset="0"/>
                  <a:ea typeface="Calibri" panose="020F0502020204030204" pitchFamily="34" charset="0"/>
                  <a:cs typeface="+mn-cs"/>
                </a:rPr>
                <a:t>giới</a:t>
              </a:r>
              <a:endParaRPr kumimoji="0" lang="en-US" sz="2400" b="1"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p:txBody>
        </p:sp>
      </p:grpSp>
      <p:sp>
        <p:nvSpPr>
          <p:cNvPr id="26" name="Rectangle 25"/>
          <p:cNvSpPr/>
          <p:nvPr/>
        </p:nvSpPr>
        <p:spPr>
          <a:xfrm>
            <a:off x="80676" y="4349607"/>
            <a:ext cx="3091150" cy="2062103"/>
          </a:xfrm>
          <a:prstGeom prst="rect">
            <a:avLst/>
          </a:prstGeom>
          <a:solidFill>
            <a:schemeClr val="accent5">
              <a:lumMod val="20000"/>
              <a:lumOff val="80000"/>
            </a:schemeClr>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Dòng </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biển </a:t>
            </a:r>
            <a:r>
              <a:rPr kumimoji="0" lang="vi-VN" sz="32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nóng</a:t>
            </a:r>
            <a:r>
              <a:rPr kumimoji="0" lang="vi-VN" sz="32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r>
              <a:rPr kumimoji="0" lang="vi-VN" sz="32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a:t>
            </a:r>
            <a:r>
              <a:rPr kumimoji="0" lang="vi-VN" sz="32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nhiều</a:t>
            </a:r>
            <a:r>
              <a:rPr kumimoji="0" lang="en-US" sz="32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Dòng </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biển </a:t>
            </a:r>
            <a:r>
              <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lạnh: </a:t>
            </a:r>
            <a:r>
              <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ít.</a:t>
            </a:r>
          </a:p>
        </p:txBody>
      </p:sp>
      <p:grpSp>
        <p:nvGrpSpPr>
          <p:cNvPr id="13" name="Group 12"/>
          <p:cNvGrpSpPr/>
          <p:nvPr/>
        </p:nvGrpSpPr>
        <p:grpSpPr>
          <a:xfrm>
            <a:off x="28577" y="85798"/>
            <a:ext cx="12163423" cy="873473"/>
            <a:chOff x="28577" y="70911"/>
            <a:chExt cx="12163423" cy="873473"/>
          </a:xfrm>
        </p:grpSpPr>
        <p:grpSp>
          <p:nvGrpSpPr>
            <p:cNvPr id="14" name="Group 13"/>
            <p:cNvGrpSpPr/>
            <p:nvPr/>
          </p:nvGrpSpPr>
          <p:grpSpPr>
            <a:xfrm>
              <a:off x="595539" y="70911"/>
              <a:ext cx="11596461" cy="787943"/>
              <a:chOff x="595539" y="70911"/>
              <a:chExt cx="11596461" cy="787943"/>
            </a:xfrm>
          </p:grpSpPr>
          <p:cxnSp>
            <p:nvCxnSpPr>
              <p:cNvPr id="23" name="Straight Connector 22">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2" name="Picture 2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Tree>
    <p:extLst>
      <p:ext uri="{BB962C8B-B14F-4D97-AF65-F5344CB8AC3E}">
        <p14:creationId xmlns:p14="http://schemas.microsoft.com/office/powerpoint/2010/main" val="14042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66833" y="1104006"/>
            <a:ext cx="3996782" cy="5606655"/>
            <a:chOff x="7918994" y="3644156"/>
            <a:chExt cx="3996782" cy="5606655"/>
          </a:xfrm>
        </p:grpSpPr>
        <p:sp>
          <p:nvSpPr>
            <p:cNvPr id="15" name="Rectangle 14"/>
            <p:cNvSpPr/>
            <p:nvPr/>
          </p:nvSpPr>
          <p:spPr>
            <a:xfrm>
              <a:off x="8692847" y="3644156"/>
              <a:ext cx="2620667"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rPr>
                <a:t>Đ</a:t>
              </a:r>
              <a:r>
                <a:rPr kumimoji="0" lang="vi-VN" sz="4400" b="1" i="1" u="none" strike="noStrike" kern="1200" cap="none" spc="0" normalizeH="0" baseline="0" noProof="0" dirty="0" smtClean="0">
                  <a:ln>
                    <a:noFill/>
                  </a:ln>
                  <a:solidFill>
                    <a:srgbClr val="1A812F"/>
                  </a:solidFill>
                  <a:effectLst/>
                  <a:uLnTx/>
                  <a:uFillTx/>
                  <a:latin typeface="#9Slide03 SFU Futura_12" panose="020B0604020202020204" charset="0"/>
                  <a:ea typeface="+mn-ea"/>
                  <a:cs typeface="Arial" panose="020B0604020202020204" pitchFamily="34" charset="0"/>
                </a:rPr>
                <a:t>ịa hình</a:t>
              </a:r>
              <a:endParaRPr kumimoji="0" lang="en-US" sz="44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endParaRPr>
            </a:p>
          </p:txBody>
        </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000" y1="67188" x2="45000" y2="67188"/>
                          <a14:foregroundMark x1="49844" y1="65313" x2="49844" y2="65313"/>
                          <a14:foregroundMark x1="51406" y1="63750" x2="51406" y2="63750"/>
                          <a14:foregroundMark x1="51875" y1="63125" x2="54531" y2="61250"/>
                          <a14:foregroundMark x1="56406" y1="60156" x2="56406" y2="60156"/>
                          <a14:foregroundMark x1="58125" y1="58125" x2="59531" y2="55156"/>
                          <a14:foregroundMark x1="59844" y1="54375" x2="59844" y2="54375"/>
                          <a14:foregroundMark x1="59844" y1="54219" x2="59531" y2="53125"/>
                          <a14:foregroundMark x1="56875" y1="47656" x2="56875" y2="47656"/>
                          <a14:foregroundMark x1="56875" y1="47656" x2="56875" y2="47656"/>
                          <a14:foregroundMark x1="51563" y1="58594" x2="51563" y2="58594"/>
                          <a14:foregroundMark x1="51563" y1="58750" x2="50469" y2="59844"/>
                          <a14:foregroundMark x1="50469" y1="59844" x2="50469" y2="59844"/>
                          <a14:foregroundMark x1="49844" y1="60156" x2="48438" y2="60625"/>
                          <a14:foregroundMark x1="45625" y1="61406" x2="45000" y2="61875"/>
                          <a14:foregroundMark x1="41094" y1="64688" x2="41094" y2="64688"/>
                          <a14:foregroundMark x1="40938" y1="64688" x2="40938" y2="64688"/>
                          <a14:foregroundMark x1="40625" y1="66875" x2="40625" y2="66875"/>
                          <a14:foregroundMark x1="42969" y1="68125" x2="44531" y2="67813"/>
                          <a14:foregroundMark x1="44531" y1="67813" x2="47031" y2="67656"/>
                          <a14:foregroundMark x1="48125" y1="67344" x2="49063" y2="67188"/>
                          <a14:foregroundMark x1="50156" y1="66406" x2="52500" y2="66719"/>
                          <a14:foregroundMark x1="53594" y1="66719" x2="53594" y2="66719"/>
                          <a14:foregroundMark x1="53594" y1="66719" x2="53594" y2="66719"/>
                          <a14:foregroundMark x1="55156" y1="66875" x2="56406" y2="66875"/>
                          <a14:foregroundMark x1="36875" y1="69844" x2="36875" y2="69844"/>
                          <a14:foregroundMark x1="36406" y1="68906" x2="36406" y2="68906"/>
                          <a14:foregroundMark x1="35625" y1="68125" x2="35625" y2="68125"/>
                          <a14:foregroundMark x1="37500" y1="41250" x2="37500" y2="41250"/>
                          <a14:foregroundMark x1="37344" y1="40156" x2="37344" y2="40156"/>
                          <a14:foregroundMark x1="67031" y1="67813" x2="67031" y2="67813"/>
                          <a14:foregroundMark x1="67031" y1="67813" x2="63438" y2="68281"/>
                        </a14:backgroundRemoval>
                      </a14:imgEffect>
                    </a14:imgLayer>
                  </a14:imgProps>
                </a:ext>
              </a:extLst>
            </a:blip>
            <a:srcRect l="27955" t="31658" r="29091" b="30341"/>
            <a:stretch/>
          </p:blipFill>
          <p:spPr>
            <a:xfrm>
              <a:off x="8494425" y="6756890"/>
              <a:ext cx="2819089" cy="2493921"/>
            </a:xfrm>
            <a:prstGeom prst="rect">
              <a:avLst/>
            </a:prstGeom>
          </p:spPr>
        </p:pic>
        <p:sp>
          <p:nvSpPr>
            <p:cNvPr id="22" name="Rectangle 21"/>
            <p:cNvSpPr/>
            <p:nvPr/>
          </p:nvSpPr>
          <p:spPr>
            <a:xfrm>
              <a:off x="7918994" y="4843695"/>
              <a:ext cx="3996782" cy="181588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Sườn</a:t>
              </a: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đón gió: mưa nhiều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và </a:t>
              </a: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sẽ kết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thúc ở một độ cao nào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S</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ườn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khuất gió</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mưa ít.</a:t>
              </a:r>
            </a:p>
          </p:txBody>
        </p:sp>
      </p:grpSp>
      <p:pic>
        <p:nvPicPr>
          <p:cNvPr id="24" name="Picture 23"/>
          <p:cNvPicPr>
            <a:picLocks noChangeAspect="1"/>
          </p:cNvPicPr>
          <p:nvPr/>
        </p:nvPicPr>
        <p:blipFill rotWithShape="1">
          <a:blip r:embed="rId5"/>
          <a:srcRect b="10775"/>
          <a:stretch/>
        </p:blipFill>
        <p:spPr>
          <a:xfrm>
            <a:off x="5769239" y="829772"/>
            <a:ext cx="5646473" cy="3057530"/>
          </a:xfrm>
          <a:prstGeom prst="rect">
            <a:avLst/>
          </a:prstGeom>
        </p:spPr>
      </p:pic>
      <p:cxnSp>
        <p:nvCxnSpPr>
          <p:cNvPr id="25" name="Straight Arrow Connector 24"/>
          <p:cNvCxnSpPr/>
          <p:nvPr/>
        </p:nvCxnSpPr>
        <p:spPr>
          <a:xfrm>
            <a:off x="6653673" y="1303529"/>
            <a:ext cx="914400" cy="498764"/>
          </a:xfrm>
          <a:prstGeom prst="straightConnector1">
            <a:avLst/>
          </a:prstGeom>
          <a:ln w="38100">
            <a:solidFill>
              <a:srgbClr val="007F5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84401" y="1636038"/>
            <a:ext cx="914400" cy="498764"/>
          </a:xfrm>
          <a:prstGeom prst="straightConnector1">
            <a:avLst/>
          </a:prstGeom>
          <a:ln w="38100">
            <a:solidFill>
              <a:srgbClr val="007F5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371501" y="2029049"/>
            <a:ext cx="914400" cy="498764"/>
          </a:xfrm>
          <a:prstGeom prst="straightConnector1">
            <a:avLst/>
          </a:prstGeom>
          <a:ln w="38100">
            <a:solidFill>
              <a:srgbClr val="007F5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49006" y="919861"/>
            <a:ext cx="1099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mn-cs"/>
              </a:rPr>
              <a:t>Gió</a:t>
            </a:r>
            <a:endParaRPr kumimoji="0" lang="en-US" sz="36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endParaRPr>
          </a:p>
        </p:txBody>
      </p:sp>
      <p:grpSp>
        <p:nvGrpSpPr>
          <p:cNvPr id="23" name="Group 22"/>
          <p:cNvGrpSpPr/>
          <p:nvPr/>
        </p:nvGrpSpPr>
        <p:grpSpPr>
          <a:xfrm>
            <a:off x="28577" y="85798"/>
            <a:ext cx="12163423" cy="873473"/>
            <a:chOff x="28577" y="70911"/>
            <a:chExt cx="12163423" cy="873473"/>
          </a:xfrm>
        </p:grpSpPr>
        <p:grpSp>
          <p:nvGrpSpPr>
            <p:cNvPr id="29" name="Group 28"/>
            <p:cNvGrpSpPr/>
            <p:nvPr/>
          </p:nvGrpSpPr>
          <p:grpSpPr>
            <a:xfrm>
              <a:off x="595539" y="70911"/>
              <a:ext cx="11596461" cy="787943"/>
              <a:chOff x="595539" y="70911"/>
              <a:chExt cx="11596461" cy="787943"/>
            </a:xfrm>
          </p:grpSpPr>
          <p:cxnSp>
            <p:nvCxnSpPr>
              <p:cNvPr id="31" name="Straight Connector 30">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30" name="Picture 29"/>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grpSp>
        <p:nvGrpSpPr>
          <p:cNvPr id="4" name="Group 3"/>
          <p:cNvGrpSpPr/>
          <p:nvPr/>
        </p:nvGrpSpPr>
        <p:grpSpPr>
          <a:xfrm>
            <a:off x="5769240" y="3843333"/>
            <a:ext cx="6007964" cy="3014667"/>
            <a:chOff x="5769240" y="3843333"/>
            <a:chExt cx="6007964" cy="3014667"/>
          </a:xfrm>
        </p:grpSpPr>
        <p:pic>
          <p:nvPicPr>
            <p:cNvPr id="2" name="Picture 1"/>
            <p:cNvPicPr>
              <a:picLocks noChangeAspect="1"/>
            </p:cNvPicPr>
            <p:nvPr/>
          </p:nvPicPr>
          <p:blipFill>
            <a:blip r:embed="rId8"/>
            <a:stretch>
              <a:fillRect/>
            </a:stretch>
          </p:blipFill>
          <p:spPr>
            <a:xfrm>
              <a:off x="5769240" y="3843333"/>
              <a:ext cx="6007964" cy="2998560"/>
            </a:xfrm>
            <a:prstGeom prst="rect">
              <a:avLst/>
            </a:prstGeom>
          </p:spPr>
        </p:pic>
        <p:sp>
          <p:nvSpPr>
            <p:cNvPr id="3" name="Oval 2"/>
            <p:cNvSpPr/>
            <p:nvPr/>
          </p:nvSpPr>
          <p:spPr>
            <a:xfrm>
              <a:off x="6949006" y="6572250"/>
              <a:ext cx="951982" cy="2857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03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18775" y="4520530"/>
            <a:ext cx="3422073" cy="1874016"/>
            <a:chOff x="394848" y="4474987"/>
            <a:chExt cx="3422073" cy="1874016"/>
          </a:xfrm>
        </p:grpSpPr>
        <p:sp>
          <p:nvSpPr>
            <p:cNvPr id="4" name="Rectangle 3"/>
            <p:cNvSpPr/>
            <p:nvPr/>
          </p:nvSpPr>
          <p:spPr>
            <a:xfrm>
              <a:off x="741764" y="4556958"/>
              <a:ext cx="174890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rPr>
                <a:t>K</a:t>
              </a:r>
              <a:r>
                <a:rPr kumimoji="0" lang="vi-VN" sz="3600" b="1" i="1" u="none" strike="noStrike" kern="1200" cap="none" spc="0" normalizeH="0" baseline="0" noProof="0" dirty="0" smtClean="0">
                  <a:ln>
                    <a:noFill/>
                  </a:ln>
                  <a:solidFill>
                    <a:srgbClr val="0027CF"/>
                  </a:solidFill>
                  <a:effectLst/>
                  <a:uLnTx/>
                  <a:uFillTx/>
                  <a:latin typeface="#9Slide03 SFU Futura_12" panose="020B0604020202020204" charset="0"/>
                  <a:ea typeface="+mn-ea"/>
                  <a:cs typeface="Arial" panose="020B0604020202020204" pitchFamily="34" charset="0"/>
                </a:rPr>
                <a:t>hí áp</a:t>
              </a:r>
              <a:endParaRPr kumimoji="0" lang="en-US" sz="3600" b="1" i="1" u="none" strike="noStrike" kern="1200" cap="none" spc="0" normalizeH="0" baseline="0" noProof="0" dirty="0">
                <a:ln>
                  <a:noFill/>
                </a:ln>
                <a:solidFill>
                  <a:srgbClr val="0027CF"/>
                </a:solidFill>
                <a:effectLst/>
                <a:uLnTx/>
                <a:uFillTx/>
                <a:latin typeface="#9Slide03 SFU Futura_12" panose="020B0604020202020204" charset="0"/>
                <a:ea typeface="+mn-ea"/>
                <a:cs typeface="Arial" panose="020B0604020202020204" pitchFamily="34" charset="0"/>
              </a:endParaRPr>
            </a:p>
          </p:txBody>
        </p:sp>
        <p:pic>
          <p:nvPicPr>
            <p:cNvPr id="13" name="Picture 12"/>
            <p:cNvPicPr>
              <a:picLocks noChangeAspect="1"/>
            </p:cNvPicPr>
            <p:nvPr/>
          </p:nvPicPr>
          <p:blipFill rotWithShape="1">
            <a:blip r:embed="rId3"/>
            <a:srcRect b="13226"/>
            <a:stretch/>
          </p:blipFill>
          <p:spPr>
            <a:xfrm>
              <a:off x="2233522" y="4474987"/>
              <a:ext cx="1375518" cy="843108"/>
            </a:xfrm>
            <a:prstGeom prst="rect">
              <a:avLst/>
            </a:prstGeom>
          </p:spPr>
        </p:pic>
        <p:sp>
          <p:nvSpPr>
            <p:cNvPr id="23" name="Rectangle 22"/>
            <p:cNvSpPr/>
            <p:nvPr/>
          </p:nvSpPr>
          <p:spPr>
            <a:xfrm>
              <a:off x="394848" y="5394896"/>
              <a:ext cx="3422073" cy="954107"/>
            </a:xfrm>
            <a:prstGeom prst="rect">
              <a:avLst/>
            </a:prstGeom>
            <a:solidFill>
              <a:schemeClr val="accent4">
                <a:lumMod val="20000"/>
                <a:lumOff val="80000"/>
              </a:schemeClr>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Á</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p </a:t>
              </a:r>
              <a:r>
                <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thấp</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mưa </a:t>
              </a:r>
              <a:r>
                <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nhiều</a:t>
              </a: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Áp </a:t>
              </a:r>
              <a:r>
                <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cao</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mưa </a:t>
              </a:r>
              <a:r>
                <a:rPr kumimoji="0" lang="vi-VN" sz="28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ít</a:t>
              </a: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grpSp>
      <p:grpSp>
        <p:nvGrpSpPr>
          <p:cNvPr id="28" name="Group 27"/>
          <p:cNvGrpSpPr/>
          <p:nvPr/>
        </p:nvGrpSpPr>
        <p:grpSpPr>
          <a:xfrm>
            <a:off x="418776" y="898324"/>
            <a:ext cx="3422073" cy="2512920"/>
            <a:chOff x="774517" y="807972"/>
            <a:chExt cx="3422073" cy="2512920"/>
          </a:xfrm>
        </p:grpSpPr>
        <p:sp>
          <p:nvSpPr>
            <p:cNvPr id="5" name="Rectangle 4"/>
            <p:cNvSpPr/>
            <p:nvPr/>
          </p:nvSpPr>
          <p:spPr>
            <a:xfrm>
              <a:off x="1193758" y="1287224"/>
              <a:ext cx="157676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smtClean="0">
                  <a:ln>
                    <a:noFill/>
                  </a:ln>
                  <a:solidFill>
                    <a:srgbClr val="ED7D31">
                      <a:lumMod val="50000"/>
                    </a:srgbClr>
                  </a:solidFill>
                  <a:effectLst/>
                  <a:uLnTx/>
                  <a:uFillTx/>
                  <a:latin typeface="#9Slide03 SFU Futura_12" panose="020B0604020202020204" charset="0"/>
                  <a:ea typeface="+mn-ea"/>
                  <a:cs typeface="Arial" panose="020B0604020202020204" pitchFamily="34" charset="0"/>
                </a:rPr>
                <a:t>Frông</a:t>
              </a:r>
              <a:endParaRPr kumimoji="0" lang="en-US" sz="3600" b="1" i="1" u="none" strike="noStrike" kern="1200" cap="none" spc="0" normalizeH="0" baseline="0" noProof="0" dirty="0">
                <a:ln>
                  <a:noFill/>
                </a:ln>
                <a:solidFill>
                  <a:srgbClr val="ED7D31">
                    <a:lumMod val="50000"/>
                  </a:srgbClr>
                </a:solidFill>
                <a:effectLst/>
                <a:uLnTx/>
                <a:uFillTx/>
                <a:latin typeface="#9Slide03 SFU Futura_12" panose="020B0604020202020204" charset="0"/>
                <a:ea typeface="+mn-ea"/>
                <a:cs typeface="Arial" panose="020B0604020202020204" pitchFamily="34"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890" b="89835" l="10000" r="92727">
                          <a14:foregroundMark x1="88409" y1="65659" x2="88409" y2="65659"/>
                          <a14:foregroundMark x1="92045" y1="15385" x2="92727" y2="17033"/>
                          <a14:foregroundMark x1="67500" y1="61813" x2="67500" y2="61813"/>
                          <a14:foregroundMark x1="68864" y1="60165" x2="68864" y2="60165"/>
                          <a14:foregroundMark x1="68864" y1="60165" x2="68864" y2="60165"/>
                          <a14:foregroundMark x1="69091" y1="60165" x2="69091" y2="60165"/>
                        </a14:backgroundRemoval>
                      </a14:imgEffect>
                    </a14:imgLayer>
                  </a14:imgProps>
                </a:ext>
              </a:extLst>
            </a:blip>
            <a:stretch>
              <a:fillRect/>
            </a:stretch>
          </p:blipFill>
          <p:spPr>
            <a:xfrm>
              <a:off x="2328071" y="807972"/>
              <a:ext cx="1568582" cy="1297645"/>
            </a:xfrm>
            <a:prstGeom prst="rect">
              <a:avLst/>
            </a:prstGeom>
          </p:spPr>
        </p:pic>
        <p:sp>
          <p:nvSpPr>
            <p:cNvPr id="24" name="Rectangle 23"/>
            <p:cNvSpPr/>
            <p:nvPr/>
          </p:nvSpPr>
          <p:spPr>
            <a:xfrm>
              <a:off x="774517" y="1935897"/>
              <a:ext cx="3422073" cy="1384995"/>
            </a:xfrm>
            <a:prstGeom prst="rect">
              <a:avLst/>
            </a:prstGeom>
            <a:solidFill>
              <a:srgbClr val="FFFA99"/>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Miền có frông, </a:t>
              </a: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hay </a:t>
              </a: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dải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hội tụ đi qua,  thường </a:t>
              </a:r>
              <a:r>
                <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nhiều</a:t>
              </a:r>
              <a:r>
                <a:rPr kumimoji="0" lang="en-US" sz="2800" b="0" i="0" u="none" strike="noStrike" kern="1200" cap="none" spc="0" normalizeH="0" baseline="0" noProof="0" dirty="0">
                  <a:ln>
                    <a:noFill/>
                  </a:ln>
                  <a:solidFill>
                    <a:srgbClr val="0070C0"/>
                  </a:solidFill>
                  <a:effectLst/>
                  <a:uLnTx/>
                  <a:uFillTx/>
                  <a:latin typeface="#9Slide03 SFU Futura_12" panose="00000400000000000000" pitchFamily="2"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0070C0"/>
                </a:solidFill>
                <a:effectLst/>
                <a:uLnTx/>
                <a:uFillTx/>
                <a:latin typeface="#9Slide03 SFU Futura_12" panose="00000400000000000000" pitchFamily="2" charset="0"/>
                <a:ea typeface="Times New Roman" panose="02020603050405020304" pitchFamily="18" charset="0"/>
                <a:cs typeface="+mn-cs"/>
              </a:endParaRPr>
            </a:p>
          </p:txBody>
        </p:sp>
      </p:grpSp>
      <p:grpSp>
        <p:nvGrpSpPr>
          <p:cNvPr id="31" name="Group 30"/>
          <p:cNvGrpSpPr/>
          <p:nvPr/>
        </p:nvGrpSpPr>
        <p:grpSpPr>
          <a:xfrm>
            <a:off x="4120496" y="973697"/>
            <a:ext cx="4835860" cy="2437547"/>
            <a:chOff x="7837153" y="857105"/>
            <a:chExt cx="4835860" cy="2437547"/>
          </a:xfrm>
        </p:grpSpPr>
        <p:sp>
          <p:nvSpPr>
            <p:cNvPr id="6" name="Rectangle 5"/>
            <p:cNvSpPr/>
            <p:nvPr/>
          </p:nvSpPr>
          <p:spPr>
            <a:xfrm>
              <a:off x="9873488" y="1276329"/>
              <a:ext cx="1124874"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rPr>
                <a:t>G</a:t>
              </a:r>
              <a:r>
                <a:rPr kumimoji="0" lang="vi-VN" sz="3600" b="1" i="1" u="none" strike="noStrike" kern="1200" cap="none" spc="0" normalizeH="0" baseline="0" noProof="0" dirty="0" smtClean="0">
                  <a:ln>
                    <a:noFill/>
                  </a:ln>
                  <a:solidFill>
                    <a:prstClr val="black"/>
                  </a:solidFill>
                  <a:effectLst/>
                  <a:uLnTx/>
                  <a:uFillTx/>
                  <a:latin typeface="#9Slide03 SFU Futura_12" panose="020B0604020202020204" charset="0"/>
                  <a:ea typeface="+mn-ea"/>
                  <a:cs typeface="Arial" panose="020B0604020202020204" pitchFamily="34" charset="0"/>
                </a:rPr>
                <a:t>ió</a:t>
              </a:r>
              <a:endParaRPr kumimoji="0" lang="en-US" sz="3600" b="1" i="1" u="none" strike="noStrike" kern="1200" cap="none" spc="0" normalizeH="0" baseline="0" noProof="0" dirty="0">
                <a:ln>
                  <a:noFill/>
                </a:ln>
                <a:solidFill>
                  <a:prstClr val="black"/>
                </a:solidFill>
                <a:effectLst/>
                <a:uLnTx/>
                <a:uFillTx/>
                <a:latin typeface="#9Slide03 SFU Futura_12" panose="020B0604020202020204" charset="0"/>
                <a:ea typeface="+mn-ea"/>
                <a:cs typeface="Arial" panose="020B0604020202020204" pitchFamily="34" charset="0"/>
              </a:endParaRPr>
            </a:p>
          </p:txBody>
        </p:sp>
        <p:grpSp>
          <p:nvGrpSpPr>
            <p:cNvPr id="9" name="Group 8"/>
            <p:cNvGrpSpPr/>
            <p:nvPr/>
          </p:nvGrpSpPr>
          <p:grpSpPr>
            <a:xfrm>
              <a:off x="7837153" y="857105"/>
              <a:ext cx="1702532" cy="2304344"/>
              <a:chOff x="7039526" y="1177686"/>
              <a:chExt cx="1972464" cy="2060246"/>
            </a:xfrm>
          </p:grpSpPr>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0952" y1="29054" x2="60952" y2="29054"/>
                            <a14:foregroundMark x1="68690" y1="42230" x2="68690" y2="42230"/>
                            <a14:foregroundMark x1="47976" y1="47128" x2="47976" y2="47128"/>
                            <a14:foregroundMark x1="29524" y1="53041" x2="29524" y2="53041"/>
                            <a14:foregroundMark x1="38929" y1="72466" x2="38929" y2="72466"/>
                          </a14:backgroundRemoval>
                        </a14:imgEffect>
                      </a14:imgLayer>
                    </a14:imgProps>
                  </a:ext>
                </a:extLst>
              </a:blip>
              <a:srcRect l="19697" t="7863" r="18485" b="10565"/>
              <a:stretch/>
            </p:blipFill>
            <p:spPr>
              <a:xfrm rot="21367549">
                <a:off x="7794776" y="1177686"/>
                <a:ext cx="1217214" cy="1131976"/>
              </a:xfrm>
              <a:prstGeom prst="rect">
                <a:avLst/>
              </a:prstGeom>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ackgroundRemoval t="5664" b="91992" l="9961" r="89844">
                            <a14:foregroundMark x1="56445" y1="77148" x2="56445" y2="77148"/>
                            <a14:foregroundMark x1="52344" y1="79492" x2="52344" y2="79492"/>
                            <a14:foregroundMark x1="62500" y1="87305" x2="62500" y2="87305"/>
                            <a14:foregroundMark x1="54883" y1="5859" x2="54883" y2="5859"/>
                            <a14:foregroundMark x1="28711" y1="91992" x2="28711" y2="91992"/>
                            <a14:foregroundMark x1="33203" y1="86133" x2="33203" y2="86133"/>
                          </a14:backgroundRemoval>
                        </a14:imgEffect>
                      </a14:imgLayer>
                    </a14:imgProps>
                  </a:ext>
                </a:extLst>
              </a:blip>
              <a:srcRect l="10227" t="5824" r="12784" b="4971"/>
              <a:stretch/>
            </p:blipFill>
            <p:spPr>
              <a:xfrm>
                <a:off x="7039526" y="1786808"/>
                <a:ext cx="1252403" cy="1451124"/>
              </a:xfrm>
              <a:prstGeom prst="rect">
                <a:avLst/>
              </a:prstGeom>
            </p:spPr>
          </p:pic>
        </p:grpSp>
        <p:sp>
          <p:nvSpPr>
            <p:cNvPr id="25" name="Rectangle 24"/>
            <p:cNvSpPr/>
            <p:nvPr/>
          </p:nvSpPr>
          <p:spPr>
            <a:xfrm>
              <a:off x="8961611" y="1909657"/>
              <a:ext cx="3711402" cy="1384995"/>
            </a:xfrm>
            <a:prstGeom prst="rect">
              <a:avLst/>
            </a:prstGeom>
            <a:gradFill flip="none" rotWithShape="1">
              <a:gsLst>
                <a:gs pos="0">
                  <a:srgbClr val="A1C057">
                    <a:tint val="66000"/>
                    <a:satMod val="160000"/>
                  </a:srgbClr>
                </a:gs>
                <a:gs pos="50000">
                  <a:srgbClr val="A1C057">
                    <a:tint val="44500"/>
                    <a:satMod val="160000"/>
                  </a:srgbClr>
                </a:gs>
                <a:gs pos="100000">
                  <a:srgbClr val="A1C057">
                    <a:tint val="23500"/>
                    <a:satMod val="160000"/>
                  </a:srgbClr>
                </a:gs>
              </a:gsLst>
              <a:lin ang="0" scaled="1"/>
              <a:tileRect/>
            </a:gra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M</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ậu dịch: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T</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ây ôn đới</a:t>
              </a: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a:t>
              </a:r>
              <a:r>
                <a:rPr kumimoji="0" lang="vi-VN"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nhiều.</a:t>
              </a:r>
              <a:endPar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G</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ió mùa: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nhiều</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grpSp>
      <p:grpSp>
        <p:nvGrpSpPr>
          <p:cNvPr id="30" name="Group 29"/>
          <p:cNvGrpSpPr/>
          <p:nvPr/>
        </p:nvGrpSpPr>
        <p:grpSpPr>
          <a:xfrm>
            <a:off x="8999803" y="2066989"/>
            <a:ext cx="2989042" cy="3551255"/>
            <a:chOff x="4661877" y="2325249"/>
            <a:chExt cx="2989042" cy="3551255"/>
          </a:xfrm>
        </p:grpSpPr>
        <p:pic>
          <p:nvPicPr>
            <p:cNvPr id="14" name="Picture 4" descr="Clipart wave cartoon, Picture #718370 clipart wave carto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138" t="15054" r="7644"/>
            <a:stretch/>
          </p:blipFill>
          <p:spPr bwMode="auto">
            <a:xfrm>
              <a:off x="4941524" y="2325249"/>
              <a:ext cx="2232536" cy="214973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062794" y="3100800"/>
              <a:ext cx="258812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smtClean="0">
                  <a:ln>
                    <a:noFill/>
                  </a:ln>
                  <a:solidFill>
                    <a:srgbClr val="002060"/>
                  </a:solidFill>
                  <a:effectLst/>
                  <a:uLnTx/>
                  <a:uFillTx/>
                  <a:latin typeface="#9Slide03 SFU Futura_12" panose="020B0604020202020204" charset="0"/>
                  <a:ea typeface="+mn-ea"/>
                  <a:cs typeface="Arial" panose="020B0604020202020204" pitchFamily="34" charset="0"/>
                </a:rPr>
                <a:t>D</a:t>
              </a:r>
              <a:r>
                <a:rPr kumimoji="0" lang="vi-VN" sz="3600" b="1" i="1" u="none" strike="noStrike" kern="1200" cap="none" spc="0" normalizeH="0" baseline="0" noProof="0" dirty="0" smtClean="0">
                  <a:ln>
                    <a:noFill/>
                  </a:ln>
                  <a:solidFill>
                    <a:srgbClr val="002060"/>
                  </a:solidFill>
                  <a:effectLst/>
                  <a:uLnTx/>
                  <a:uFillTx/>
                  <a:latin typeface="#9Slide03 SFU Futura_12" panose="020B0604020202020204" charset="0"/>
                  <a:ea typeface="+mn-ea"/>
                  <a:cs typeface="Arial" panose="020B0604020202020204" pitchFamily="34" charset="0"/>
                </a:rPr>
                <a:t>òng biển</a:t>
              </a:r>
              <a:endParaRPr kumimoji="0" lang="en-US" sz="3600" b="1" i="1" u="none" strike="noStrike" kern="1200" cap="none" spc="0" normalizeH="0" baseline="0" noProof="0" dirty="0">
                <a:ln>
                  <a:noFill/>
                </a:ln>
                <a:solidFill>
                  <a:srgbClr val="002060"/>
                </a:solidFill>
                <a:effectLst/>
                <a:uLnTx/>
                <a:uFillTx/>
                <a:latin typeface="#9Slide03 SFU Futura_12" panose="020B0604020202020204" charset="0"/>
                <a:ea typeface="+mn-ea"/>
                <a:cs typeface="Arial" panose="020B0604020202020204" pitchFamily="34" charset="0"/>
              </a:endParaRPr>
            </a:p>
          </p:txBody>
        </p:sp>
        <p:sp>
          <p:nvSpPr>
            <p:cNvPr id="26" name="Rectangle 25"/>
            <p:cNvSpPr/>
            <p:nvPr/>
          </p:nvSpPr>
          <p:spPr>
            <a:xfrm>
              <a:off x="4661877" y="4060622"/>
              <a:ext cx="2884650" cy="1815882"/>
            </a:xfrm>
            <a:prstGeom prst="rect">
              <a:avLst/>
            </a:prstGeom>
            <a:solidFill>
              <a:schemeClr val="accent5">
                <a:lumMod val="20000"/>
                <a:lumOff val="80000"/>
              </a:schemeClr>
            </a:soli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Dòng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biển </a:t>
              </a:r>
              <a:r>
                <a:rPr kumimoji="0" lang="vi-VN" sz="2800" b="1"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nóng</a:t>
              </a: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a:t>
              </a:r>
              <a:r>
                <a:rPr kumimoji="0" lang="vi-VN"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nhiều</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endPar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Dòng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biển </a:t>
              </a:r>
              <a:r>
                <a:rPr kumimoji="0" lang="vi-VN" sz="28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lạnh: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mưa ít.</a:t>
              </a:r>
            </a:p>
          </p:txBody>
        </p:sp>
      </p:grpSp>
      <p:grpSp>
        <p:nvGrpSpPr>
          <p:cNvPr id="32" name="Group 31"/>
          <p:cNvGrpSpPr/>
          <p:nvPr/>
        </p:nvGrpSpPr>
        <p:grpSpPr>
          <a:xfrm>
            <a:off x="4510221" y="3492916"/>
            <a:ext cx="3996782" cy="3033269"/>
            <a:chOff x="7918994" y="3626308"/>
            <a:chExt cx="3996782" cy="3033269"/>
          </a:xfrm>
        </p:grpSpPr>
        <p:sp>
          <p:nvSpPr>
            <p:cNvPr id="8" name="Rectangle 7"/>
            <p:cNvSpPr/>
            <p:nvPr/>
          </p:nvSpPr>
          <p:spPr>
            <a:xfrm>
              <a:off x="9295109" y="4197365"/>
              <a:ext cx="217120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rPr>
                <a:t>Đ</a:t>
              </a:r>
              <a:r>
                <a:rPr kumimoji="0" lang="vi-VN" sz="3600" b="1" i="1" u="none" strike="noStrike" kern="1200" cap="none" spc="0" normalizeH="0" baseline="0" noProof="0" dirty="0" smtClean="0">
                  <a:ln>
                    <a:noFill/>
                  </a:ln>
                  <a:solidFill>
                    <a:srgbClr val="1A812F"/>
                  </a:solidFill>
                  <a:effectLst/>
                  <a:uLnTx/>
                  <a:uFillTx/>
                  <a:latin typeface="#9Slide03 SFU Futura_12" panose="020B0604020202020204" charset="0"/>
                  <a:ea typeface="+mn-ea"/>
                  <a:cs typeface="Arial" panose="020B0604020202020204" pitchFamily="34" charset="0"/>
                </a:rPr>
                <a:t>ịa hình</a:t>
              </a:r>
              <a:endParaRPr kumimoji="0" lang="en-US" sz="3600" b="1" i="1"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endParaRPr>
            </a:p>
          </p:txBody>
        </p:sp>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5000" y1="67188" x2="45000" y2="67188"/>
                          <a14:foregroundMark x1="49844" y1="65313" x2="49844" y2="65313"/>
                          <a14:foregroundMark x1="51406" y1="63750" x2="51406" y2="63750"/>
                          <a14:foregroundMark x1="51875" y1="63125" x2="54531" y2="61250"/>
                          <a14:foregroundMark x1="56406" y1="60156" x2="56406" y2="60156"/>
                          <a14:foregroundMark x1="58125" y1="58125" x2="59531" y2="55156"/>
                          <a14:foregroundMark x1="59844" y1="54375" x2="59844" y2="54375"/>
                          <a14:foregroundMark x1="59844" y1="54219" x2="59531" y2="53125"/>
                          <a14:foregroundMark x1="56875" y1="47656" x2="56875" y2="47656"/>
                          <a14:foregroundMark x1="56875" y1="47656" x2="56875" y2="47656"/>
                          <a14:foregroundMark x1="51563" y1="58594" x2="51563" y2="58594"/>
                          <a14:foregroundMark x1="51563" y1="58750" x2="50469" y2="59844"/>
                          <a14:foregroundMark x1="50469" y1="59844" x2="50469" y2="59844"/>
                          <a14:foregroundMark x1="49844" y1="60156" x2="48438" y2="60625"/>
                          <a14:foregroundMark x1="45625" y1="61406" x2="45000" y2="61875"/>
                          <a14:foregroundMark x1="41094" y1="64688" x2="41094" y2="64688"/>
                          <a14:foregroundMark x1="40938" y1="64688" x2="40938" y2="64688"/>
                          <a14:foregroundMark x1="40625" y1="66875" x2="40625" y2="66875"/>
                          <a14:foregroundMark x1="42969" y1="68125" x2="44531" y2="67813"/>
                          <a14:foregroundMark x1="44531" y1="67813" x2="47031" y2="67656"/>
                          <a14:foregroundMark x1="48125" y1="67344" x2="49063" y2="67188"/>
                          <a14:foregroundMark x1="50156" y1="66406" x2="52500" y2="66719"/>
                          <a14:foregroundMark x1="53594" y1="66719" x2="53594" y2="66719"/>
                          <a14:foregroundMark x1="53594" y1="66719" x2="53594" y2="66719"/>
                          <a14:foregroundMark x1="55156" y1="66875" x2="56406" y2="66875"/>
                          <a14:foregroundMark x1="36875" y1="69844" x2="36875" y2="69844"/>
                          <a14:foregroundMark x1="36406" y1="68906" x2="36406" y2="68906"/>
                          <a14:foregroundMark x1="35625" y1="68125" x2="35625" y2="68125"/>
                          <a14:foregroundMark x1="37500" y1="41250" x2="37500" y2="41250"/>
                          <a14:foregroundMark x1="37344" y1="40156" x2="37344" y2="40156"/>
                          <a14:foregroundMark x1="67031" y1="67813" x2="67031" y2="67813"/>
                          <a14:foregroundMark x1="67031" y1="67813" x2="63438" y2="68281"/>
                        </a14:backgroundRemoval>
                      </a14:imgEffect>
                    </a14:imgLayer>
                  </a14:imgProps>
                </a:ext>
              </a:extLst>
            </a:blip>
            <a:srcRect l="27955" t="31658" r="29091" b="30341"/>
            <a:stretch/>
          </p:blipFill>
          <p:spPr>
            <a:xfrm>
              <a:off x="7918994" y="3626308"/>
              <a:ext cx="1376115" cy="1217387"/>
            </a:xfrm>
            <a:prstGeom prst="rect">
              <a:avLst/>
            </a:prstGeom>
          </p:spPr>
        </p:pic>
        <p:sp>
          <p:nvSpPr>
            <p:cNvPr id="27" name="Rectangle 26"/>
            <p:cNvSpPr/>
            <p:nvPr/>
          </p:nvSpPr>
          <p:spPr>
            <a:xfrm>
              <a:off x="7918994" y="4843695"/>
              <a:ext cx="3996782" cy="181588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w="31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Sườn</a:t>
              </a: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đón gió: mưa nhiều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và </a:t>
              </a:r>
              <a:r>
                <a:rPr kumimoji="0" lang="vi-VN"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sẽ kết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thúc ở một độ cao nào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S</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ườn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khuất gió</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mưa ít.</a:t>
              </a:r>
            </a:p>
          </p:txBody>
        </p:sp>
      </p:grpSp>
      <p:grpSp>
        <p:nvGrpSpPr>
          <p:cNvPr id="33" name="Group 32"/>
          <p:cNvGrpSpPr/>
          <p:nvPr/>
        </p:nvGrpSpPr>
        <p:grpSpPr>
          <a:xfrm>
            <a:off x="28577" y="85798"/>
            <a:ext cx="12163423" cy="873473"/>
            <a:chOff x="28577" y="70911"/>
            <a:chExt cx="12163423" cy="873473"/>
          </a:xfrm>
        </p:grpSpPr>
        <p:grpSp>
          <p:nvGrpSpPr>
            <p:cNvPr id="34" name="Group 33"/>
            <p:cNvGrpSpPr/>
            <p:nvPr/>
          </p:nvGrpSpPr>
          <p:grpSpPr>
            <a:xfrm>
              <a:off x="595539" y="70911"/>
              <a:ext cx="11596461" cy="787943"/>
              <a:chOff x="595539" y="70911"/>
              <a:chExt cx="11596461" cy="787943"/>
            </a:xfrm>
          </p:grpSpPr>
          <p:cxnSp>
            <p:nvCxnSpPr>
              <p:cNvPr id="36" name="Straight Connector 35">
                <a:extLst>
                  <a:ext uri="{FF2B5EF4-FFF2-40B4-BE49-F238E27FC236}">
                    <a16:creationId xmlns:a16="http://schemas.microsoft.com/office/drawing/2014/main" id="{991ACA94-E341-45D2-A862-C6ABE7BE591A}"/>
                  </a:ext>
                </a:extLst>
              </p:cNvPr>
              <p:cNvCxnSpPr>
                <a:cxnSpLocks/>
              </p:cNvCxnSpPr>
              <p:nvPr/>
            </p:nvCxnSpPr>
            <p:spPr>
              <a:xfrm flipV="1">
                <a:off x="857250" y="793085"/>
                <a:ext cx="11302725" cy="6576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F2071E-DF8C-495C-8676-8F839E06F04F}"/>
                  </a:ext>
                </a:extLst>
              </p:cNvPr>
              <p:cNvSpPr/>
              <p:nvPr/>
            </p:nvSpPr>
            <p:spPr>
              <a:xfrm>
                <a:off x="595539" y="70911"/>
                <a:ext cx="1159646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3. CÁC NHÂN TỐ ẢNH HƯỞNG ĐẾN LƯỢNG MƯA</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35" name="Picture 34"/>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7" y="179222"/>
              <a:ext cx="828674" cy="765162"/>
            </a:xfrm>
            <a:prstGeom prst="rect">
              <a:avLst/>
            </a:prstGeom>
          </p:spPr>
        </p:pic>
      </p:grpSp>
    </p:spTree>
    <p:extLst>
      <p:ext uri="{BB962C8B-B14F-4D97-AF65-F5344CB8AC3E}">
        <p14:creationId xmlns:p14="http://schemas.microsoft.com/office/powerpoint/2010/main" val="253704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0398" y="1903062"/>
            <a:ext cx="1918073" cy="1078372"/>
          </a:xfrm>
          <a:prstGeom prst="rect">
            <a:avLst/>
          </a:prstGeom>
          <a:ln w="3175">
            <a:noFill/>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theo</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cặp</a:t>
            </a:r>
            <a:endPar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endParaRPr>
          </a:p>
        </p:txBody>
      </p:sp>
      <p:sp>
        <p:nvSpPr>
          <p:cNvPr id="17" name="Rectangle 16"/>
          <p:cNvSpPr/>
          <p:nvPr/>
        </p:nvSpPr>
        <p:spPr>
          <a:xfrm>
            <a:off x="5663901" y="1372976"/>
            <a:ext cx="6473854" cy="438273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3175">
            <a:noFill/>
          </a:ln>
        </p:spPr>
        <p:txBody>
          <a:bodyPr wrap="square">
            <a:spAutoFit/>
          </a:bodyPr>
          <a:lstStyle/>
          <a:p>
            <a:pPr marL="457200" marR="0" lvl="0" indent="-457200" algn="just" defTabSz="914400" rtl="0" eaLnBrk="1" fontAlgn="auto" latinLnBrk="0" hangingPunct="1">
              <a:lnSpc>
                <a:spcPct val="120000"/>
              </a:lnSpc>
              <a:spcBef>
                <a:spcPts val="0"/>
              </a:spcBef>
              <a:spcAft>
                <a:spcPts val="600"/>
              </a:spcAft>
              <a:buClrTx/>
              <a:buSzTx/>
              <a:buFontTx/>
              <a:buChar char="-"/>
              <a:tabLst/>
              <a:defRPr/>
            </a:pP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cặp</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nhận</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2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phiếu</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Nghiên</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cứu</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thông</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tin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và</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bảng</a:t>
            </a:r>
            <a:r>
              <a:rPr kumimoji="0" lang="en-US" sz="2800" b="0" i="0" u="none" strike="noStrike" kern="1200" cap="none" spc="0" normalizeH="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số</a:t>
            </a:r>
            <a:r>
              <a:rPr kumimoji="0" lang="en-US" sz="2800" b="0" i="0" u="none" strike="noStrike" kern="1200" cap="none" spc="0" normalizeH="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liệu</a:t>
            </a:r>
            <a:r>
              <a:rPr lang="en-US" sz="2800" dirty="0" smtClean="0">
                <a:solidFill>
                  <a:srgbClr val="FF0000"/>
                </a:solidFill>
                <a:latin typeface="#9Slide03 SFU Futura_12" panose="00000400000000000000" pitchFamily="2" charset="0"/>
                <a:ea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biểu</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đồ</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bản</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đồ</a:t>
            </a:r>
            <a:r>
              <a:rPr kumimoji="0" lang="en-US" sz="2800" b="0" i="0" u="none" strike="noStrike" kern="1200" cap="none" spc="0" normalizeH="0" baseline="0" noProof="0" dirty="0" smtClean="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SGK</a:t>
            </a:r>
            <a:r>
              <a:rPr kumimoji="0" lang="vi-VN"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chọn</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khóa</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thích</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hợp</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điền</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chỗ</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trống</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p>
          <a:p>
            <a:pPr marL="457200" marR="0" lvl="0" indent="-457200" algn="just" defTabSz="914400" rtl="0" eaLnBrk="1" fontAlgn="auto" latinLnBrk="0" hangingPunct="1">
              <a:lnSpc>
                <a:spcPct val="120000"/>
              </a:lnSpc>
              <a:spcBef>
                <a:spcPts val="0"/>
              </a:spcBef>
              <a:spcAft>
                <a:spcPts val="600"/>
              </a:spcAft>
              <a:buClrTx/>
              <a:buSzTx/>
              <a:buFontTx/>
              <a:buChar char="-"/>
              <a:tabLst/>
              <a:defRPr/>
            </a:pP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Hết</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giờ</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cặp</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đổi</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phiếu</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chấm</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chéo</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dò</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với</a:t>
            </a:r>
            <a:r>
              <a:rPr kumimoji="0" lang="en-US" sz="28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đáp</a:t>
            </a:r>
            <a:r>
              <a:rPr kumimoji="0" lang="en-US" sz="28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án</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 GV).</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a:p>
            <a:pPr marL="457200" marR="0" lvl="0" indent="-457200" algn="just" defTabSz="914400" rtl="0" eaLnBrk="1" fontAlgn="auto" latinLnBrk="0" hangingPunct="1">
              <a:lnSpc>
                <a:spcPct val="120000"/>
              </a:lnSpc>
              <a:spcBef>
                <a:spcPts val="0"/>
              </a:spcBef>
              <a:spcAft>
                <a:spcPts val="600"/>
              </a:spcAft>
              <a:buClrTx/>
              <a:buSzTx/>
              <a:buFontTx/>
              <a:buChar char="-"/>
              <a:tabLst/>
              <a:defRPr/>
            </a:pP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Cặp</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nhiều</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đáp</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án</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đúng</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nhất</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sym typeface="Wingdings" panose="05000000000000000000" pitchFamily="2" charset="2"/>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chiến</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thắng</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sym typeface="Wingdings" panose="05000000000000000000" pitchFamily="2" charset="2"/>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sym typeface="Wingdings" panose="05000000000000000000" pitchFamily="2" charset="2"/>
              </a:rPr>
              <a:t>điểm</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sym typeface="Wingdings" panose="05000000000000000000" pitchFamily="2" charset="2"/>
              </a:rPr>
              <a:t> </a:t>
            </a:r>
            <a:r>
              <a:rPr kumimoji="0" lang="en-US" sz="2800" b="0"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sym typeface="Wingdings" panose="05000000000000000000" pitchFamily="2" charset="2"/>
              </a:rPr>
              <a:t>cộng</a:t>
            </a:r>
            <a:r>
              <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sym typeface="Wingdings" panose="05000000000000000000" pitchFamily="2" charset="2"/>
              </a:rPr>
              <a:t>.</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pic>
        <p:nvPicPr>
          <p:cNvPr id="19" name="Picture 2" descr="Một Cuốn Sách Mở Hình ảnh | Định dạng hình ảnh JPG 500877382| vn.lovepik.com"/>
          <p:cNvPicPr>
            <a:picLocks noChangeAspect="1" noChangeArrowheads="1"/>
          </p:cNvPicPr>
          <p:nvPr/>
        </p:nvPicPr>
        <p:blipFill rotWithShape="1">
          <a:blip r:embed="rId2">
            <a:extLst>
              <a:ext uri="{28A0092B-C50C-407E-A947-70E740481C1C}">
                <a14:useLocalDpi xmlns:a14="http://schemas.microsoft.com/office/drawing/2010/main" val="0"/>
              </a:ext>
            </a:extLst>
          </a:blip>
          <a:srcRect l="6050" t="62600" r="2788" b="5669"/>
          <a:stretch/>
        </p:blipFill>
        <p:spPr bwMode="auto">
          <a:xfrm>
            <a:off x="5663901" y="5830386"/>
            <a:ext cx="6359236" cy="1008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6" name="Graphic 2057">
            <a:extLst>
              <a:ext uri="{FF2B5EF4-FFF2-40B4-BE49-F238E27FC236}">
                <a16:creationId xmlns:a16="http://schemas.microsoft.com/office/drawing/2014/main" id="{35423614-59A3-4B18-887A-F5EA72F90B83}"/>
              </a:ext>
            </a:extLst>
          </p:cNvPr>
          <p:cNvGrpSpPr/>
          <p:nvPr/>
        </p:nvGrpSpPr>
        <p:grpSpPr>
          <a:xfrm>
            <a:off x="3553012" y="3245364"/>
            <a:ext cx="777342" cy="998024"/>
            <a:chOff x="4660501" y="0"/>
            <a:chExt cx="652537" cy="740865"/>
          </a:xfrm>
          <a:solidFill>
            <a:schemeClr val="accent1"/>
          </a:solidFill>
        </p:grpSpPr>
        <p:sp>
          <p:nvSpPr>
            <p:cNvPr id="27" name="Freeform: Shape 3384">
              <a:extLst>
                <a:ext uri="{FF2B5EF4-FFF2-40B4-BE49-F238E27FC236}">
                  <a16:creationId xmlns:a16="http://schemas.microsoft.com/office/drawing/2014/main" id="{D10A4991-C24F-4E7F-B1BE-C64E83292B67}"/>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80B918"/>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385">
              <a:extLst>
                <a:ext uri="{FF2B5EF4-FFF2-40B4-BE49-F238E27FC236}">
                  <a16:creationId xmlns:a16="http://schemas.microsoft.com/office/drawing/2014/main" id="{A7CE9869-217D-4C95-8974-0D33195D5C70}"/>
                </a:ext>
              </a:extLst>
            </p:cNvPr>
            <p:cNvSpPr/>
            <p:nvPr/>
          </p:nvSpPr>
          <p:spPr>
            <a:xfrm>
              <a:off x="4743403" y="45699"/>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aphic 2057">
              <a:extLst>
                <a:ext uri="{FF2B5EF4-FFF2-40B4-BE49-F238E27FC236}">
                  <a16:creationId xmlns:a16="http://schemas.microsoft.com/office/drawing/2014/main" id="{35423614-59A3-4B18-887A-F5EA72F90B83}"/>
                </a:ext>
              </a:extLst>
            </p:cNvPr>
            <p:cNvGrpSpPr/>
            <p:nvPr/>
          </p:nvGrpSpPr>
          <p:grpSpPr>
            <a:xfrm>
              <a:off x="4889231" y="148379"/>
              <a:ext cx="198176" cy="39836"/>
              <a:chOff x="4889231" y="148379"/>
              <a:chExt cx="198176" cy="39836"/>
            </a:xfrm>
            <a:solidFill>
              <a:srgbClr val="5B6975"/>
            </a:solidFill>
          </p:grpSpPr>
          <p:sp>
            <p:nvSpPr>
              <p:cNvPr id="37" name="Freeform: Shape 3387">
                <a:extLst>
                  <a:ext uri="{FF2B5EF4-FFF2-40B4-BE49-F238E27FC236}">
                    <a16:creationId xmlns:a16="http://schemas.microsoft.com/office/drawing/2014/main" id="{8161DF5A-7C55-4E47-9CD7-00EDD46E83DB}"/>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388">
                <a:extLst>
                  <a:ext uri="{FF2B5EF4-FFF2-40B4-BE49-F238E27FC236}">
                    <a16:creationId xmlns:a16="http://schemas.microsoft.com/office/drawing/2014/main" id="{1B54400B-7E6E-43E4-9B9E-33E2536D1D2F}"/>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aphic 2057">
              <a:extLst>
                <a:ext uri="{FF2B5EF4-FFF2-40B4-BE49-F238E27FC236}">
                  <a16:creationId xmlns:a16="http://schemas.microsoft.com/office/drawing/2014/main" id="{35423614-59A3-4B18-887A-F5EA72F90B83}"/>
                </a:ext>
              </a:extLst>
            </p:cNvPr>
            <p:cNvGrpSpPr/>
            <p:nvPr/>
          </p:nvGrpSpPr>
          <p:grpSpPr>
            <a:xfrm>
              <a:off x="4889231" y="261083"/>
              <a:ext cx="292662" cy="245324"/>
              <a:chOff x="4889231" y="261083"/>
              <a:chExt cx="292662" cy="245324"/>
            </a:xfrm>
            <a:solidFill>
              <a:srgbClr val="5B6975"/>
            </a:solidFill>
          </p:grpSpPr>
          <p:sp>
            <p:nvSpPr>
              <p:cNvPr id="31" name="Freeform: Shape 3390">
                <a:extLst>
                  <a:ext uri="{FF2B5EF4-FFF2-40B4-BE49-F238E27FC236}">
                    <a16:creationId xmlns:a16="http://schemas.microsoft.com/office/drawing/2014/main" id="{09C49783-9D5C-43AC-8179-218349E1BFB8}"/>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391">
                <a:extLst>
                  <a:ext uri="{FF2B5EF4-FFF2-40B4-BE49-F238E27FC236}">
                    <a16:creationId xmlns:a16="http://schemas.microsoft.com/office/drawing/2014/main" id="{FADF8EE0-BD8A-4EB4-8182-AAF4E03FC78A}"/>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392">
                <a:extLst>
                  <a:ext uri="{FF2B5EF4-FFF2-40B4-BE49-F238E27FC236}">
                    <a16:creationId xmlns:a16="http://schemas.microsoft.com/office/drawing/2014/main" id="{733BE050-3DB7-4308-82B2-03CBE4BEDFD9}"/>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93">
                <a:extLst>
                  <a:ext uri="{FF2B5EF4-FFF2-40B4-BE49-F238E27FC236}">
                    <a16:creationId xmlns:a16="http://schemas.microsoft.com/office/drawing/2014/main" id="{B83056B2-0801-4A79-951F-6EC5A192AA60}"/>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394">
                <a:extLst>
                  <a:ext uri="{FF2B5EF4-FFF2-40B4-BE49-F238E27FC236}">
                    <a16:creationId xmlns:a16="http://schemas.microsoft.com/office/drawing/2014/main" id="{EC10B7C0-77F5-40CD-9865-BDB0C2C58867}"/>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395">
                <a:extLst>
                  <a:ext uri="{FF2B5EF4-FFF2-40B4-BE49-F238E27FC236}">
                    <a16:creationId xmlns:a16="http://schemas.microsoft.com/office/drawing/2014/main" id="{C0587514-B300-4910-87DA-B440162B61D5}"/>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190239B8-7998-4451-BAD9-6C4C22C7C97E}"/>
              </a:ext>
            </a:extLst>
          </p:cNvPr>
          <p:cNvGrpSpPr/>
          <p:nvPr/>
        </p:nvGrpSpPr>
        <p:grpSpPr>
          <a:xfrm rot="923114">
            <a:off x="4143883" y="3635116"/>
            <a:ext cx="458558" cy="538255"/>
            <a:chOff x="7125402" y="3522577"/>
            <a:chExt cx="1372843" cy="1368686"/>
          </a:xfrm>
        </p:grpSpPr>
        <p:sp>
          <p:nvSpPr>
            <p:cNvPr id="40" name="Freeform: Shape 68">
              <a:extLst>
                <a:ext uri="{FF2B5EF4-FFF2-40B4-BE49-F238E27FC236}">
                  <a16:creationId xmlns:a16="http://schemas.microsoft.com/office/drawing/2014/main" id="{98B2FD59-204C-4EF3-BD1B-0F7F65FE527E}"/>
                </a:ext>
              </a:extLst>
            </p:cNvPr>
            <p:cNvSpPr/>
            <p:nvPr/>
          </p:nvSpPr>
          <p:spPr>
            <a:xfrm>
              <a:off x="7125402" y="3522577"/>
              <a:ext cx="1372843" cy="1368686"/>
            </a:xfrm>
            <a:custGeom>
              <a:avLst/>
              <a:gdLst>
                <a:gd name="connsiteX0" fmla="*/ 1267731 w 1372843"/>
                <a:gd name="connsiteY0" fmla="*/ 72054 h 1368686"/>
                <a:gd name="connsiteX1" fmla="*/ 1020041 w 1372843"/>
                <a:gd name="connsiteY1" fmla="*/ 20701 h 1368686"/>
                <a:gd name="connsiteX2" fmla="*/ 796219 w 1372843"/>
                <a:gd name="connsiteY2" fmla="*/ 198101 h 1368686"/>
                <a:gd name="connsiteX3" fmla="*/ 495401 w 1372843"/>
                <a:gd name="connsiteY3" fmla="*/ 490569 h 1368686"/>
                <a:gd name="connsiteX4" fmla="*/ 217136 w 1372843"/>
                <a:gd name="connsiteY4" fmla="*/ 784944 h 1368686"/>
                <a:gd name="connsiteX5" fmla="*/ 95691 w 1372843"/>
                <a:gd name="connsiteY5" fmla="*/ 922958 h 1368686"/>
                <a:gd name="connsiteX6" fmla="*/ 92008 w 1372843"/>
                <a:gd name="connsiteY6" fmla="*/ 928021 h 1368686"/>
                <a:gd name="connsiteX7" fmla="*/ 89049 w 1372843"/>
                <a:gd name="connsiteY7" fmla="*/ 934268 h 1368686"/>
                <a:gd name="connsiteX8" fmla="*/ 42891 w 1372843"/>
                <a:gd name="connsiteY8" fmla="*/ 1094310 h 1368686"/>
                <a:gd name="connsiteX9" fmla="*/ 86 w 1372843"/>
                <a:gd name="connsiteY9" fmla="*/ 1346471 h 1368686"/>
                <a:gd name="connsiteX10" fmla="*/ 28820 w 1372843"/>
                <a:gd name="connsiteY10" fmla="*/ 1368367 h 1368686"/>
                <a:gd name="connsiteX11" fmla="*/ 424585 w 1372843"/>
                <a:gd name="connsiteY11" fmla="*/ 1294987 h 1368686"/>
                <a:gd name="connsiteX12" fmla="*/ 539455 w 1372843"/>
                <a:gd name="connsiteY12" fmla="*/ 1209443 h 1368686"/>
                <a:gd name="connsiteX13" fmla="*/ 728100 w 1372843"/>
                <a:gd name="connsiteY13" fmla="*/ 1013105 h 1368686"/>
                <a:gd name="connsiteX14" fmla="*/ 1080139 w 1372843"/>
                <a:gd name="connsiteY14" fmla="*/ 649559 h 1368686"/>
                <a:gd name="connsiteX15" fmla="*/ 1362809 w 1372843"/>
                <a:gd name="connsiteY15" fmla="*/ 307316 h 1368686"/>
                <a:gd name="connsiteX16" fmla="*/ 1267731 w 1372843"/>
                <a:gd name="connsiteY16" fmla="*/ 72054 h 1368686"/>
                <a:gd name="connsiteX17" fmla="*/ 1127481 w 1372843"/>
                <a:gd name="connsiteY17" fmla="*/ 542382 h 1368686"/>
                <a:gd name="connsiteX18" fmla="*/ 983154 w 1372843"/>
                <a:gd name="connsiteY18" fmla="*/ 393518 h 1368686"/>
                <a:gd name="connsiteX19" fmla="*/ 821666 w 1372843"/>
                <a:gd name="connsiteY19" fmla="*/ 238013 h 1368686"/>
                <a:gd name="connsiteX20" fmla="*/ 851912 w 1372843"/>
                <a:gd name="connsiteY20" fmla="*/ 210068 h 1368686"/>
                <a:gd name="connsiteX21" fmla="*/ 1154834 w 1372843"/>
                <a:gd name="connsiteY21" fmla="*/ 515884 h 1368686"/>
                <a:gd name="connsiteX22" fmla="*/ 1127481 w 1372843"/>
                <a:gd name="connsiteY22" fmla="*/ 542382 h 1368686"/>
                <a:gd name="connsiteX23" fmla="*/ 1005773 w 1372843"/>
                <a:gd name="connsiteY23" fmla="*/ 660408 h 1368686"/>
                <a:gd name="connsiteX24" fmla="*/ 688714 w 1372843"/>
                <a:gd name="connsiteY24" fmla="*/ 363535 h 1368686"/>
                <a:gd name="connsiteX25" fmla="*/ 715738 w 1372843"/>
                <a:gd name="connsiteY25" fmla="*/ 337563 h 1368686"/>
                <a:gd name="connsiteX26" fmla="*/ 1030299 w 1372843"/>
                <a:gd name="connsiteY26" fmla="*/ 635488 h 1368686"/>
                <a:gd name="connsiteX27" fmla="*/ 1018726 w 1372843"/>
                <a:gd name="connsiteY27" fmla="*/ 646995 h 1368686"/>
                <a:gd name="connsiteX28" fmla="*/ 1005773 w 1372843"/>
                <a:gd name="connsiteY28" fmla="*/ 660408 h 1368686"/>
                <a:gd name="connsiteX29" fmla="*/ 420048 w 1372843"/>
                <a:gd name="connsiteY29" fmla="*/ 1095033 h 1368686"/>
                <a:gd name="connsiteX30" fmla="*/ 419851 w 1372843"/>
                <a:gd name="connsiteY30" fmla="*/ 1095033 h 1368686"/>
                <a:gd name="connsiteX31" fmla="*/ 290253 w 1372843"/>
                <a:gd name="connsiteY31" fmla="*/ 1098912 h 1368686"/>
                <a:gd name="connsiteX32" fmla="*/ 276971 w 1372843"/>
                <a:gd name="connsiteY32" fmla="*/ 982990 h 1368686"/>
                <a:gd name="connsiteX33" fmla="*/ 496190 w 1372843"/>
                <a:gd name="connsiteY33" fmla="*/ 743782 h 1368686"/>
                <a:gd name="connsiteX34" fmla="*/ 755452 w 1372843"/>
                <a:gd name="connsiteY34" fmla="*/ 481758 h 1368686"/>
                <a:gd name="connsiteX35" fmla="*/ 887747 w 1372843"/>
                <a:gd name="connsiteY35" fmla="*/ 602743 h 1368686"/>
                <a:gd name="connsiteX36" fmla="*/ 420048 w 1372843"/>
                <a:gd name="connsiteY36" fmla="*/ 1095033 h 1368686"/>
                <a:gd name="connsiteX37" fmla="*/ 796548 w 1372843"/>
                <a:gd name="connsiteY37" fmla="*/ 261092 h 1368686"/>
                <a:gd name="connsiteX38" fmla="*/ 820613 w 1372843"/>
                <a:gd name="connsiteY38" fmla="*/ 283119 h 1368686"/>
                <a:gd name="connsiteX39" fmla="*/ 769458 w 1372843"/>
                <a:gd name="connsiteY39" fmla="*/ 335919 h 1368686"/>
                <a:gd name="connsiteX40" fmla="*/ 740395 w 1372843"/>
                <a:gd name="connsiteY40" fmla="*/ 313826 h 1368686"/>
                <a:gd name="connsiteX41" fmla="*/ 796548 w 1372843"/>
                <a:gd name="connsiteY41" fmla="*/ 261092 h 1368686"/>
                <a:gd name="connsiteX42" fmla="*/ 907472 w 1372843"/>
                <a:gd name="connsiteY42" fmla="*/ 461506 h 1368686"/>
                <a:gd name="connsiteX43" fmla="*/ 957445 w 1372843"/>
                <a:gd name="connsiteY43" fmla="*/ 415940 h 1368686"/>
                <a:gd name="connsiteX44" fmla="*/ 959089 w 1372843"/>
                <a:gd name="connsiteY44" fmla="*/ 417584 h 1368686"/>
                <a:gd name="connsiteX45" fmla="*/ 986770 w 1372843"/>
                <a:gd name="connsiteY45" fmla="*/ 447698 h 1368686"/>
                <a:gd name="connsiteX46" fmla="*/ 939955 w 1372843"/>
                <a:gd name="connsiteY46" fmla="*/ 494186 h 1368686"/>
                <a:gd name="connsiteX47" fmla="*/ 907472 w 1372843"/>
                <a:gd name="connsiteY47" fmla="*/ 461506 h 1368686"/>
                <a:gd name="connsiteX48" fmla="*/ 883210 w 1372843"/>
                <a:gd name="connsiteY48" fmla="*/ 437638 h 1368686"/>
                <a:gd name="connsiteX49" fmla="*/ 855002 w 1372843"/>
                <a:gd name="connsiteY49" fmla="*/ 410482 h 1368686"/>
                <a:gd name="connsiteX50" fmla="*/ 902936 w 1372843"/>
                <a:gd name="connsiteY50" fmla="*/ 360839 h 1368686"/>
                <a:gd name="connsiteX51" fmla="*/ 933708 w 1372843"/>
                <a:gd name="connsiteY51" fmla="*/ 391611 h 1368686"/>
                <a:gd name="connsiteX52" fmla="*/ 883210 w 1372843"/>
                <a:gd name="connsiteY52" fmla="*/ 437638 h 1368686"/>
                <a:gd name="connsiteX53" fmla="*/ 829819 w 1372843"/>
                <a:gd name="connsiteY53" fmla="*/ 387600 h 1368686"/>
                <a:gd name="connsiteX54" fmla="*/ 795825 w 1372843"/>
                <a:gd name="connsiteY54" fmla="*/ 357880 h 1368686"/>
                <a:gd name="connsiteX55" fmla="*/ 845534 w 1372843"/>
                <a:gd name="connsiteY55" fmla="*/ 306330 h 1368686"/>
                <a:gd name="connsiteX56" fmla="*/ 878476 w 1372843"/>
                <a:gd name="connsiteY56" fmla="*/ 337234 h 1368686"/>
                <a:gd name="connsiteX57" fmla="*/ 829819 w 1372843"/>
                <a:gd name="connsiteY57" fmla="*/ 387600 h 1368686"/>
                <a:gd name="connsiteX58" fmla="*/ 963625 w 1372843"/>
                <a:gd name="connsiteY58" fmla="*/ 518580 h 1368686"/>
                <a:gd name="connsiteX59" fmla="*/ 1009652 w 1372843"/>
                <a:gd name="connsiteY59" fmla="*/ 473145 h 1368686"/>
                <a:gd name="connsiteX60" fmla="*/ 1039964 w 1372843"/>
                <a:gd name="connsiteY60" fmla="*/ 506218 h 1368686"/>
                <a:gd name="connsiteX61" fmla="*/ 996568 w 1372843"/>
                <a:gd name="connsiteY61" fmla="*/ 552442 h 1368686"/>
                <a:gd name="connsiteX62" fmla="*/ 963625 w 1372843"/>
                <a:gd name="connsiteY62" fmla="*/ 518580 h 1368686"/>
                <a:gd name="connsiteX63" fmla="*/ 399599 w 1372843"/>
                <a:gd name="connsiteY63" fmla="*/ 655280 h 1368686"/>
                <a:gd name="connsiteX64" fmla="*/ 655969 w 1372843"/>
                <a:gd name="connsiteY64" fmla="*/ 395030 h 1368686"/>
                <a:gd name="connsiteX65" fmla="*/ 729809 w 1372843"/>
                <a:gd name="connsiteY65" fmla="*/ 459337 h 1368686"/>
                <a:gd name="connsiteX66" fmla="*/ 472190 w 1372843"/>
                <a:gd name="connsiteY66" fmla="*/ 719717 h 1368686"/>
                <a:gd name="connsiteX67" fmla="*/ 253037 w 1372843"/>
                <a:gd name="connsiteY67" fmla="*/ 958925 h 1368686"/>
                <a:gd name="connsiteX68" fmla="*/ 213322 w 1372843"/>
                <a:gd name="connsiteY68" fmla="*/ 952876 h 1368686"/>
                <a:gd name="connsiteX69" fmla="*/ 138167 w 1372843"/>
                <a:gd name="connsiteY69" fmla="*/ 941304 h 1368686"/>
                <a:gd name="connsiteX70" fmla="*/ 399599 w 1372843"/>
                <a:gd name="connsiteY70" fmla="*/ 655280 h 1368686"/>
                <a:gd name="connsiteX71" fmla="*/ 226670 w 1372843"/>
                <a:gd name="connsiteY71" fmla="*/ 1290187 h 1368686"/>
                <a:gd name="connsiteX72" fmla="*/ 78529 w 1372843"/>
                <a:gd name="connsiteY72" fmla="*/ 1142441 h 1368686"/>
                <a:gd name="connsiteX73" fmla="*/ 86485 w 1372843"/>
                <a:gd name="connsiteY73" fmla="*/ 1106342 h 1368686"/>
                <a:gd name="connsiteX74" fmla="*/ 121071 w 1372843"/>
                <a:gd name="connsiteY74" fmla="*/ 972733 h 1368686"/>
                <a:gd name="connsiteX75" fmla="*/ 245475 w 1372843"/>
                <a:gd name="connsiteY75" fmla="*/ 992919 h 1368686"/>
                <a:gd name="connsiteX76" fmla="*/ 247514 w 1372843"/>
                <a:gd name="connsiteY76" fmla="*/ 1033029 h 1368686"/>
                <a:gd name="connsiteX77" fmla="*/ 257508 w 1372843"/>
                <a:gd name="connsiteY77" fmla="*/ 1116403 h 1368686"/>
                <a:gd name="connsiteX78" fmla="*/ 274538 w 1372843"/>
                <a:gd name="connsiteY78" fmla="*/ 1133433 h 1368686"/>
                <a:gd name="connsiteX79" fmla="*/ 371457 w 1372843"/>
                <a:gd name="connsiteY79" fmla="*/ 1131263 h 1368686"/>
                <a:gd name="connsiteX80" fmla="*/ 408805 w 1372843"/>
                <a:gd name="connsiteY80" fmla="*/ 1155262 h 1368686"/>
                <a:gd name="connsiteX81" fmla="*/ 416958 w 1372843"/>
                <a:gd name="connsiteY81" fmla="*/ 1248894 h 1368686"/>
                <a:gd name="connsiteX82" fmla="*/ 404925 w 1372843"/>
                <a:gd name="connsiteY82" fmla="*/ 1252576 h 1368686"/>
                <a:gd name="connsiteX83" fmla="*/ 226670 w 1372843"/>
                <a:gd name="connsiteY83" fmla="*/ 1290187 h 1368686"/>
                <a:gd name="connsiteX84" fmla="*/ 715212 w 1372843"/>
                <a:gd name="connsiteY84" fmla="*/ 960832 h 1368686"/>
                <a:gd name="connsiteX85" fmla="*/ 553395 w 1372843"/>
                <a:gd name="connsiteY85" fmla="*/ 1129488 h 1368686"/>
                <a:gd name="connsiteX86" fmla="*/ 449834 w 1372843"/>
                <a:gd name="connsiteY86" fmla="*/ 1232127 h 1368686"/>
                <a:gd name="connsiteX87" fmla="*/ 438854 w 1372843"/>
                <a:gd name="connsiteY87" fmla="*/ 1124424 h 1368686"/>
                <a:gd name="connsiteX88" fmla="*/ 911944 w 1372843"/>
                <a:gd name="connsiteY88" fmla="*/ 626743 h 1368686"/>
                <a:gd name="connsiteX89" fmla="*/ 974146 w 1372843"/>
                <a:gd name="connsiteY89" fmla="*/ 692956 h 1368686"/>
                <a:gd name="connsiteX90" fmla="*/ 715212 w 1372843"/>
                <a:gd name="connsiteY90" fmla="*/ 960832 h 1368686"/>
                <a:gd name="connsiteX91" fmla="*/ 1054627 w 1372843"/>
                <a:gd name="connsiteY91" fmla="*/ 611751 h 1368686"/>
                <a:gd name="connsiteX92" fmla="*/ 1020304 w 1372843"/>
                <a:gd name="connsiteY92" fmla="*/ 576968 h 1368686"/>
                <a:gd name="connsiteX93" fmla="*/ 1063832 w 1372843"/>
                <a:gd name="connsiteY93" fmla="*/ 530612 h 1368686"/>
                <a:gd name="connsiteX94" fmla="*/ 1102824 w 1372843"/>
                <a:gd name="connsiteY94" fmla="*/ 565987 h 1368686"/>
                <a:gd name="connsiteX95" fmla="*/ 1054627 w 1372843"/>
                <a:gd name="connsiteY95" fmla="*/ 611751 h 1368686"/>
                <a:gd name="connsiteX96" fmla="*/ 1306985 w 1372843"/>
                <a:gd name="connsiteY96" fmla="*/ 322900 h 1368686"/>
                <a:gd name="connsiteX97" fmla="*/ 1186659 w 1372843"/>
                <a:gd name="connsiteY97" fmla="*/ 483599 h 1368686"/>
                <a:gd name="connsiteX98" fmla="*/ 885248 w 1372843"/>
                <a:gd name="connsiteY98" fmla="*/ 179296 h 1368686"/>
                <a:gd name="connsiteX99" fmla="*/ 891889 w 1372843"/>
                <a:gd name="connsiteY99" fmla="*/ 173181 h 1368686"/>
                <a:gd name="connsiteX100" fmla="*/ 1149442 w 1372843"/>
                <a:gd name="connsiteY100" fmla="*/ 47330 h 1368686"/>
                <a:gd name="connsiteX101" fmla="*/ 1268652 w 1372843"/>
                <a:gd name="connsiteY101" fmla="*/ 137872 h 1368686"/>
                <a:gd name="connsiteX102" fmla="*/ 1306985 w 1372843"/>
                <a:gd name="connsiteY102" fmla="*/ 322900 h 13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72843" h="1368686">
                  <a:moveTo>
                    <a:pt x="1267731" y="72054"/>
                  </a:moveTo>
                  <a:cubicBezTo>
                    <a:pt x="1191064" y="580"/>
                    <a:pt x="1118407" y="-20066"/>
                    <a:pt x="1020041" y="20701"/>
                  </a:cubicBezTo>
                  <a:cubicBezTo>
                    <a:pt x="932984" y="56733"/>
                    <a:pt x="864865" y="135439"/>
                    <a:pt x="796219" y="198101"/>
                  </a:cubicBezTo>
                  <a:cubicBezTo>
                    <a:pt x="692921" y="292325"/>
                    <a:pt x="593241" y="390691"/>
                    <a:pt x="495401" y="490569"/>
                  </a:cubicBezTo>
                  <a:cubicBezTo>
                    <a:pt x="400915" y="587028"/>
                    <a:pt x="308071" y="685197"/>
                    <a:pt x="217136" y="784944"/>
                  </a:cubicBezTo>
                  <a:cubicBezTo>
                    <a:pt x="176566" y="829458"/>
                    <a:pt x="130737" y="873578"/>
                    <a:pt x="95691" y="922958"/>
                  </a:cubicBezTo>
                  <a:cubicBezTo>
                    <a:pt x="94310" y="924405"/>
                    <a:pt x="93061" y="926049"/>
                    <a:pt x="92008" y="928021"/>
                  </a:cubicBezTo>
                  <a:cubicBezTo>
                    <a:pt x="90562" y="930125"/>
                    <a:pt x="89641" y="932230"/>
                    <a:pt x="89049" y="934268"/>
                  </a:cubicBezTo>
                  <a:cubicBezTo>
                    <a:pt x="64918" y="982925"/>
                    <a:pt x="54924" y="1042365"/>
                    <a:pt x="42891" y="1094310"/>
                  </a:cubicBezTo>
                  <a:cubicBezTo>
                    <a:pt x="23691" y="1177355"/>
                    <a:pt x="7713" y="1261519"/>
                    <a:pt x="86" y="1346471"/>
                  </a:cubicBezTo>
                  <a:cubicBezTo>
                    <a:pt x="-1360" y="1362646"/>
                    <a:pt x="15670" y="1370405"/>
                    <a:pt x="28820" y="1368367"/>
                  </a:cubicBezTo>
                  <a:cubicBezTo>
                    <a:pt x="161443" y="1347655"/>
                    <a:pt x="292423" y="1318329"/>
                    <a:pt x="424585" y="1294987"/>
                  </a:cubicBezTo>
                  <a:cubicBezTo>
                    <a:pt x="478371" y="1285518"/>
                    <a:pt x="501779" y="1248368"/>
                    <a:pt x="539455" y="1209443"/>
                  </a:cubicBezTo>
                  <a:cubicBezTo>
                    <a:pt x="602577" y="1144216"/>
                    <a:pt x="665306" y="1078661"/>
                    <a:pt x="728100" y="1013105"/>
                  </a:cubicBezTo>
                  <a:cubicBezTo>
                    <a:pt x="844811" y="891331"/>
                    <a:pt x="961522" y="769492"/>
                    <a:pt x="1080139" y="649559"/>
                  </a:cubicBezTo>
                  <a:cubicBezTo>
                    <a:pt x="1177913" y="550667"/>
                    <a:pt x="1316191" y="443424"/>
                    <a:pt x="1362809" y="307316"/>
                  </a:cubicBezTo>
                  <a:cubicBezTo>
                    <a:pt x="1397133" y="206846"/>
                    <a:pt x="1337956" y="137543"/>
                    <a:pt x="1267731" y="72054"/>
                  </a:cubicBezTo>
                  <a:moveTo>
                    <a:pt x="1127481" y="542382"/>
                  </a:moveTo>
                  <a:cubicBezTo>
                    <a:pt x="1073235" y="497473"/>
                    <a:pt x="1031942" y="445200"/>
                    <a:pt x="983154" y="393518"/>
                  </a:cubicBezTo>
                  <a:cubicBezTo>
                    <a:pt x="931867" y="339141"/>
                    <a:pt x="876832" y="288380"/>
                    <a:pt x="821666" y="238013"/>
                  </a:cubicBezTo>
                  <a:cubicBezTo>
                    <a:pt x="831726" y="228676"/>
                    <a:pt x="841786" y="219340"/>
                    <a:pt x="851912" y="210068"/>
                  </a:cubicBezTo>
                  <a:cubicBezTo>
                    <a:pt x="954223" y="310736"/>
                    <a:pt x="1055219" y="412586"/>
                    <a:pt x="1154834" y="515884"/>
                  </a:cubicBezTo>
                  <a:cubicBezTo>
                    <a:pt x="1145761" y="524826"/>
                    <a:pt x="1136621" y="533637"/>
                    <a:pt x="1127481" y="542382"/>
                  </a:cubicBezTo>
                  <a:moveTo>
                    <a:pt x="1005773" y="660408"/>
                  </a:moveTo>
                  <a:cubicBezTo>
                    <a:pt x="909774" y="551982"/>
                    <a:pt x="797600" y="458811"/>
                    <a:pt x="688714" y="363535"/>
                  </a:cubicBezTo>
                  <a:cubicBezTo>
                    <a:pt x="697722" y="354856"/>
                    <a:pt x="706730" y="346176"/>
                    <a:pt x="715738" y="337563"/>
                  </a:cubicBezTo>
                  <a:cubicBezTo>
                    <a:pt x="831397" y="422318"/>
                    <a:pt x="929434" y="534163"/>
                    <a:pt x="1030299" y="635488"/>
                  </a:cubicBezTo>
                  <a:cubicBezTo>
                    <a:pt x="1026419" y="639302"/>
                    <a:pt x="1022539" y="643181"/>
                    <a:pt x="1018726" y="646995"/>
                  </a:cubicBezTo>
                  <a:cubicBezTo>
                    <a:pt x="1014386" y="651532"/>
                    <a:pt x="1010113" y="656003"/>
                    <a:pt x="1005773" y="660408"/>
                  </a:cubicBezTo>
                  <a:moveTo>
                    <a:pt x="420048" y="1095033"/>
                  </a:moveTo>
                  <a:cubicBezTo>
                    <a:pt x="419983" y="1095033"/>
                    <a:pt x="419917" y="1095033"/>
                    <a:pt x="419851" y="1095033"/>
                  </a:cubicBezTo>
                  <a:cubicBezTo>
                    <a:pt x="376717" y="1097597"/>
                    <a:pt x="333518" y="1097663"/>
                    <a:pt x="290253" y="1098912"/>
                  </a:cubicBezTo>
                  <a:cubicBezTo>
                    <a:pt x="288806" y="1065905"/>
                    <a:pt x="289003" y="1013500"/>
                    <a:pt x="276971" y="982990"/>
                  </a:cubicBezTo>
                  <a:cubicBezTo>
                    <a:pt x="354822" y="906652"/>
                    <a:pt x="421889" y="823277"/>
                    <a:pt x="496190" y="743782"/>
                  </a:cubicBezTo>
                  <a:cubicBezTo>
                    <a:pt x="579959" y="654096"/>
                    <a:pt x="668857" y="568749"/>
                    <a:pt x="755452" y="481758"/>
                  </a:cubicBezTo>
                  <a:cubicBezTo>
                    <a:pt x="800494" y="521144"/>
                    <a:pt x="844942" y="561122"/>
                    <a:pt x="887747" y="602743"/>
                  </a:cubicBezTo>
                  <a:cubicBezTo>
                    <a:pt x="735924" y="770741"/>
                    <a:pt x="581603" y="936372"/>
                    <a:pt x="420048" y="1095033"/>
                  </a:cubicBezTo>
                  <a:moveTo>
                    <a:pt x="796548" y="261092"/>
                  </a:moveTo>
                  <a:cubicBezTo>
                    <a:pt x="804570" y="268457"/>
                    <a:pt x="812592" y="275755"/>
                    <a:pt x="820613" y="283119"/>
                  </a:cubicBezTo>
                  <a:cubicBezTo>
                    <a:pt x="804570" y="301727"/>
                    <a:pt x="787474" y="319218"/>
                    <a:pt x="769458" y="335919"/>
                  </a:cubicBezTo>
                  <a:cubicBezTo>
                    <a:pt x="759924" y="328291"/>
                    <a:pt x="750127" y="321125"/>
                    <a:pt x="740395" y="313826"/>
                  </a:cubicBezTo>
                  <a:cubicBezTo>
                    <a:pt x="759003" y="296139"/>
                    <a:pt x="777743" y="278582"/>
                    <a:pt x="796548" y="261092"/>
                  </a:cubicBezTo>
                  <a:moveTo>
                    <a:pt x="907472" y="461506"/>
                  </a:moveTo>
                  <a:cubicBezTo>
                    <a:pt x="925160" y="447436"/>
                    <a:pt x="941730" y="432115"/>
                    <a:pt x="957445" y="415940"/>
                  </a:cubicBezTo>
                  <a:cubicBezTo>
                    <a:pt x="957971" y="416532"/>
                    <a:pt x="958496" y="417057"/>
                    <a:pt x="959089" y="417584"/>
                  </a:cubicBezTo>
                  <a:cubicBezTo>
                    <a:pt x="968623" y="427710"/>
                    <a:pt x="977762" y="437770"/>
                    <a:pt x="986770" y="447698"/>
                  </a:cubicBezTo>
                  <a:cubicBezTo>
                    <a:pt x="972436" y="464465"/>
                    <a:pt x="956853" y="479983"/>
                    <a:pt x="939955" y="494186"/>
                  </a:cubicBezTo>
                  <a:cubicBezTo>
                    <a:pt x="929171" y="483205"/>
                    <a:pt x="918322" y="472356"/>
                    <a:pt x="907472" y="461506"/>
                  </a:cubicBezTo>
                  <a:moveTo>
                    <a:pt x="883210" y="437638"/>
                  </a:moveTo>
                  <a:cubicBezTo>
                    <a:pt x="873873" y="428499"/>
                    <a:pt x="864537" y="419359"/>
                    <a:pt x="855002" y="410482"/>
                  </a:cubicBezTo>
                  <a:cubicBezTo>
                    <a:pt x="870651" y="393584"/>
                    <a:pt x="886629" y="377080"/>
                    <a:pt x="902936" y="360839"/>
                  </a:cubicBezTo>
                  <a:cubicBezTo>
                    <a:pt x="913324" y="370965"/>
                    <a:pt x="923516" y="381223"/>
                    <a:pt x="933708" y="391611"/>
                  </a:cubicBezTo>
                  <a:cubicBezTo>
                    <a:pt x="917796" y="407984"/>
                    <a:pt x="901029" y="423436"/>
                    <a:pt x="883210" y="437638"/>
                  </a:cubicBezTo>
                  <a:moveTo>
                    <a:pt x="829819" y="387600"/>
                  </a:moveTo>
                  <a:cubicBezTo>
                    <a:pt x="818641" y="377475"/>
                    <a:pt x="807265" y="367612"/>
                    <a:pt x="795825" y="357880"/>
                  </a:cubicBezTo>
                  <a:cubicBezTo>
                    <a:pt x="813249" y="341574"/>
                    <a:pt x="829951" y="324478"/>
                    <a:pt x="845534" y="306330"/>
                  </a:cubicBezTo>
                  <a:cubicBezTo>
                    <a:pt x="856580" y="316588"/>
                    <a:pt x="867561" y="326845"/>
                    <a:pt x="878476" y="337234"/>
                  </a:cubicBezTo>
                  <a:cubicBezTo>
                    <a:pt x="861906" y="353672"/>
                    <a:pt x="845666" y="370439"/>
                    <a:pt x="829819" y="387600"/>
                  </a:cubicBezTo>
                  <a:moveTo>
                    <a:pt x="963625" y="518580"/>
                  </a:moveTo>
                  <a:cubicBezTo>
                    <a:pt x="980195" y="504706"/>
                    <a:pt x="995515" y="489517"/>
                    <a:pt x="1009652" y="473145"/>
                  </a:cubicBezTo>
                  <a:cubicBezTo>
                    <a:pt x="1019713" y="484323"/>
                    <a:pt x="1029773" y="495369"/>
                    <a:pt x="1039964" y="506218"/>
                  </a:cubicBezTo>
                  <a:cubicBezTo>
                    <a:pt x="1024841" y="521012"/>
                    <a:pt x="1010441" y="536464"/>
                    <a:pt x="996568" y="552442"/>
                  </a:cubicBezTo>
                  <a:cubicBezTo>
                    <a:pt x="985587" y="541198"/>
                    <a:pt x="974606" y="529889"/>
                    <a:pt x="963625" y="518580"/>
                  </a:cubicBezTo>
                  <a:moveTo>
                    <a:pt x="399599" y="655280"/>
                  </a:moveTo>
                  <a:cubicBezTo>
                    <a:pt x="483500" y="566842"/>
                    <a:pt x="568913" y="480114"/>
                    <a:pt x="655969" y="395030"/>
                  </a:cubicBezTo>
                  <a:cubicBezTo>
                    <a:pt x="680495" y="416532"/>
                    <a:pt x="705152" y="437901"/>
                    <a:pt x="729809" y="459337"/>
                  </a:cubicBezTo>
                  <a:cubicBezTo>
                    <a:pt x="643739" y="545735"/>
                    <a:pt x="555433" y="630556"/>
                    <a:pt x="472190" y="719717"/>
                  </a:cubicBezTo>
                  <a:cubicBezTo>
                    <a:pt x="397956" y="799212"/>
                    <a:pt x="330822" y="882586"/>
                    <a:pt x="253037" y="958925"/>
                  </a:cubicBezTo>
                  <a:cubicBezTo>
                    <a:pt x="239952" y="955111"/>
                    <a:pt x="222922" y="954585"/>
                    <a:pt x="213322" y="952876"/>
                  </a:cubicBezTo>
                  <a:cubicBezTo>
                    <a:pt x="188402" y="948405"/>
                    <a:pt x="163350" y="944591"/>
                    <a:pt x="138167" y="941304"/>
                  </a:cubicBezTo>
                  <a:cubicBezTo>
                    <a:pt x="211612" y="838138"/>
                    <a:pt x="313200" y="746413"/>
                    <a:pt x="399599" y="655280"/>
                  </a:cubicBezTo>
                  <a:moveTo>
                    <a:pt x="226670" y="1290187"/>
                  </a:moveTo>
                  <a:cubicBezTo>
                    <a:pt x="190966" y="1244160"/>
                    <a:pt x="133696" y="1186955"/>
                    <a:pt x="78529" y="1142441"/>
                  </a:cubicBezTo>
                  <a:cubicBezTo>
                    <a:pt x="81159" y="1130408"/>
                    <a:pt x="83724" y="1118310"/>
                    <a:pt x="86485" y="1106342"/>
                  </a:cubicBezTo>
                  <a:cubicBezTo>
                    <a:pt x="96348" y="1063932"/>
                    <a:pt x="104107" y="1014683"/>
                    <a:pt x="121071" y="972733"/>
                  </a:cubicBezTo>
                  <a:cubicBezTo>
                    <a:pt x="157170" y="975955"/>
                    <a:pt x="213782" y="976744"/>
                    <a:pt x="245475" y="992919"/>
                  </a:cubicBezTo>
                  <a:cubicBezTo>
                    <a:pt x="233180" y="988908"/>
                    <a:pt x="245278" y="1015538"/>
                    <a:pt x="247514" y="1033029"/>
                  </a:cubicBezTo>
                  <a:cubicBezTo>
                    <a:pt x="251064" y="1060776"/>
                    <a:pt x="254286" y="1088589"/>
                    <a:pt x="257508" y="1116403"/>
                  </a:cubicBezTo>
                  <a:cubicBezTo>
                    <a:pt x="258560" y="1125279"/>
                    <a:pt x="264478" y="1133761"/>
                    <a:pt x="274538" y="1133433"/>
                  </a:cubicBezTo>
                  <a:cubicBezTo>
                    <a:pt x="306559" y="1132183"/>
                    <a:pt x="339567" y="1134222"/>
                    <a:pt x="371457" y="1131263"/>
                  </a:cubicBezTo>
                  <a:cubicBezTo>
                    <a:pt x="406175" y="1128041"/>
                    <a:pt x="404991" y="1121071"/>
                    <a:pt x="408805" y="1155262"/>
                  </a:cubicBezTo>
                  <a:cubicBezTo>
                    <a:pt x="412290" y="1186363"/>
                    <a:pt x="414722" y="1217662"/>
                    <a:pt x="416958" y="1248894"/>
                  </a:cubicBezTo>
                  <a:cubicBezTo>
                    <a:pt x="413013" y="1250275"/>
                    <a:pt x="409002" y="1251524"/>
                    <a:pt x="404925" y="1252576"/>
                  </a:cubicBezTo>
                  <a:cubicBezTo>
                    <a:pt x="346471" y="1267174"/>
                    <a:pt x="286702" y="1279272"/>
                    <a:pt x="226670" y="1290187"/>
                  </a:cubicBezTo>
                  <a:moveTo>
                    <a:pt x="715212" y="960832"/>
                  </a:moveTo>
                  <a:cubicBezTo>
                    <a:pt x="661295" y="1017050"/>
                    <a:pt x="607443" y="1073400"/>
                    <a:pt x="553395" y="1129488"/>
                  </a:cubicBezTo>
                  <a:cubicBezTo>
                    <a:pt x="520584" y="1163613"/>
                    <a:pt x="489286" y="1206024"/>
                    <a:pt x="449834" y="1232127"/>
                  </a:cubicBezTo>
                  <a:cubicBezTo>
                    <a:pt x="447336" y="1196095"/>
                    <a:pt x="444180" y="1160062"/>
                    <a:pt x="438854" y="1124424"/>
                  </a:cubicBezTo>
                  <a:cubicBezTo>
                    <a:pt x="602381" y="964119"/>
                    <a:pt x="758412" y="796582"/>
                    <a:pt x="911944" y="626743"/>
                  </a:cubicBezTo>
                  <a:cubicBezTo>
                    <a:pt x="933248" y="648244"/>
                    <a:pt x="954092" y="670271"/>
                    <a:pt x="974146" y="692956"/>
                  </a:cubicBezTo>
                  <a:cubicBezTo>
                    <a:pt x="887287" y="781722"/>
                    <a:pt x="801151" y="871145"/>
                    <a:pt x="715212" y="960832"/>
                  </a:cubicBezTo>
                  <a:moveTo>
                    <a:pt x="1054627" y="611751"/>
                  </a:moveTo>
                  <a:cubicBezTo>
                    <a:pt x="1043120" y="600245"/>
                    <a:pt x="1031679" y="588672"/>
                    <a:pt x="1020304" y="576968"/>
                  </a:cubicBezTo>
                  <a:cubicBezTo>
                    <a:pt x="1034178" y="560990"/>
                    <a:pt x="1048644" y="545473"/>
                    <a:pt x="1063832" y="530612"/>
                  </a:cubicBezTo>
                  <a:cubicBezTo>
                    <a:pt x="1076128" y="542711"/>
                    <a:pt x="1089081" y="554546"/>
                    <a:pt x="1102824" y="565987"/>
                  </a:cubicBezTo>
                  <a:cubicBezTo>
                    <a:pt x="1086452" y="581374"/>
                    <a:pt x="1070276" y="596628"/>
                    <a:pt x="1054627" y="611751"/>
                  </a:cubicBezTo>
                  <a:moveTo>
                    <a:pt x="1306985" y="322900"/>
                  </a:moveTo>
                  <a:cubicBezTo>
                    <a:pt x="1277792" y="381091"/>
                    <a:pt x="1234395" y="433825"/>
                    <a:pt x="1186659" y="483599"/>
                  </a:cubicBezTo>
                  <a:cubicBezTo>
                    <a:pt x="1087503" y="380828"/>
                    <a:pt x="986968" y="279437"/>
                    <a:pt x="885248" y="179296"/>
                  </a:cubicBezTo>
                  <a:cubicBezTo>
                    <a:pt x="887484" y="177324"/>
                    <a:pt x="889654" y="175219"/>
                    <a:pt x="891889" y="173181"/>
                  </a:cubicBezTo>
                  <a:cubicBezTo>
                    <a:pt x="960469" y="111308"/>
                    <a:pt x="1046079" y="18728"/>
                    <a:pt x="1149442" y="47330"/>
                  </a:cubicBezTo>
                  <a:cubicBezTo>
                    <a:pt x="1197245" y="60547"/>
                    <a:pt x="1236367" y="102168"/>
                    <a:pt x="1268652" y="137872"/>
                  </a:cubicBezTo>
                  <a:cubicBezTo>
                    <a:pt x="1321057" y="195734"/>
                    <a:pt x="1345977" y="245180"/>
                    <a:pt x="1306985" y="322900"/>
                  </a:cubicBezTo>
                </a:path>
              </a:pathLst>
            </a:custGeom>
            <a:solidFill>
              <a:schemeClr val="accent5">
                <a:lumMod val="75000"/>
              </a:schemeClr>
            </a:solidFill>
            <a:ln w="65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69">
              <a:extLst>
                <a:ext uri="{FF2B5EF4-FFF2-40B4-BE49-F238E27FC236}">
                  <a16:creationId xmlns:a16="http://schemas.microsoft.com/office/drawing/2014/main" id="{8AD0D154-622F-405B-B060-ABEFE4B82DB3}"/>
                </a:ext>
              </a:extLst>
            </p:cNvPr>
            <p:cNvSpPr/>
            <p:nvPr/>
          </p:nvSpPr>
          <p:spPr>
            <a:xfrm>
              <a:off x="8119987" y="3647979"/>
              <a:ext cx="57652" cy="123832"/>
            </a:xfrm>
            <a:custGeom>
              <a:avLst/>
              <a:gdLst>
                <a:gd name="connsiteX0" fmla="*/ 33150 w 57652"/>
                <a:gd name="connsiteY0" fmla="*/ 12272 h 123832"/>
                <a:gd name="connsiteX1" fmla="*/ 339 w 57652"/>
                <a:gd name="connsiteY1" fmla="*/ 21280 h 123832"/>
                <a:gd name="connsiteX2" fmla="*/ 23878 w 57652"/>
                <a:gd name="connsiteY2" fmla="*/ 112085 h 123832"/>
                <a:gd name="connsiteX3" fmla="*/ 56689 w 57652"/>
                <a:gd name="connsiteY3" fmla="*/ 103011 h 123832"/>
                <a:gd name="connsiteX4" fmla="*/ 33150 w 57652"/>
                <a:gd name="connsiteY4" fmla="*/ 12272 h 12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2" h="123832">
                  <a:moveTo>
                    <a:pt x="33150" y="12272"/>
                  </a:moveTo>
                  <a:cubicBezTo>
                    <a:pt x="29139" y="-9229"/>
                    <a:pt x="-3672" y="-89"/>
                    <a:pt x="339" y="21280"/>
                  </a:cubicBezTo>
                  <a:cubicBezTo>
                    <a:pt x="6125" y="52118"/>
                    <a:pt x="13950" y="82365"/>
                    <a:pt x="23878" y="112085"/>
                  </a:cubicBezTo>
                  <a:cubicBezTo>
                    <a:pt x="30783" y="132731"/>
                    <a:pt x="63659" y="123920"/>
                    <a:pt x="56689" y="103011"/>
                  </a:cubicBezTo>
                  <a:cubicBezTo>
                    <a:pt x="46761" y="73357"/>
                    <a:pt x="38936" y="43110"/>
                    <a:pt x="33150" y="12272"/>
                  </a:cubicBezTo>
                </a:path>
              </a:pathLst>
            </a:custGeom>
            <a:solidFill>
              <a:schemeClr val="accent5">
                <a:lumMod val="75000"/>
              </a:schemeClr>
            </a:solidFill>
            <a:ln w="65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70">
              <a:extLst>
                <a:ext uri="{FF2B5EF4-FFF2-40B4-BE49-F238E27FC236}">
                  <a16:creationId xmlns:a16="http://schemas.microsoft.com/office/drawing/2014/main" id="{627ACDC4-9E46-4F9F-819C-E2250BC38D65}"/>
                </a:ext>
              </a:extLst>
            </p:cNvPr>
            <p:cNvSpPr/>
            <p:nvPr/>
          </p:nvSpPr>
          <p:spPr>
            <a:xfrm>
              <a:off x="8177108" y="3636800"/>
              <a:ext cx="60284" cy="109434"/>
            </a:xfrm>
            <a:custGeom>
              <a:avLst/>
              <a:gdLst>
                <a:gd name="connsiteX0" fmla="*/ 33759 w 60284"/>
                <a:gd name="connsiteY0" fmla="*/ 11748 h 109434"/>
                <a:gd name="connsiteX1" fmla="*/ 949 w 60284"/>
                <a:gd name="connsiteY1" fmla="*/ 20822 h 109434"/>
                <a:gd name="connsiteX2" fmla="*/ 26527 w 60284"/>
                <a:gd name="connsiteY2" fmla="*/ 97687 h 109434"/>
                <a:gd name="connsiteX3" fmla="*/ 59337 w 60284"/>
                <a:gd name="connsiteY3" fmla="*/ 88613 h 109434"/>
                <a:gd name="connsiteX4" fmla="*/ 33759 w 60284"/>
                <a:gd name="connsiteY4" fmla="*/ 11748 h 10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4" h="109434">
                  <a:moveTo>
                    <a:pt x="33759" y="11748"/>
                  </a:moveTo>
                  <a:cubicBezTo>
                    <a:pt x="26855" y="-8899"/>
                    <a:pt x="-5956" y="-88"/>
                    <a:pt x="949" y="20822"/>
                  </a:cubicBezTo>
                  <a:cubicBezTo>
                    <a:pt x="9496" y="46465"/>
                    <a:pt x="18044" y="72043"/>
                    <a:pt x="26527" y="97687"/>
                  </a:cubicBezTo>
                  <a:cubicBezTo>
                    <a:pt x="33364" y="118333"/>
                    <a:pt x="66241" y="109522"/>
                    <a:pt x="59337" y="88613"/>
                  </a:cubicBezTo>
                  <a:cubicBezTo>
                    <a:pt x="50789" y="62969"/>
                    <a:pt x="42242" y="37326"/>
                    <a:pt x="33759" y="11748"/>
                  </a:cubicBezTo>
                </a:path>
              </a:pathLst>
            </a:custGeom>
            <a:solidFill>
              <a:schemeClr val="accent5">
                <a:lumMod val="75000"/>
              </a:schemeClr>
            </a:solidFill>
            <a:ln w="65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 name="Rectangle 42"/>
          <p:cNvSpPr/>
          <p:nvPr/>
        </p:nvSpPr>
        <p:spPr>
          <a:xfrm>
            <a:off x="2696005" y="1903062"/>
            <a:ext cx="2607604" cy="1078372"/>
          </a:xfrm>
          <a:prstGeom prst="rect">
            <a:avLst/>
          </a:prstGeom>
          <a:ln w="3175">
            <a:noFill/>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2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phiếu</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tập</a:t>
            </a:r>
            <a:endPar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endParaRPr>
          </a:p>
        </p:txBody>
      </p:sp>
      <p:sp>
        <p:nvSpPr>
          <p:cNvPr id="44" name="Rectangle 43"/>
          <p:cNvSpPr/>
          <p:nvPr/>
        </p:nvSpPr>
        <p:spPr>
          <a:xfrm>
            <a:off x="1118043" y="4698817"/>
            <a:ext cx="3212311" cy="561308"/>
          </a:xfrm>
          <a:prstGeom prst="rect">
            <a:avLst/>
          </a:prstGeom>
          <a:ln w="3175">
            <a:noFill/>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gian</a:t>
            </a:r>
            <a:r>
              <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5 </a:t>
            </a:r>
            <a:r>
              <a:rPr kumimoji="0" lang="en-US" sz="2800" b="1" i="0" u="none" strike="noStrike" kern="1200" cap="none" spc="0" normalizeH="0" baseline="0" noProof="0" dirty="0" err="1">
                <a:ln>
                  <a:noFill/>
                </a:ln>
                <a:solidFill>
                  <a:srgbClr val="0027CF"/>
                </a:solidFill>
                <a:effectLst/>
                <a:uLnTx/>
                <a:uFillTx/>
                <a:latin typeface="#9Slide03 SFU Futura_12" panose="00000400000000000000" pitchFamily="2" charset="0"/>
                <a:ea typeface="Times New Roman" panose="02020603050405020304" pitchFamily="18" charset="0"/>
                <a:cs typeface="+mn-cs"/>
              </a:rPr>
              <a:t>phút</a:t>
            </a:r>
            <a:endParaRPr kumimoji="0" lang="en-US" sz="28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endParaRPr>
          </a:p>
        </p:txBody>
      </p:sp>
      <p:grpSp>
        <p:nvGrpSpPr>
          <p:cNvPr id="132" name="Graphic 2057">
            <a:extLst>
              <a:ext uri="{FF2B5EF4-FFF2-40B4-BE49-F238E27FC236}">
                <a16:creationId xmlns:a16="http://schemas.microsoft.com/office/drawing/2014/main" id="{35423614-59A3-4B18-887A-F5EA72F90B83}"/>
              </a:ext>
            </a:extLst>
          </p:cNvPr>
          <p:cNvGrpSpPr/>
          <p:nvPr/>
        </p:nvGrpSpPr>
        <p:grpSpPr>
          <a:xfrm rot="20179847">
            <a:off x="2996823" y="3352510"/>
            <a:ext cx="777342" cy="998025"/>
            <a:chOff x="4660501" y="0"/>
            <a:chExt cx="652537" cy="740865"/>
          </a:xfrm>
          <a:solidFill>
            <a:schemeClr val="accent1"/>
          </a:solidFill>
        </p:grpSpPr>
        <p:sp>
          <p:nvSpPr>
            <p:cNvPr id="133" name="Freeform: Shape 3384">
              <a:extLst>
                <a:ext uri="{FF2B5EF4-FFF2-40B4-BE49-F238E27FC236}">
                  <a16:creationId xmlns:a16="http://schemas.microsoft.com/office/drawing/2014/main" id="{D10A4991-C24F-4E7F-B1BE-C64E83292B67}"/>
                </a:ext>
              </a:extLst>
            </p:cNvPr>
            <p:cNvSpPr/>
            <p:nvPr/>
          </p:nvSpPr>
          <p:spPr>
            <a:xfrm>
              <a:off x="4660501" y="0"/>
              <a:ext cx="652537" cy="740865"/>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489830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489830" y="104320"/>
                  </a:lnTo>
                  <a:lnTo>
                    <a:pt x="489830" y="104320"/>
                  </a:lnTo>
                  <a:close/>
                </a:path>
              </a:pathLst>
            </a:custGeom>
            <a:solidFill>
              <a:srgbClr val="FFC000"/>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3385">
              <a:extLst>
                <a:ext uri="{FF2B5EF4-FFF2-40B4-BE49-F238E27FC236}">
                  <a16:creationId xmlns:a16="http://schemas.microsoft.com/office/drawing/2014/main" id="{A7CE9869-217D-4C95-8974-0D33195D5C70}"/>
                </a:ext>
              </a:extLst>
            </p:cNvPr>
            <p:cNvSpPr/>
            <p:nvPr/>
          </p:nvSpPr>
          <p:spPr>
            <a:xfrm>
              <a:off x="4739900" y="36384"/>
              <a:ext cx="489830" cy="617724"/>
            </a:xfrm>
            <a:custGeom>
              <a:avLst/>
              <a:gdLst>
                <a:gd name="connsiteX0" fmla="*/ 489830 w 489830"/>
                <a:gd name="connsiteY0" fmla="*/ 617724 h 617724"/>
                <a:gd name="connsiteX1" fmla="*/ 0 w 489830"/>
                <a:gd name="connsiteY1" fmla="*/ 617724 h 617724"/>
                <a:gd name="connsiteX2" fmla="*/ 0 w 489830"/>
                <a:gd name="connsiteY2" fmla="*/ 0 h 617724"/>
                <a:gd name="connsiteX3" fmla="*/ 390049 w 489830"/>
                <a:gd name="connsiteY3" fmla="*/ 0 h 617724"/>
                <a:gd name="connsiteX4" fmla="*/ 390049 w 489830"/>
                <a:gd name="connsiteY4" fmla="*/ 104320 h 617724"/>
                <a:gd name="connsiteX5" fmla="*/ 489830 w 489830"/>
                <a:gd name="connsiteY5" fmla="*/ 104320 h 6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30" h="617724">
                  <a:moveTo>
                    <a:pt x="489830" y="617724"/>
                  </a:moveTo>
                  <a:lnTo>
                    <a:pt x="0" y="617724"/>
                  </a:lnTo>
                  <a:lnTo>
                    <a:pt x="0" y="0"/>
                  </a:lnTo>
                  <a:lnTo>
                    <a:pt x="390049" y="0"/>
                  </a:lnTo>
                  <a:lnTo>
                    <a:pt x="390049" y="104320"/>
                  </a:lnTo>
                  <a:lnTo>
                    <a:pt x="489830" y="104320"/>
                  </a:lnTo>
                  <a:close/>
                </a:path>
              </a:pathLst>
            </a:custGeom>
            <a:solidFill>
              <a:srgbClr val="F4F5D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 name="Graphic 2057">
              <a:extLst>
                <a:ext uri="{FF2B5EF4-FFF2-40B4-BE49-F238E27FC236}">
                  <a16:creationId xmlns:a16="http://schemas.microsoft.com/office/drawing/2014/main" id="{35423614-59A3-4B18-887A-F5EA72F90B83}"/>
                </a:ext>
              </a:extLst>
            </p:cNvPr>
            <p:cNvGrpSpPr/>
            <p:nvPr/>
          </p:nvGrpSpPr>
          <p:grpSpPr>
            <a:xfrm>
              <a:off x="4889231" y="148379"/>
              <a:ext cx="198176" cy="39836"/>
              <a:chOff x="4889231" y="148379"/>
              <a:chExt cx="198176" cy="39836"/>
            </a:xfrm>
            <a:solidFill>
              <a:srgbClr val="5B6975"/>
            </a:solidFill>
          </p:grpSpPr>
          <p:sp>
            <p:nvSpPr>
              <p:cNvPr id="143" name="Freeform: Shape 3387">
                <a:extLst>
                  <a:ext uri="{FF2B5EF4-FFF2-40B4-BE49-F238E27FC236}">
                    <a16:creationId xmlns:a16="http://schemas.microsoft.com/office/drawing/2014/main" id="{8161DF5A-7C55-4E47-9CD7-00EDD46E83DB}"/>
                  </a:ext>
                </a:extLst>
              </p:cNvPr>
              <p:cNvSpPr/>
              <p:nvPr/>
            </p:nvSpPr>
            <p:spPr>
              <a:xfrm>
                <a:off x="4889231" y="148379"/>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3388">
                <a:extLst>
                  <a:ext uri="{FF2B5EF4-FFF2-40B4-BE49-F238E27FC236}">
                    <a16:creationId xmlns:a16="http://schemas.microsoft.com/office/drawing/2014/main" id="{1B54400B-7E6E-43E4-9B9E-33E2536D1D2F}"/>
                  </a:ext>
                </a:extLst>
              </p:cNvPr>
              <p:cNvSpPr/>
              <p:nvPr/>
            </p:nvSpPr>
            <p:spPr>
              <a:xfrm>
                <a:off x="4889231" y="176681"/>
                <a:ext cx="198176" cy="11535"/>
              </a:xfrm>
              <a:custGeom>
                <a:avLst/>
                <a:gdLst>
                  <a:gd name="connsiteX0" fmla="*/ 0 w 198176"/>
                  <a:gd name="connsiteY0" fmla="*/ 0 h 11535"/>
                  <a:gd name="connsiteX1" fmla="*/ 198176 w 198176"/>
                  <a:gd name="connsiteY1" fmla="*/ 0 h 11535"/>
                  <a:gd name="connsiteX2" fmla="*/ 198176 w 198176"/>
                  <a:gd name="connsiteY2" fmla="*/ 11535 h 11535"/>
                  <a:gd name="connsiteX3" fmla="*/ 0 w 198176"/>
                  <a:gd name="connsiteY3" fmla="*/ 11535 h 11535"/>
                </a:gdLst>
                <a:ahLst/>
                <a:cxnLst>
                  <a:cxn ang="0">
                    <a:pos x="connsiteX0" y="connsiteY0"/>
                  </a:cxn>
                  <a:cxn ang="0">
                    <a:pos x="connsiteX1" y="connsiteY1"/>
                  </a:cxn>
                  <a:cxn ang="0">
                    <a:pos x="connsiteX2" y="connsiteY2"/>
                  </a:cxn>
                  <a:cxn ang="0">
                    <a:pos x="connsiteX3" y="connsiteY3"/>
                  </a:cxn>
                </a:cxnLst>
                <a:rect l="l" t="t" r="r" b="b"/>
                <a:pathLst>
                  <a:path w="198176" h="11535">
                    <a:moveTo>
                      <a:pt x="0" y="0"/>
                    </a:moveTo>
                    <a:lnTo>
                      <a:pt x="198176" y="0"/>
                    </a:lnTo>
                    <a:lnTo>
                      <a:pt x="198176"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6" name="Graphic 2057">
              <a:extLst>
                <a:ext uri="{FF2B5EF4-FFF2-40B4-BE49-F238E27FC236}">
                  <a16:creationId xmlns:a16="http://schemas.microsoft.com/office/drawing/2014/main" id="{35423614-59A3-4B18-887A-F5EA72F90B83}"/>
                </a:ext>
              </a:extLst>
            </p:cNvPr>
            <p:cNvGrpSpPr/>
            <p:nvPr/>
          </p:nvGrpSpPr>
          <p:grpSpPr>
            <a:xfrm>
              <a:off x="4889231" y="261083"/>
              <a:ext cx="292662" cy="245324"/>
              <a:chOff x="4889231" y="261083"/>
              <a:chExt cx="292662" cy="245324"/>
            </a:xfrm>
            <a:solidFill>
              <a:srgbClr val="5B6975"/>
            </a:solidFill>
          </p:grpSpPr>
          <p:sp>
            <p:nvSpPr>
              <p:cNvPr id="137" name="Freeform: Shape 3390">
                <a:extLst>
                  <a:ext uri="{FF2B5EF4-FFF2-40B4-BE49-F238E27FC236}">
                    <a16:creationId xmlns:a16="http://schemas.microsoft.com/office/drawing/2014/main" id="{09C49783-9D5C-43AC-8179-218349E1BFB8}"/>
                  </a:ext>
                </a:extLst>
              </p:cNvPr>
              <p:cNvSpPr/>
              <p:nvPr/>
            </p:nvSpPr>
            <p:spPr>
              <a:xfrm>
                <a:off x="4889231" y="261083"/>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3391">
                <a:extLst>
                  <a:ext uri="{FF2B5EF4-FFF2-40B4-BE49-F238E27FC236}">
                    <a16:creationId xmlns:a16="http://schemas.microsoft.com/office/drawing/2014/main" id="{FADF8EE0-BD8A-4EB4-8182-AAF4E03FC78A}"/>
                  </a:ext>
                </a:extLst>
              </p:cNvPr>
              <p:cNvSpPr/>
              <p:nvPr/>
            </p:nvSpPr>
            <p:spPr>
              <a:xfrm>
                <a:off x="4889231" y="307790"/>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3392">
                <a:extLst>
                  <a:ext uri="{FF2B5EF4-FFF2-40B4-BE49-F238E27FC236}">
                    <a16:creationId xmlns:a16="http://schemas.microsoft.com/office/drawing/2014/main" id="{733BE050-3DB7-4308-82B2-03CBE4BEDFD9}"/>
                  </a:ext>
                </a:extLst>
              </p:cNvPr>
              <p:cNvSpPr/>
              <p:nvPr/>
            </p:nvSpPr>
            <p:spPr>
              <a:xfrm>
                <a:off x="4889231" y="35456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3393">
                <a:extLst>
                  <a:ext uri="{FF2B5EF4-FFF2-40B4-BE49-F238E27FC236}">
                    <a16:creationId xmlns:a16="http://schemas.microsoft.com/office/drawing/2014/main" id="{B83056B2-0801-4A79-951F-6EC5A192AA60}"/>
                  </a:ext>
                </a:extLst>
              </p:cNvPr>
              <p:cNvSpPr/>
              <p:nvPr/>
            </p:nvSpPr>
            <p:spPr>
              <a:xfrm>
                <a:off x="4889231" y="401331"/>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3394">
                <a:extLst>
                  <a:ext uri="{FF2B5EF4-FFF2-40B4-BE49-F238E27FC236}">
                    <a16:creationId xmlns:a16="http://schemas.microsoft.com/office/drawing/2014/main" id="{EC10B7C0-77F5-40CD-9865-BDB0C2C58867}"/>
                  </a:ext>
                </a:extLst>
              </p:cNvPr>
              <p:cNvSpPr/>
              <p:nvPr/>
            </p:nvSpPr>
            <p:spPr>
              <a:xfrm>
                <a:off x="4889231" y="44810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3395">
                <a:extLst>
                  <a:ext uri="{FF2B5EF4-FFF2-40B4-BE49-F238E27FC236}">
                    <a16:creationId xmlns:a16="http://schemas.microsoft.com/office/drawing/2014/main" id="{C0587514-B300-4910-87DA-B440162B61D5}"/>
                  </a:ext>
                </a:extLst>
              </p:cNvPr>
              <p:cNvSpPr/>
              <p:nvPr/>
            </p:nvSpPr>
            <p:spPr>
              <a:xfrm>
                <a:off x="4889231" y="494872"/>
                <a:ext cx="292662" cy="11535"/>
              </a:xfrm>
              <a:custGeom>
                <a:avLst/>
                <a:gdLst>
                  <a:gd name="connsiteX0" fmla="*/ 0 w 292662"/>
                  <a:gd name="connsiteY0" fmla="*/ 0 h 11535"/>
                  <a:gd name="connsiteX1" fmla="*/ 292663 w 292662"/>
                  <a:gd name="connsiteY1" fmla="*/ 0 h 11535"/>
                  <a:gd name="connsiteX2" fmla="*/ 292663 w 292662"/>
                  <a:gd name="connsiteY2" fmla="*/ 11535 h 11535"/>
                  <a:gd name="connsiteX3" fmla="*/ 0 w 292662"/>
                  <a:gd name="connsiteY3" fmla="*/ 11535 h 11535"/>
                </a:gdLst>
                <a:ahLst/>
                <a:cxnLst>
                  <a:cxn ang="0">
                    <a:pos x="connsiteX0" y="connsiteY0"/>
                  </a:cxn>
                  <a:cxn ang="0">
                    <a:pos x="connsiteX1" y="connsiteY1"/>
                  </a:cxn>
                  <a:cxn ang="0">
                    <a:pos x="connsiteX2" y="connsiteY2"/>
                  </a:cxn>
                  <a:cxn ang="0">
                    <a:pos x="connsiteX3" y="connsiteY3"/>
                  </a:cxn>
                </a:cxnLst>
                <a:rect l="l" t="t" r="r" b="b"/>
                <a:pathLst>
                  <a:path w="292662" h="11535">
                    <a:moveTo>
                      <a:pt x="0" y="0"/>
                    </a:moveTo>
                    <a:lnTo>
                      <a:pt x="292663" y="0"/>
                    </a:lnTo>
                    <a:lnTo>
                      <a:pt x="292663" y="11535"/>
                    </a:lnTo>
                    <a:lnTo>
                      <a:pt x="0" y="11535"/>
                    </a:lnTo>
                    <a:close/>
                  </a:path>
                </a:pathLst>
              </a:custGeom>
              <a:solidFill>
                <a:srgbClr val="5B6975"/>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5" name="Group 144"/>
          <p:cNvGrpSpPr/>
          <p:nvPr/>
        </p:nvGrpSpPr>
        <p:grpSpPr>
          <a:xfrm>
            <a:off x="964292" y="72097"/>
            <a:ext cx="9844087" cy="887761"/>
            <a:chOff x="28576" y="56623"/>
            <a:chExt cx="9844087" cy="887761"/>
          </a:xfrm>
        </p:grpSpPr>
        <p:grpSp>
          <p:nvGrpSpPr>
            <p:cNvPr id="146" name="Group 145"/>
            <p:cNvGrpSpPr/>
            <p:nvPr/>
          </p:nvGrpSpPr>
          <p:grpSpPr>
            <a:xfrm>
              <a:off x="857250" y="70911"/>
              <a:ext cx="9015413" cy="789559"/>
              <a:chOff x="857250" y="70911"/>
              <a:chExt cx="9015413" cy="789559"/>
            </a:xfrm>
          </p:grpSpPr>
          <p:cxnSp>
            <p:nvCxnSpPr>
              <p:cNvPr id="148" name="Straight Connector 147">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47" name="Picture 14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
        <p:nvSpPr>
          <p:cNvPr id="150" name="Flowchart: Terminator 149"/>
          <p:cNvSpPr/>
          <p:nvPr/>
        </p:nvSpPr>
        <p:spPr>
          <a:xfrm>
            <a:off x="1412551" y="1192197"/>
            <a:ext cx="2218967" cy="639498"/>
          </a:xfrm>
          <a:prstGeom prst="flowChartTerminator">
            <a:avLst/>
          </a:prstGeom>
          <a:solidFill>
            <a:srgbClr val="0027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FF3F"/>
                </a:solidFill>
                <a:effectLst/>
                <a:uLnTx/>
                <a:uFillTx/>
                <a:latin typeface="#9Slide03 SFU Futura_12" panose="020B0604020202020204" charset="0"/>
                <a:cs typeface="Arial" panose="020B0604020202020204" pitchFamily="34" charset="0"/>
              </a:rPr>
              <a:t>Nhiệm</a:t>
            </a:r>
            <a:r>
              <a:rPr kumimoji="0" lang="en-US" sz="3200" b="1" i="0" u="none" strike="noStrike" kern="1200" cap="none" spc="0" normalizeH="0" baseline="0" noProof="0" dirty="0" smtClean="0">
                <a:ln>
                  <a:noFill/>
                </a:ln>
                <a:solidFill>
                  <a:srgbClr val="FFFF3F"/>
                </a:solidFill>
                <a:effectLst/>
                <a:uLnTx/>
                <a:uFillTx/>
                <a:latin typeface="#9Slide03 SFU Futura_12" panose="020B0604020202020204" charset="0"/>
                <a:cs typeface="Arial" panose="020B0604020202020204" pitchFamily="34" charset="0"/>
              </a:rPr>
              <a:t> </a:t>
            </a:r>
            <a:r>
              <a:rPr kumimoji="0" lang="en-US" sz="3200" b="1" i="0" u="none" strike="noStrike" kern="1200" cap="none" spc="0" normalizeH="0" baseline="0" noProof="0" dirty="0" err="1" smtClean="0">
                <a:ln>
                  <a:noFill/>
                </a:ln>
                <a:solidFill>
                  <a:srgbClr val="FFFF3F"/>
                </a:solidFill>
                <a:effectLst/>
                <a:uLnTx/>
                <a:uFillTx/>
                <a:latin typeface="#9Slide03 SFU Futura_12" panose="020B0604020202020204" charset="0"/>
                <a:cs typeface="Arial" panose="020B0604020202020204" pitchFamily="34" charset="0"/>
              </a:rPr>
              <a:t>vụ</a:t>
            </a:r>
            <a:endParaRPr kumimoji="0" lang="en-US" sz="4800" b="1" i="0" u="none" strike="noStrike" kern="1200" cap="none" spc="0" normalizeH="0" baseline="0" noProof="0" dirty="0">
              <a:ln>
                <a:noFill/>
              </a:ln>
              <a:solidFill>
                <a:srgbClr val="FFFF3F"/>
              </a:solidFill>
              <a:effectLst/>
              <a:uLnTx/>
              <a:uFillTx/>
              <a:latin typeface="#9Slide03 SFU Futura_12" panose="020B0604020202020204" charset="0"/>
              <a:cs typeface="Arial" panose="020B0604020202020204" pitchFamily="34" charset="0"/>
            </a:endParaRPr>
          </a:p>
        </p:txBody>
      </p:sp>
      <p:pic>
        <p:nvPicPr>
          <p:cNvPr id="15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333663" y="5517514"/>
            <a:ext cx="1051832" cy="124307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577386" y="3169938"/>
            <a:ext cx="1412915" cy="115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482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500"/>
                                        <p:tgtEl>
                                          <p:spTgt spid="1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43" grpId="0"/>
      <p:bldP spid="44" grpId="0"/>
      <p:bldP spid="1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4271" y="1981655"/>
            <a:ext cx="5258274" cy="3868751"/>
          </a:xfrm>
          <a:prstGeom prst="rect">
            <a:avLst/>
          </a:prstGeom>
          <a:ln w="19050">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1.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a:t>
            </a:r>
            <a:r>
              <a:rPr kumimoji="0" lang="vi-VN" sz="24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nhiều nhất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ở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vùng</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2.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a:t>
            </a:r>
            <a:r>
              <a:rPr kumimoji="0" lang="vi-VN" sz="24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tương đối ít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ở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vùng</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3.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a:t>
            </a:r>
            <a:r>
              <a:rPr kumimoji="0" lang="vi-VN" sz="24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nhiều</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ở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vùng</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4.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a:t>
            </a:r>
            <a:r>
              <a:rPr kumimoji="0" lang="vi-VN" sz="2400" b="1"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càng ít </a:t>
            </a:r>
            <a:r>
              <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khi càng về gần</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 </a:t>
            </a:r>
            <a:r>
              <a:rPr kumimoji="0" lang="en-US" sz="2400" b="1"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4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3" name="Rectangle 2"/>
          <p:cNvSpPr/>
          <p:nvPr/>
        </p:nvSpPr>
        <p:spPr>
          <a:xfrm>
            <a:off x="9042880" y="2182153"/>
            <a:ext cx="1396536"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xích đạo</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9" name="Rectangle 8"/>
          <p:cNvSpPr/>
          <p:nvPr/>
        </p:nvSpPr>
        <p:spPr>
          <a:xfrm>
            <a:off x="5992839" y="4044864"/>
            <a:ext cx="5746242" cy="937501"/>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nhiệt độ cao, áp thấp,</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nhiều biển, diện tích rừng lớn, nước bốc hơi mạnh</a:t>
            </a:r>
          </a:p>
        </p:txBody>
      </p:sp>
      <p:sp>
        <p:nvSpPr>
          <p:cNvPr id="10" name="Rectangle 9"/>
          <p:cNvSpPr/>
          <p:nvPr/>
        </p:nvSpPr>
        <p:spPr>
          <a:xfrm>
            <a:off x="5981393" y="2199607"/>
            <a:ext cx="1338828"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chí tuyến</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2" name="Rectangle 11"/>
          <p:cNvSpPr/>
          <p:nvPr/>
        </p:nvSpPr>
        <p:spPr>
          <a:xfrm>
            <a:off x="5981393" y="2878495"/>
            <a:ext cx="2344147" cy="937501"/>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áp cao, diện tích lục địa lớn</a:t>
            </a:r>
          </a:p>
        </p:txBody>
      </p:sp>
      <p:sp>
        <p:nvSpPr>
          <p:cNvPr id="13" name="Rectangle 12"/>
          <p:cNvSpPr/>
          <p:nvPr/>
        </p:nvSpPr>
        <p:spPr>
          <a:xfrm>
            <a:off x="10621467" y="2184959"/>
            <a:ext cx="1104790"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ôn đới</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4" name="Rectangle 13"/>
          <p:cNvSpPr/>
          <p:nvPr/>
        </p:nvSpPr>
        <p:spPr>
          <a:xfrm>
            <a:off x="8501934" y="2871583"/>
            <a:ext cx="3225701" cy="937501"/>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áp thấp, có gió tây ôn đới từ biển thổi vào</a:t>
            </a:r>
          </a:p>
        </p:txBody>
      </p:sp>
      <p:sp>
        <p:nvSpPr>
          <p:cNvPr id="15" name="Rectangle 14"/>
          <p:cNvSpPr/>
          <p:nvPr/>
        </p:nvSpPr>
        <p:spPr>
          <a:xfrm>
            <a:off x="7650242" y="2184959"/>
            <a:ext cx="1200970"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hai cực </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6" name="Rectangle 15"/>
          <p:cNvSpPr/>
          <p:nvPr/>
        </p:nvSpPr>
        <p:spPr>
          <a:xfrm>
            <a:off x="6004914" y="5190015"/>
            <a:ext cx="5746242"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áp cao,</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nhiệt độ thấp, khó bốc hơi nước</a:t>
            </a:r>
          </a:p>
        </p:txBody>
      </p:sp>
      <p:sp>
        <p:nvSpPr>
          <p:cNvPr id="17" name="Rectangle 16"/>
          <p:cNvSpPr/>
          <p:nvPr/>
        </p:nvSpPr>
        <p:spPr>
          <a:xfrm>
            <a:off x="831148" y="1116813"/>
            <a:ext cx="3561321" cy="707886"/>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Phiếu</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học</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tập</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1</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sp>
        <p:nvSpPr>
          <p:cNvPr id="18" name="Rectangle 17"/>
          <p:cNvSpPr/>
          <p:nvPr/>
        </p:nvSpPr>
        <p:spPr>
          <a:xfrm>
            <a:off x="7156610" y="1082893"/>
            <a:ext cx="3561321" cy="707886"/>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Từ</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khóa</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sp>
        <p:nvSpPr>
          <p:cNvPr id="19" name="Rectangle 18"/>
          <p:cNvSpPr/>
          <p:nvPr/>
        </p:nvSpPr>
        <p:spPr>
          <a:xfrm>
            <a:off x="5597236" y="1981655"/>
            <a:ext cx="6456219" cy="385741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60178" y="1038261"/>
            <a:ext cx="812330" cy="8649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earch keyword icon Royalty Free Vector Image - VectorStock"/>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9881208" y="945423"/>
            <a:ext cx="836723" cy="90456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64292" y="72097"/>
            <a:ext cx="9844087" cy="887761"/>
            <a:chOff x="28576" y="56623"/>
            <a:chExt cx="9844087" cy="887761"/>
          </a:xfrm>
        </p:grpSpPr>
        <p:grpSp>
          <p:nvGrpSpPr>
            <p:cNvPr id="28" name="Group 27"/>
            <p:cNvGrpSpPr/>
            <p:nvPr/>
          </p:nvGrpSpPr>
          <p:grpSpPr>
            <a:xfrm>
              <a:off x="857250" y="70911"/>
              <a:ext cx="9015413" cy="789559"/>
              <a:chOff x="857250" y="70911"/>
              <a:chExt cx="9015413" cy="789559"/>
            </a:xfrm>
          </p:grpSpPr>
          <p:cxnSp>
            <p:nvCxnSpPr>
              <p:cNvPr id="30" name="Straight Connector 29">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9" name="Picture 28"/>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0949432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239017" y="1728388"/>
            <a:ext cx="7773607" cy="4976747"/>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1.</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Mưa nhiều nhất ở vùng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xích đạo</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vì </a:t>
            </a:r>
            <a:r>
              <a:rPr kumimoji="0" lang="vi-VN" sz="2800" b="0"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nhiệt độ cao, khí áp thấp, có nhiều biển, đại dương, diện tích rừng lớn, nước bốc hơi mạnh.</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2.</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Mưa tương đối ít ở vùng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chí tuyến </a:t>
            </a:r>
            <a:r>
              <a:rPr kumimoji="0" lang="en-US" sz="28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áp cao, diện tích lục địa lớn.</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3.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nhiều ở vùng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ôn đới</a:t>
            </a:r>
            <a:r>
              <a:rPr kumimoji="0" lang="en-US"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áp thấp, có gió tây ôn đới từ biển thổi vào.</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4. </a:t>
            </a:r>
            <a:r>
              <a:rPr kumimoji="0" lang="vi-VN"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càng ít khi càng về gần </a:t>
            </a:r>
            <a:r>
              <a:rPr kumimoji="0" lang="vi-VN" sz="28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hai cực </a:t>
            </a:r>
            <a:r>
              <a:rPr kumimoji="0" lang="en-US" sz="28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vì</a:t>
            </a:r>
            <a:r>
              <a:rPr kumimoji="0" lang="en-US" sz="28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áp cao,</a:t>
            </a:r>
            <a:r>
              <a:rPr kumimoji="0" lang="en-US" sz="2800" b="0"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0000400000000000000" pitchFamily="2" charset="0"/>
                <a:ea typeface="Times New Roman" panose="02020603050405020304" pitchFamily="18" charset="0"/>
                <a:cs typeface="+mn-cs"/>
              </a:rPr>
              <a:t>nhiệt độ thấp, khó bốc hơi nước.</a:t>
            </a:r>
          </a:p>
        </p:txBody>
      </p:sp>
      <p:sp>
        <p:nvSpPr>
          <p:cNvPr id="26" name="Rectangle 25"/>
          <p:cNvSpPr/>
          <p:nvPr/>
        </p:nvSpPr>
        <p:spPr>
          <a:xfrm>
            <a:off x="3861147" y="808559"/>
            <a:ext cx="3561321" cy="923330"/>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Đáp</a:t>
            </a:r>
            <a:r>
              <a:rPr kumimoji="0" lang="en-US" sz="54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án</a:t>
            </a:r>
            <a:endParaRPr kumimoji="0" lang="en-US" sz="96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sp>
        <p:nvSpPr>
          <p:cNvPr id="27" name="Rectangle 26"/>
          <p:cNvSpPr/>
          <p:nvPr/>
        </p:nvSpPr>
        <p:spPr>
          <a:xfrm>
            <a:off x="6992856" y="883753"/>
            <a:ext cx="4662581" cy="769441"/>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phiếu</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học</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tập</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1</a:t>
            </a:r>
            <a:endParaRPr kumimoji="0" lang="en-US" sz="8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pic>
        <p:nvPicPr>
          <p:cNvPr id="2050" name="Picture 2" descr="Hình nền động về biển xanh tươi má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4630" y="1564530"/>
            <a:ext cx="3855452" cy="514060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964292" y="72097"/>
            <a:ext cx="9844087" cy="887761"/>
            <a:chOff x="28576" y="56623"/>
            <a:chExt cx="9844087" cy="887761"/>
          </a:xfrm>
        </p:grpSpPr>
        <p:grpSp>
          <p:nvGrpSpPr>
            <p:cNvPr id="15" name="Group 14"/>
            <p:cNvGrpSpPr/>
            <p:nvPr/>
          </p:nvGrpSpPr>
          <p:grpSpPr>
            <a:xfrm>
              <a:off x="857250" y="70911"/>
              <a:ext cx="9015413" cy="789559"/>
              <a:chOff x="857250" y="70911"/>
              <a:chExt cx="9015413" cy="789559"/>
            </a:xfrm>
          </p:grpSpPr>
          <p:cxnSp>
            <p:nvCxnSpPr>
              <p:cNvPr id="17" name="Straight Connector 16">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9177974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8545" y="1981655"/>
            <a:ext cx="6125395" cy="2908489"/>
          </a:xfrm>
          <a:prstGeom prst="rect">
            <a:avLst/>
          </a:prstGeom>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5.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Ở mỗi đới, từ Tây sang Đông có sự phân bố lượng mưa</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6.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nhiều: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7.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ít: </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8. </a:t>
            </a:r>
            <a:r>
              <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Nguyên nhân: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a:t>
            </a:r>
            <a:endParaRPr kumimoji="0" lang="vi-VN" sz="2800" b="1"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3" name="Rectangle 2"/>
          <p:cNvSpPr/>
          <p:nvPr/>
        </p:nvSpPr>
        <p:spPr>
          <a:xfrm>
            <a:off x="9181933" y="2332257"/>
            <a:ext cx="1513556"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gần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biển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0" name="Rectangle 9"/>
          <p:cNvSpPr/>
          <p:nvPr/>
        </p:nvSpPr>
        <p:spPr>
          <a:xfrm>
            <a:off x="7269864" y="2328994"/>
            <a:ext cx="1553630"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đều</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2" name="Rectangle 11"/>
          <p:cNvSpPr/>
          <p:nvPr/>
        </p:nvSpPr>
        <p:spPr>
          <a:xfrm>
            <a:off x="6798949" y="3026710"/>
            <a:ext cx="2344147"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biển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nóng</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13" name="Rectangle 12"/>
          <p:cNvSpPr/>
          <p:nvPr/>
        </p:nvSpPr>
        <p:spPr>
          <a:xfrm>
            <a:off x="9325971" y="3081775"/>
            <a:ext cx="2359941" cy="461665"/>
          </a:xfrm>
          <a:prstGeom prst="rect">
            <a:avLst/>
          </a:prstGeom>
          <a:solidFill>
            <a:schemeClr val="accent1">
              <a:lumMod val="20000"/>
              <a:lumOff val="80000"/>
            </a:schemeClr>
          </a:solidFill>
          <a:ln>
            <a:solidFill>
              <a:srgbClr val="0070C0"/>
            </a:solidFill>
            <a:prstDash val="sysDot"/>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sâu</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lục</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địa</a:t>
            </a:r>
            <a:endPar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mn-cs"/>
            </a:endParaRPr>
          </a:p>
        </p:txBody>
      </p:sp>
      <p:sp>
        <p:nvSpPr>
          <p:cNvPr id="14" name="Rectangle 13"/>
          <p:cNvSpPr/>
          <p:nvPr/>
        </p:nvSpPr>
        <p:spPr>
          <a:xfrm>
            <a:off x="8158086" y="5387395"/>
            <a:ext cx="2047693"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xa</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đại</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dương</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19" name="Rectangle 18"/>
          <p:cNvSpPr/>
          <p:nvPr/>
        </p:nvSpPr>
        <p:spPr>
          <a:xfrm>
            <a:off x="6415849" y="1981655"/>
            <a:ext cx="5637606" cy="4459682"/>
          </a:xfrm>
          <a:prstGeom prst="rect">
            <a:avLst/>
          </a:prstGeom>
          <a:noFill/>
          <a:ln w="28575">
            <a:solidFill>
              <a:srgbClr val="007F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733600" y="3780992"/>
            <a:ext cx="2344147"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dòng</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biển</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lạnh</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21" name="Rectangle 20"/>
          <p:cNvSpPr/>
          <p:nvPr/>
        </p:nvSpPr>
        <p:spPr>
          <a:xfrm>
            <a:off x="9260995" y="3733057"/>
            <a:ext cx="2646987"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khu</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vực</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khuất</a:t>
            </a:r>
            <a:r>
              <a:rPr kumimoji="0" lang="en-US"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9Slide03 SFU Futura_12" panose="00000400000000000000" pitchFamily="2" charset="0"/>
                <a:ea typeface="Times New Roman" panose="02020603050405020304" pitchFamily="18" charset="0"/>
                <a:cs typeface="+mn-cs"/>
              </a:rPr>
              <a:t>gió</a:t>
            </a:r>
            <a:endPar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p:txBody>
      </p:sp>
      <p:sp>
        <p:nvSpPr>
          <p:cNvPr id="22" name="Rectangle 21"/>
          <p:cNvSpPr/>
          <p:nvPr/>
        </p:nvSpPr>
        <p:spPr>
          <a:xfrm>
            <a:off x="6561322" y="4619608"/>
            <a:ext cx="5346660" cy="494302"/>
          </a:xfrm>
          <a:prstGeom prst="rect">
            <a:avLst/>
          </a:prstGeom>
          <a:solidFill>
            <a:schemeClr val="accent1">
              <a:lumMod val="20000"/>
              <a:lumOff val="80000"/>
            </a:schemeClr>
          </a:solidFill>
          <a:ln>
            <a:solidFill>
              <a:srgbClr val="0070C0"/>
            </a:solidFill>
            <a:prstDash val="sysDot"/>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Gần biển được cung cấp lượng hơi ẩm</a:t>
            </a:r>
          </a:p>
        </p:txBody>
      </p:sp>
      <p:pic>
        <p:nvPicPr>
          <p:cNvPr id="1026" name="Picture 2" descr="Blue Watercolor Rainy Day, Blue Clipart, Rainy Day, Flaky Clouds PNG  Transparent Clipart Image and PSD File for Free Download">
            <a:extLst>
              <a:ext uri="{FF2B5EF4-FFF2-40B4-BE49-F238E27FC236}">
                <a16:creationId xmlns:a16="http://schemas.microsoft.com/office/drawing/2014/main" id="{430E54D2-3576-4B9D-93A7-493D59B2302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40500" y1="46583" x2="40500" y2="46583"/>
                        <a14:foregroundMark x1="35750" y1="51500" x2="35333" y2="49667"/>
                        <a14:foregroundMark x1="33083" y1="41417" x2="33083" y2="41417"/>
                        <a14:foregroundMark x1="39083" y1="60333" x2="39083" y2="60333"/>
                        <a14:foregroundMark x1="46833" y1="61500" x2="46833" y2="61500"/>
                        <a14:foregroundMark x1="47250" y1="70333" x2="47250" y2="71000"/>
                        <a14:foregroundMark x1="52167" y1="72167" x2="52167" y2="72167"/>
                        <a14:foregroundMark x1="59167" y1="65833" x2="59167" y2="65833"/>
                        <a14:foregroundMark x1="57750" y1="65250" x2="57750" y2="65250"/>
                        <a14:foregroundMark x1="53583" y1="55833" x2="53583" y2="55833"/>
                        <a14:foregroundMark x1="54833" y1="54750" x2="54833" y2="54750"/>
                        <a14:foregroundMark x1="49333" y1="49250" x2="49333" y2="49250"/>
                        <a14:foregroundMark x1="45833" y1="49667" x2="45833" y2="49667"/>
                        <a14:foregroundMark x1="50917" y1="49833" x2="50917" y2="49833"/>
                        <a14:foregroundMark x1="52000" y1="63000" x2="52000" y2="63000"/>
                        <a14:foregroundMark x1="43750" y1="70167" x2="43750" y2="70167"/>
                      </a14:backgroundRemoval>
                    </a14:imgEffect>
                  </a14:imgLayer>
                </a14:imgProps>
              </a:ext>
              <a:ext uri="{28A0092B-C50C-407E-A947-70E740481C1C}">
                <a14:useLocalDpi xmlns:a14="http://schemas.microsoft.com/office/drawing/2010/main" val="0"/>
              </a:ext>
            </a:extLst>
          </a:blip>
          <a:srcRect l="17813" t="6076" r="19932" b="21444"/>
          <a:stretch/>
        </p:blipFill>
        <p:spPr bwMode="auto">
          <a:xfrm>
            <a:off x="2115876" y="4890144"/>
            <a:ext cx="1827474" cy="2127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16873" y="945423"/>
            <a:ext cx="4373651" cy="864990"/>
            <a:chOff x="916873" y="945423"/>
            <a:chExt cx="4373651" cy="864990"/>
          </a:xfrm>
        </p:grpSpPr>
        <p:sp>
          <p:nvSpPr>
            <p:cNvPr id="17" name="Rectangle 16"/>
            <p:cNvSpPr/>
            <p:nvPr/>
          </p:nvSpPr>
          <p:spPr>
            <a:xfrm>
              <a:off x="916873" y="1073235"/>
              <a:ext cx="3561321" cy="707886"/>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Phiếu</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học</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tập</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2</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pic>
          <p:nvPicPr>
            <p:cNvPr id="2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78194" y="945423"/>
              <a:ext cx="812330" cy="864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556660" y="910325"/>
            <a:ext cx="3775633" cy="904566"/>
            <a:chOff x="6942298" y="945423"/>
            <a:chExt cx="3775633" cy="904566"/>
          </a:xfrm>
        </p:grpSpPr>
        <p:sp>
          <p:nvSpPr>
            <p:cNvPr id="18" name="Rectangle 17"/>
            <p:cNvSpPr/>
            <p:nvPr/>
          </p:nvSpPr>
          <p:spPr>
            <a:xfrm>
              <a:off x="6942298" y="1083865"/>
              <a:ext cx="3561321" cy="707886"/>
            </a:xfrm>
            <a:prstGeom prst="rect">
              <a:avLst/>
            </a:prstGeom>
            <a:solidFill>
              <a:schemeClr val="accent1">
                <a:lumMod val="20000"/>
                <a:lumOff val="80000"/>
              </a:schemeClr>
            </a:solidFill>
            <a:ln>
              <a:solidFill>
                <a:schemeClr val="tx1"/>
              </a:solid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Từ</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khóa</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pic>
          <p:nvPicPr>
            <p:cNvPr id="24" name="Picture 6" descr="Search keyword icon Royalty Free Vector Image - VectorStock"/>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9881208" y="945423"/>
              <a:ext cx="836723" cy="9045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964292" y="72097"/>
            <a:ext cx="9844087" cy="887761"/>
            <a:chOff x="28576" y="56623"/>
            <a:chExt cx="9844087" cy="887761"/>
          </a:xfrm>
        </p:grpSpPr>
        <p:grpSp>
          <p:nvGrpSpPr>
            <p:cNvPr id="31" name="Group 30"/>
            <p:cNvGrpSpPr/>
            <p:nvPr/>
          </p:nvGrpSpPr>
          <p:grpSpPr>
            <a:xfrm>
              <a:off x="857250" y="70911"/>
              <a:ext cx="9015413" cy="789559"/>
              <a:chOff x="857250" y="70911"/>
              <a:chExt cx="9015413" cy="789559"/>
            </a:xfrm>
          </p:grpSpPr>
          <p:cxnSp>
            <p:nvCxnSpPr>
              <p:cNvPr id="33" name="Straight Connector 32">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32" name="Picture 3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32341602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Minh Họa Biểu Tượng Chuỗi Doodle Với Phong Cách Vẽ Tay Hình minh họa  Sẵn có - Tải xuống Hình ảnh Ngay bây giờ - iStock"/>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5137" b="84180" l="21973" r="86035">
                        <a14:foregroundMark x1="24316" y1="73535" x2="21973" y2="78027"/>
                        <a14:foregroundMark x1="27344" y1="75098" x2="26855" y2="76563"/>
                        <a14:foregroundMark x1="25195" y1="83984" x2="40039" y2="84180"/>
                        <a14:foregroundMark x1="84766" y1="65723" x2="86035" y2="67383"/>
                      </a14:backgroundRemoval>
                    </a14:imgEffect>
                  </a14:imgLayer>
                </a14:imgProps>
              </a:ext>
              <a:ext uri="{28A0092B-C50C-407E-A947-70E740481C1C}">
                <a14:useLocalDpi xmlns:a14="http://schemas.microsoft.com/office/drawing/2010/main" val="0"/>
              </a:ext>
            </a:extLst>
          </a:blip>
          <a:srcRect l="20306" t="63011" r="12860" b="14711"/>
          <a:stretch/>
        </p:blipFill>
        <p:spPr bwMode="auto">
          <a:xfrm rot="2257243">
            <a:off x="2596614" y="3005189"/>
            <a:ext cx="5322365" cy="1774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F2071E-DF8C-495C-8676-8F839E06F04F}"/>
              </a:ext>
            </a:extLst>
          </p:cNvPr>
          <p:cNvSpPr/>
          <p:nvPr/>
        </p:nvSpPr>
        <p:spPr>
          <a:xfrm>
            <a:off x="-1116392" y="412460"/>
            <a:ext cx="6374189" cy="2646878"/>
          </a:xfrm>
          <a:prstGeom prst="rect">
            <a:avLst/>
          </a:prstGeom>
          <a:noFill/>
        </p:spPr>
        <p:txBody>
          <a:bodyPr wrap="square" lIns="91440" tIns="45720" rIns="91440" bIns="45720">
            <a:spAutoFit/>
          </a:bodyPr>
          <a:lstStyle/>
          <a:p>
            <a:pPr algn="ctr"/>
            <a:r>
              <a:rPr lang="en-US" sz="166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NỐI</a:t>
            </a:r>
            <a:endParaRPr lang="en-US"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sp>
        <p:nvSpPr>
          <p:cNvPr id="5" name="Rectangle 4">
            <a:extLst>
              <a:ext uri="{FF2B5EF4-FFF2-40B4-BE49-F238E27FC236}">
                <a16:creationId xmlns:a16="http://schemas.microsoft.com/office/drawing/2014/main" id="{81F2071E-DF8C-495C-8676-8F839E06F04F}"/>
              </a:ext>
            </a:extLst>
          </p:cNvPr>
          <p:cNvSpPr/>
          <p:nvPr/>
        </p:nvSpPr>
        <p:spPr>
          <a:xfrm>
            <a:off x="6136900" y="4339709"/>
            <a:ext cx="6221788" cy="2646878"/>
          </a:xfrm>
          <a:prstGeom prst="rect">
            <a:avLst/>
          </a:prstGeom>
          <a:noFill/>
        </p:spPr>
        <p:txBody>
          <a:bodyPr wrap="square" lIns="91440" tIns="45720" rIns="91440" bIns="45720">
            <a:spAutoFit/>
          </a:bodyPr>
          <a:lstStyle/>
          <a:p>
            <a:pPr algn="ctr"/>
            <a:r>
              <a:rPr lang="en-US" sz="166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CHỮ</a:t>
            </a:r>
            <a:endParaRPr lang="en-US"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3078" name="Picture 6" descr="Biểu Tượng Đường Người Nói Chuyện Dấu Hiệu Khái Niệm Minh Họa Vector Phác  Thảo Biểu Tượng Tuyến Tính Hình minh họa Sẵn có - Tải xuống Hình ảnh Ngay  bây giờ -"/>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621" y1="21875" x2="36621" y2="21875"/>
                        <a14:foregroundMark x1="46875" y1="23535" x2="46875" y2="23535"/>
                        <a14:foregroundMark x1="52832" y1="43945" x2="54004" y2="57910"/>
                        <a14:foregroundMark x1="55371" y1="82617" x2="55371" y2="83984"/>
                        <a14:foregroundMark x1="36426" y1="71777" x2="36621" y2="74902"/>
                        <a14:foregroundMark x1="20508" y1="72363" x2="21094" y2="76660"/>
                        <a14:foregroundMark x1="14551" y1="67871" x2="14551" y2="72656"/>
                        <a14:foregroundMark x1="27051" y1="70703" x2="26758" y2="76953"/>
                        <a14:foregroundMark x1="42871" y1="23242" x2="42871" y2="23242"/>
                        <a14:foregroundMark x1="42871" y1="23242" x2="42871" y2="23242"/>
                        <a14:foregroundMark x1="29004" y1="64453" x2="36426" y2="57031"/>
                        <a14:foregroundMark x1="36621" y1="43750" x2="35840" y2="43750"/>
                        <a14:foregroundMark x1="34961" y1="42871" x2="34961" y2="42871"/>
                        <a14:foregroundMark x1="25293" y1="60449" x2="25293" y2="60449"/>
                        <a14:foregroundMark x1="25000" y1="60156" x2="25000" y2="60156"/>
                      </a14:backgroundRemoval>
                    </a14:imgEffect>
                  </a14:imgLayer>
                </a14:imgProps>
              </a:ext>
              <a:ext uri="{28A0092B-C50C-407E-A947-70E740481C1C}">
                <a14:useLocalDpi xmlns:a14="http://schemas.microsoft.com/office/drawing/2010/main" val="0"/>
              </a:ext>
            </a:extLst>
          </a:blip>
          <a:srcRect l="-1205" t="12906" r="1205" b="11492"/>
          <a:stretch/>
        </p:blipFill>
        <p:spPr bwMode="auto">
          <a:xfrm>
            <a:off x="6610930" y="71437"/>
            <a:ext cx="5645681" cy="426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9154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69880" y="1881529"/>
            <a:ext cx="7219942" cy="4459682"/>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5. </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Ở mỗi đới, từ Tây sang Đông có sự phân bố lượng mưa </a:t>
            </a:r>
            <a:r>
              <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không đều</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6. </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nhiều: </a:t>
            </a:r>
            <a:r>
              <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gần biển, dòng biển nóng</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7. </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Mưa ít: </a:t>
            </a:r>
            <a:r>
              <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xa đại dương, sâu trong lục địa, dòng biển lạnh, khu vực khuất gió</a:t>
            </a:r>
            <a:endPar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8. </a:t>
            </a:r>
            <a:r>
              <a:rPr kumimoji="0" lang="vi-VN" sz="3200" b="0" i="0" u="none" strike="noStrike" kern="1200" cap="none" spc="0" normalizeH="0" baseline="0" noProof="0" dirty="0">
                <a:ln>
                  <a:noFill/>
                </a:ln>
                <a:solidFill>
                  <a:prstClr val="black"/>
                </a:solidFill>
                <a:effectLst/>
                <a:uLnTx/>
                <a:uFillTx/>
                <a:latin typeface="#9Slide03 SFU Futura_12" panose="00000400000000000000" pitchFamily="2" charset="0"/>
                <a:ea typeface="Times New Roman" panose="02020603050405020304" pitchFamily="18" charset="0"/>
                <a:cs typeface="+mn-cs"/>
              </a:rPr>
              <a:t>Nguyên nhân: </a:t>
            </a:r>
            <a:r>
              <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Gần biển được cung cấp lượng hơi ẩm</a:t>
            </a:r>
          </a:p>
        </p:txBody>
      </p:sp>
      <p:pic>
        <p:nvPicPr>
          <p:cNvPr id="3074" name="Picture 2" descr="Hình Ảnh động mặt biển xanh biếc lúc bình mi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2877" y="1354870"/>
            <a:ext cx="4377247" cy="52745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61161" y="872068"/>
            <a:ext cx="3561321" cy="923330"/>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Đáp</a:t>
            </a:r>
            <a:r>
              <a:rPr kumimoji="0" lang="en-US" sz="54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án</a:t>
            </a:r>
            <a:endParaRPr kumimoji="0" lang="en-US" sz="9600" b="1" i="0" u="none" strike="noStrike" kern="120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sp>
        <p:nvSpPr>
          <p:cNvPr id="13" name="Rectangle 12"/>
          <p:cNvSpPr/>
          <p:nvPr/>
        </p:nvSpPr>
        <p:spPr>
          <a:xfrm>
            <a:off x="7545299" y="970150"/>
            <a:ext cx="4544523" cy="769441"/>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phiếu</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học</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tập</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rPr>
              <a:t> 2</a:t>
            </a:r>
            <a:endParaRPr kumimoji="0" lang="en-US" sz="8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7 IcielKoni" panose="020B0604020202020204" charset="0"/>
              <a:ea typeface="+mn-ea"/>
              <a:cs typeface="+mn-cs"/>
            </a:endParaRPr>
          </a:p>
        </p:txBody>
      </p:sp>
      <p:grpSp>
        <p:nvGrpSpPr>
          <p:cNvPr id="17" name="Group 16"/>
          <p:cNvGrpSpPr/>
          <p:nvPr/>
        </p:nvGrpSpPr>
        <p:grpSpPr>
          <a:xfrm>
            <a:off x="964292" y="72097"/>
            <a:ext cx="9844087" cy="887761"/>
            <a:chOff x="28576" y="56623"/>
            <a:chExt cx="9844087" cy="887761"/>
          </a:xfrm>
        </p:grpSpPr>
        <p:grpSp>
          <p:nvGrpSpPr>
            <p:cNvPr id="18" name="Group 17"/>
            <p:cNvGrpSpPr/>
            <p:nvPr/>
          </p:nvGrpSpPr>
          <p:grpSpPr>
            <a:xfrm>
              <a:off x="857250" y="70911"/>
              <a:ext cx="9015413" cy="789559"/>
              <a:chOff x="857250" y="70911"/>
              <a:chExt cx="9015413" cy="789559"/>
            </a:xfrm>
          </p:grpSpPr>
          <p:cxnSp>
            <p:nvCxnSpPr>
              <p:cNvPr id="20" name="Straight Connector 19">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3303325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68389" y="1298593"/>
            <a:ext cx="8421137" cy="1219180"/>
          </a:xfrm>
          <a:prstGeom prst="rect">
            <a:avLst/>
          </a:prstGeom>
          <a:solidFill>
            <a:schemeClr val="accent4">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Từ</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các</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nội</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dung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đã</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tìm</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hiểu</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hãy</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nhận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xét</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ngắn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gọn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phân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bố</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lượng</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mưa</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trên</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Trái</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a:t>
            </a:r>
            <a:endParaRPr kumimoji="0" lang="vi-VN" sz="3200" b="0"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sp>
        <p:nvSpPr>
          <p:cNvPr id="10" name="Rectangle 9"/>
          <p:cNvSpPr/>
          <p:nvPr/>
        </p:nvSpPr>
        <p:spPr>
          <a:xfrm>
            <a:off x="2350385" y="3267247"/>
            <a:ext cx="7292379" cy="1569660"/>
          </a:xfrm>
          <a:prstGeom prst="rect">
            <a:avLst/>
          </a:prstGeom>
          <a:noFill/>
          <a:ln>
            <a:noFill/>
            <a:prstDash val="sysDo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Sự</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phân</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bố</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lượng</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mưa</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trên</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Trái</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Đất</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không</a:t>
            </a:r>
            <a:r>
              <a:rPr kumimoji="0" lang="en-US" sz="4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rPr>
              <a:t>đều</a:t>
            </a:r>
            <a:endParaRPr kumimoji="0" lang="en-US" sz="88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srgbClr val="4472C4">
                    <a:lumMod val="60000"/>
                    <a:lumOff val="40000"/>
                  </a:srgbClr>
                </a:outerShdw>
              </a:effectLst>
              <a:uLnTx/>
              <a:uFillTx/>
              <a:latin typeface="#9Slide03 SFU Futura_12" panose="00000400000000000000" pitchFamily="2" charset="0"/>
              <a:ea typeface="+mn-ea"/>
              <a:cs typeface="+mn-cs"/>
            </a:endParaRPr>
          </a:p>
        </p:txBody>
      </p:sp>
      <p:pic>
        <p:nvPicPr>
          <p:cNvPr id="12" name="Picture 2" descr="Mũi Tên Màu Đỏ Lên Biểu - Miễn Phí vector hình ảnh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262698">
            <a:off x="7941059" y="4833378"/>
            <a:ext cx="992716" cy="8185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ũi Tên đỏ Hình ảnh | Định dạng hình ảnh PSD 401451017|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131" t="12105" r="13746" b="9033"/>
          <a:stretch/>
        </p:blipFill>
        <p:spPr bwMode="auto">
          <a:xfrm rot="9706751">
            <a:off x="3677720" y="4809325"/>
            <a:ext cx="1058362" cy="8429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15636" y="5893020"/>
            <a:ext cx="5084619" cy="628249"/>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Theo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vĩ</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độ</a:t>
            </a:r>
            <a:endPar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sp>
        <p:nvSpPr>
          <p:cNvPr id="15" name="Rectangle 14"/>
          <p:cNvSpPr/>
          <p:nvPr/>
        </p:nvSpPr>
        <p:spPr>
          <a:xfrm>
            <a:off x="5626919" y="5893020"/>
            <a:ext cx="5456717" cy="628249"/>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Do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ảnh</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hưởng</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đại</a:t>
            </a:r>
            <a:r>
              <a:rPr kumimoji="0" lang="en-US"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0000400000000000000" pitchFamily="2" charset="0"/>
                <a:ea typeface="Times New Roman" panose="02020603050405020304" pitchFamily="18" charset="0"/>
                <a:cs typeface="+mn-cs"/>
              </a:rPr>
              <a:t>dương</a:t>
            </a:r>
            <a:endParaRPr kumimoji="0" lang="vi-VN" sz="3200" b="1" i="0" u="none" strike="noStrike" kern="1200" cap="none" spc="0" normalizeH="0" baseline="0" noProof="0" dirty="0">
              <a:ln>
                <a:noFill/>
              </a:ln>
              <a:solidFill>
                <a:srgbClr val="FF0000"/>
              </a:solidFill>
              <a:effectLst/>
              <a:uLnTx/>
              <a:uFillTx/>
              <a:latin typeface="#9Slide03 SFU Futura_12" panose="00000400000000000000" pitchFamily="2" charset="0"/>
              <a:ea typeface="Times New Roman" panose="02020603050405020304" pitchFamily="18" charset="0"/>
              <a:cs typeface="+mn-cs"/>
            </a:endParaRPr>
          </a:p>
        </p:txBody>
      </p:sp>
      <p:pic>
        <p:nvPicPr>
          <p:cNvPr id="1028" name="Picture 4" descr="Clipart wave cartoon, Picture #718370 clipart wave carto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38" t="15054" r="7644"/>
          <a:stretch/>
        </p:blipFill>
        <p:spPr bwMode="auto">
          <a:xfrm>
            <a:off x="9185111" y="3464574"/>
            <a:ext cx="2632815" cy="25351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207260" y="3653440"/>
            <a:ext cx="2143125" cy="2143125"/>
          </a:xfrm>
          <a:prstGeom prst="rect">
            <a:avLst/>
          </a:prstGeom>
        </p:spPr>
      </p:pic>
      <p:pic>
        <p:nvPicPr>
          <p:cNvPr id="21" name="Picture 12" descr="Hand Drawn Cartoon Boys Question Free Map, Thinking Problem, Boy, Free  Buckle PNG Transparent Clipart Image and PSD File for Free Download">
            <a:extLst>
              <a:ext uri="{FF2B5EF4-FFF2-40B4-BE49-F238E27FC236}">
                <a16:creationId xmlns:a16="http://schemas.microsoft.com/office/drawing/2014/main" id="{236FA003-6E08-4365-AFDA-D16F61F923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427" t="17445" r="23664" b="22327"/>
          <a:stretch/>
        </p:blipFill>
        <p:spPr bwMode="auto">
          <a:xfrm>
            <a:off x="1632380" y="1025219"/>
            <a:ext cx="1436009" cy="148382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0" y="2883261"/>
            <a:ext cx="12192000"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964292" y="72097"/>
            <a:ext cx="9844087" cy="887761"/>
            <a:chOff x="28576" y="56623"/>
            <a:chExt cx="9844087" cy="887761"/>
          </a:xfrm>
        </p:grpSpPr>
        <p:grpSp>
          <p:nvGrpSpPr>
            <p:cNvPr id="23" name="Group 22"/>
            <p:cNvGrpSpPr/>
            <p:nvPr/>
          </p:nvGrpSpPr>
          <p:grpSpPr>
            <a:xfrm>
              <a:off x="857250" y="70911"/>
              <a:ext cx="9015413" cy="789559"/>
              <a:chOff x="857250" y="70911"/>
              <a:chExt cx="9015413" cy="789559"/>
            </a:xfrm>
          </p:grpSpPr>
          <p:cxnSp>
            <p:nvCxnSpPr>
              <p:cNvPr id="25" name="Straight Connector 24">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15904735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fade">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77914" y="1174396"/>
            <a:ext cx="4079836" cy="683264"/>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P</a:t>
            </a:r>
            <a:r>
              <a:rPr kumimoji="0" lang="vi-VN"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hân </a:t>
            </a:r>
            <a:r>
              <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bố </a:t>
            </a:r>
            <a:r>
              <a:rPr kumimoji="0" lang="en-US" sz="3200" b="1" i="0" u="none" strike="noStrike" kern="1200" cap="none" spc="0" normalizeH="0" baseline="0" noProof="0" dirty="0" err="1" smtClean="0">
                <a:ln>
                  <a:noFill/>
                </a:ln>
                <a:solidFill>
                  <a:srgbClr val="FF0000"/>
                </a:solidFill>
                <a:effectLst/>
                <a:uLnTx/>
                <a:uFillTx/>
                <a:latin typeface="#9Slide03 SFU Futura_12" panose="020B0604020202020204" charset="0"/>
                <a:ea typeface="Times New Roman" panose="02020603050405020304" pitchFamily="18" charset="0"/>
                <a:cs typeface="+mn-cs"/>
              </a:rPr>
              <a:t>theo</a:t>
            </a:r>
            <a:r>
              <a:rPr kumimoji="0" lang="en-US"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vĩ</a:t>
            </a:r>
            <a:r>
              <a:rPr kumimoji="0" lang="en-US"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9Slide03 SFU Futura_12" panose="020B0604020202020204" charset="0"/>
                <a:ea typeface="Times New Roman" panose="02020603050405020304" pitchFamily="18" charset="0"/>
                <a:cs typeface="+mn-cs"/>
              </a:rPr>
              <a:t>độ</a:t>
            </a:r>
            <a:endPar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endParaRPr>
          </a:p>
        </p:txBody>
      </p:sp>
      <p:sp>
        <p:nvSpPr>
          <p:cNvPr id="16" name="Rectangle 15"/>
          <p:cNvSpPr/>
          <p:nvPr/>
        </p:nvSpPr>
        <p:spPr>
          <a:xfrm>
            <a:off x="777914" y="1919590"/>
            <a:ext cx="4079836" cy="4459682"/>
          </a:xfrm>
          <a:prstGeom prst="rect">
            <a:avLst/>
          </a:prstGeom>
          <a:solidFill>
            <a:schemeClr val="accent4">
              <a:lumMod val="20000"/>
              <a:lumOff val="80000"/>
            </a:schemeClr>
          </a:solidFill>
          <a:ln w="28575">
            <a:solidFill>
              <a:schemeClr val="tx1"/>
            </a:solidFill>
            <a:prstDash val="sys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nhiều nhất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ở vùng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xích đạo</a:t>
            </a: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tương đối ít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ở vùng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chí tuyến </a:t>
            </a:r>
            <a:endPar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nhiều</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ở vùng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ôn đới</a:t>
            </a: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càng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ít</a:t>
            </a:r>
            <a:r>
              <a:rPr kumimoji="0" lang="vi-VN" sz="2800" b="0"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khi càng về gần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hai cực</a:t>
            </a:r>
          </a:p>
        </p:txBody>
      </p:sp>
      <p:grpSp>
        <p:nvGrpSpPr>
          <p:cNvPr id="2" name="Group 1"/>
          <p:cNvGrpSpPr/>
          <p:nvPr/>
        </p:nvGrpSpPr>
        <p:grpSpPr>
          <a:xfrm>
            <a:off x="5383583" y="1643063"/>
            <a:ext cx="6808417" cy="4658267"/>
            <a:chOff x="5383583" y="1643063"/>
            <a:chExt cx="6808417" cy="4658267"/>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83583" y="1643063"/>
              <a:ext cx="6808417" cy="4619193"/>
            </a:xfrm>
            <a:prstGeom prst="rect">
              <a:avLst/>
            </a:prstGeom>
          </p:spPr>
        </p:pic>
        <p:sp>
          <p:nvSpPr>
            <p:cNvPr id="13" name="Rectangle 12"/>
            <p:cNvSpPr/>
            <p:nvPr/>
          </p:nvSpPr>
          <p:spPr>
            <a:xfrm>
              <a:off x="6702478" y="5807028"/>
              <a:ext cx="4170625" cy="494302"/>
            </a:xfrm>
            <a:prstGeom prst="rect">
              <a:avLst/>
            </a:prstGeom>
            <a:solidFill>
              <a:schemeClr val="bg1"/>
            </a:solidFill>
            <a:ln w="28575">
              <a:no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P</a:t>
              </a:r>
              <a:r>
                <a:rPr kumimoji="0" lang="vi-VN" sz="24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hân </a:t>
              </a:r>
              <a:r>
                <a:rPr kumimoji="0" lang="vi-VN"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bố </a:t>
              </a:r>
              <a:r>
                <a:rPr kumimoji="0" lang="en-US" sz="24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lượng</a:t>
              </a:r>
              <a:r>
                <a:rPr kumimoji="0" lang="en-US" sz="24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mưa</a:t>
              </a:r>
              <a:r>
                <a:rPr kumimoji="0" lang="en-US" sz="24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theo</a:t>
              </a:r>
              <a:r>
                <a:rPr kumimoji="0" lang="en-US" sz="24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vĩ</a:t>
              </a:r>
              <a:r>
                <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9Slide03 SFU Futura_12" panose="00000400000000000000" pitchFamily="2" charset="0"/>
                  <a:ea typeface="Times New Roman" panose="02020603050405020304" pitchFamily="18" charset="0"/>
                  <a:cs typeface="+mn-cs"/>
                </a:rPr>
                <a:t>độ</a:t>
              </a:r>
              <a:endParaRPr kumimoji="0" lang="vi-VN" sz="2400" b="1" i="0" u="none" strike="noStrike" kern="1200" cap="none" spc="0" normalizeH="0" baseline="0" noProof="0" dirty="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grpSp>
      <p:grpSp>
        <p:nvGrpSpPr>
          <p:cNvPr id="15" name="Group 14"/>
          <p:cNvGrpSpPr/>
          <p:nvPr/>
        </p:nvGrpSpPr>
        <p:grpSpPr>
          <a:xfrm>
            <a:off x="964292" y="72097"/>
            <a:ext cx="9844087" cy="887761"/>
            <a:chOff x="28576" y="56623"/>
            <a:chExt cx="9844087" cy="887761"/>
          </a:xfrm>
        </p:grpSpPr>
        <p:grpSp>
          <p:nvGrpSpPr>
            <p:cNvPr id="17" name="Group 16"/>
            <p:cNvGrpSpPr/>
            <p:nvPr/>
          </p:nvGrpSpPr>
          <p:grpSpPr>
            <a:xfrm>
              <a:off x="857250" y="70911"/>
              <a:ext cx="9015413" cy="789559"/>
              <a:chOff x="857250" y="70911"/>
              <a:chExt cx="9015413" cy="789559"/>
            </a:xfrm>
          </p:grpSpPr>
          <p:cxnSp>
            <p:nvCxnSpPr>
              <p:cNvPr id="19" name="Straight Connector 18">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spTree>
    <p:extLst>
      <p:ext uri="{BB962C8B-B14F-4D97-AF65-F5344CB8AC3E}">
        <p14:creationId xmlns:p14="http://schemas.microsoft.com/office/powerpoint/2010/main" val="36624369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3804" y="1201944"/>
            <a:ext cx="4452497" cy="683264"/>
          </a:xfrm>
          <a:prstGeom prst="rect">
            <a:avLst/>
          </a:prstGeom>
          <a:solidFill>
            <a:schemeClr val="accent1">
              <a:lumMod val="20000"/>
              <a:lumOff val="80000"/>
            </a:schemeClr>
          </a:solidFill>
          <a:ln w="28575">
            <a:solidFill>
              <a:schemeClr val="tx1"/>
            </a:solidFill>
            <a:prstDash val="dash"/>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P</a:t>
            </a:r>
            <a:r>
              <a:rPr kumimoji="0" lang="vi-VN"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hân </a:t>
            </a:r>
            <a:r>
              <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rPr>
              <a:t>bố </a:t>
            </a:r>
            <a:r>
              <a:rPr kumimoji="0" lang="en-US" sz="3200" b="1" i="0" u="none" strike="noStrike" kern="1200" cap="none" spc="0" normalizeH="0" baseline="0" noProof="0" dirty="0" err="1" smtClean="0">
                <a:ln>
                  <a:noFill/>
                </a:ln>
                <a:solidFill>
                  <a:srgbClr val="FF0000"/>
                </a:solidFill>
                <a:effectLst/>
                <a:uLnTx/>
                <a:uFillTx/>
                <a:latin typeface="#9Slide03 SFU Futura_12" panose="020B0604020202020204" charset="0"/>
                <a:ea typeface="Times New Roman" panose="02020603050405020304" pitchFamily="18" charset="0"/>
                <a:cs typeface="+mn-cs"/>
              </a:rPr>
              <a:t>theo</a:t>
            </a:r>
            <a:r>
              <a:rPr kumimoji="0" lang="en-US"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9Slide03 SFU Futura_12" panose="020B0604020202020204" charset="0"/>
                <a:ea typeface="Times New Roman" panose="02020603050405020304" pitchFamily="18" charset="0"/>
                <a:cs typeface="+mn-cs"/>
              </a:rPr>
              <a:t>khu</a:t>
            </a:r>
            <a:r>
              <a:rPr kumimoji="0" lang="en-US" sz="3200" b="1" i="0" u="none" strike="noStrike" kern="1200" cap="none" spc="0" normalizeH="0" baseline="0" noProof="0" dirty="0" smtClean="0">
                <a:ln>
                  <a:noFill/>
                </a:ln>
                <a:solidFill>
                  <a:srgbClr val="FF0000"/>
                </a:solidFill>
                <a:effectLst/>
                <a:uLnTx/>
                <a:uFillTx/>
                <a:latin typeface="#9Slide03 SFU Futura_12" panose="020B0604020202020204"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9Slide03 SFU Futura_12" panose="020B0604020202020204" charset="0"/>
                <a:ea typeface="Times New Roman" panose="02020603050405020304" pitchFamily="18" charset="0"/>
                <a:cs typeface="+mn-cs"/>
              </a:rPr>
              <a:t>vực</a:t>
            </a:r>
            <a:endParaRPr kumimoji="0" lang="vi-VN" sz="3200" b="1" i="0" u="none" strike="noStrike" kern="1200" cap="none" spc="0" normalizeH="0" baseline="0" noProof="0" dirty="0">
              <a:ln>
                <a:noFill/>
              </a:ln>
              <a:solidFill>
                <a:srgbClr val="FF0000"/>
              </a:solidFill>
              <a:effectLst/>
              <a:uLnTx/>
              <a:uFillTx/>
              <a:latin typeface="#9Slide03 SFU Futura_12" panose="020B0604020202020204" charset="0"/>
              <a:ea typeface="Times New Roman" panose="02020603050405020304" pitchFamily="18" charset="0"/>
              <a:cs typeface="+mn-cs"/>
            </a:endParaRPr>
          </a:p>
        </p:txBody>
      </p:sp>
      <p:sp>
        <p:nvSpPr>
          <p:cNvPr id="9" name="Rectangle 8"/>
          <p:cNvSpPr/>
          <p:nvPr/>
        </p:nvSpPr>
        <p:spPr>
          <a:xfrm>
            <a:off x="233803" y="2142752"/>
            <a:ext cx="4452497" cy="4456605"/>
          </a:xfrm>
          <a:prstGeom prst="rect">
            <a:avLst/>
          </a:prstGeom>
          <a:solidFill>
            <a:schemeClr val="accent4">
              <a:lumMod val="20000"/>
              <a:lumOff val="80000"/>
            </a:schemeClr>
          </a:solidFill>
          <a:ln w="28575">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Ở mỗi đới, từ Tây sang Đông có sự phân bố lượng mưa không đều</a:t>
            </a: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a:t>
            </a:r>
            <a:endPar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endParaRP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nhiều: gần biển, dòng biển nóng</a:t>
            </a:r>
          </a:p>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27CF"/>
                </a:solidFill>
                <a:effectLst/>
                <a:uLnTx/>
                <a:uFillTx/>
                <a:latin typeface="#9Slide03 SFU Futura_12" panose="020B0604020202020204" charset="0"/>
                <a:ea typeface="Times New Roman" panose="02020603050405020304" pitchFamily="18" charset="0"/>
                <a:cs typeface="+mn-cs"/>
              </a:rPr>
              <a:t>Mưa ít: xa đại dương, sâu trong lục địa, dòng biển lạnh, khu vực khuất gió</a:t>
            </a:r>
          </a:p>
        </p:txBody>
      </p:sp>
      <p:sp>
        <p:nvSpPr>
          <p:cNvPr id="14" name="Rectangle 13"/>
          <p:cNvSpPr/>
          <p:nvPr/>
        </p:nvSpPr>
        <p:spPr>
          <a:xfrm>
            <a:off x="5725485" y="5969787"/>
            <a:ext cx="5769528" cy="427296"/>
          </a:xfrm>
          <a:prstGeom prst="rect">
            <a:avLst/>
          </a:prstGeom>
        </p:spPr>
        <p:txBody>
          <a:bodyPr wrap="non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Phân</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bố</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lượng</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mưa</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trung</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bình</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năm</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trên</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các</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lục</a:t>
            </a:r>
            <a:r>
              <a:rPr kumimoji="0" lang="en-US" sz="2000" b="1" i="0" u="none" strike="noStrike" kern="1200" cap="none" spc="0" normalizeH="0" baseline="0" noProof="0" dirty="0" smtClean="0">
                <a:ln>
                  <a:noFill/>
                </a:ln>
                <a:solidFill>
                  <a:srgbClr val="002060"/>
                </a:solidFill>
                <a:effectLst/>
                <a:uLnTx/>
                <a:uFillTx/>
                <a:latin typeface="#9Slide03 SFU Futura_12" panose="020B0604020202020204"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002060"/>
                </a:solidFill>
                <a:effectLst/>
                <a:uLnTx/>
                <a:uFillTx/>
                <a:latin typeface="#9Slide03 SFU Futura_12" panose="020B0604020202020204" charset="0"/>
                <a:ea typeface="Times New Roman" panose="02020603050405020304" pitchFamily="18" charset="0"/>
                <a:cs typeface="+mn-cs"/>
              </a:rPr>
              <a:t>địa</a:t>
            </a:r>
            <a:endParaRPr kumimoji="0" lang="vi-VN" sz="2000" b="1" i="0" u="none" strike="noStrike" kern="1200" cap="none" spc="0" normalizeH="0" baseline="0" noProof="0" dirty="0">
              <a:ln>
                <a:noFill/>
              </a:ln>
              <a:solidFill>
                <a:srgbClr val="002060"/>
              </a:solidFill>
              <a:effectLst/>
              <a:uLnTx/>
              <a:uFillTx/>
              <a:latin typeface="#9Slide03 SFU Futura_12" panose="020B0604020202020204" charset="0"/>
              <a:ea typeface="Times New Roman" panose="02020603050405020304" pitchFamily="18" charset="0"/>
              <a:cs typeface="+mn-cs"/>
            </a:endParaRPr>
          </a:p>
        </p:txBody>
      </p:sp>
      <p:grpSp>
        <p:nvGrpSpPr>
          <p:cNvPr id="16" name="Group 15"/>
          <p:cNvGrpSpPr/>
          <p:nvPr/>
        </p:nvGrpSpPr>
        <p:grpSpPr>
          <a:xfrm>
            <a:off x="964292" y="72097"/>
            <a:ext cx="9844087" cy="887761"/>
            <a:chOff x="28576" y="56623"/>
            <a:chExt cx="9844087" cy="887761"/>
          </a:xfrm>
        </p:grpSpPr>
        <p:grpSp>
          <p:nvGrpSpPr>
            <p:cNvPr id="17" name="Group 16"/>
            <p:cNvGrpSpPr/>
            <p:nvPr/>
          </p:nvGrpSpPr>
          <p:grpSpPr>
            <a:xfrm>
              <a:off x="857250" y="70911"/>
              <a:ext cx="9015413" cy="789559"/>
              <a:chOff x="857250" y="70911"/>
              <a:chExt cx="9015413" cy="789559"/>
            </a:xfrm>
          </p:grpSpPr>
          <p:cxnSp>
            <p:nvCxnSpPr>
              <p:cNvPr id="19" name="Straight Connector 18">
                <a:extLst>
                  <a:ext uri="{FF2B5EF4-FFF2-40B4-BE49-F238E27FC236}">
                    <a16:creationId xmlns:a16="http://schemas.microsoft.com/office/drawing/2014/main" id="{991ACA94-E341-45D2-A862-C6ABE7BE591A}"/>
                  </a:ext>
                </a:extLst>
              </p:cNvPr>
              <p:cNvCxnSpPr>
                <a:cxnSpLocks/>
              </p:cNvCxnSpPr>
              <p:nvPr/>
            </p:nvCxnSpPr>
            <p:spPr>
              <a:xfrm flipV="1">
                <a:off x="1051573" y="843091"/>
                <a:ext cx="8663927" cy="1737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1F2071E-DF8C-495C-8676-8F839E06F04F}"/>
                  </a:ext>
                </a:extLst>
              </p:cNvPr>
              <p:cNvSpPr/>
              <p:nvPr/>
            </p:nvSpPr>
            <p:spPr>
              <a:xfrm>
                <a:off x="857250" y="70911"/>
                <a:ext cx="901541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4. SỰ PHÂN BỐ MƯA TRÊN THẾ</a:t>
                </a:r>
                <a:r>
                  <a:rPr kumimoji="0" lang="en-US" sz="4000" b="1" i="0" u="none" strike="noStrike" kern="1200" cap="none" spc="0" normalizeH="0" noProof="0" dirty="0" smtClean="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 GIỚI</a:t>
                </a:r>
                <a:endPar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grpSp>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65820" y1="31738" x2="65820" y2="31738"/>
                          <a14:foregroundMark x1="64941" y1="23145" x2="64941" y2="23145"/>
                          <a14:foregroundMark x1="56641" y1="26172" x2="56641" y2="26172"/>
                          <a14:foregroundMark x1="74414" y1="22363" x2="74414" y2="22363"/>
                          <a14:foregroundMark x1="79980" y1="29883" x2="79980" y2="29883"/>
                          <a14:foregroundMark x1="85547" y1="39258" x2="85547" y2="39258"/>
                          <a14:foregroundMark x1="79980" y1="49023" x2="79980" y2="49023"/>
                          <a14:foregroundMark x1="74707" y1="56543" x2="74707" y2="56543"/>
                          <a14:foregroundMark x1="64355" y1="60742" x2="63574" y2="60938"/>
                          <a14:foregroundMark x1="53516" y1="69629" x2="53516" y2="69629"/>
                          <a14:foregroundMark x1="42383" y1="68457" x2="42383" y2="68457"/>
                          <a14:foregroundMark x1="29102" y1="67383" x2="29102" y2="67383"/>
                          <a14:foregroundMark x1="20996" y1="68262" x2="20996" y2="68262"/>
                          <a14:foregroundMark x1="30762" y1="65137" x2="30762" y2="65137"/>
                          <a14:foregroundMark x1="23828" y1="79102" x2="23828" y2="79102"/>
                          <a14:foregroundMark x1="31543" y1="78809" x2="31543" y2="78809"/>
                          <a14:foregroundMark x1="47949" y1="77344" x2="47949" y2="77344"/>
                        </a14:backgroundRemoval>
                      </a14:imgEffect>
                    </a14:imgLayer>
                  </a14:imgProps>
                </a:ext>
              </a:extLst>
            </a:blip>
            <a:srcRect l="13229" t="14816" r="10568" b="14822"/>
            <a:stretch/>
          </p:blipFill>
          <p:spPr>
            <a:xfrm>
              <a:off x="28576" y="56623"/>
              <a:ext cx="961449" cy="887761"/>
            </a:xfrm>
            <a:prstGeom prst="rect">
              <a:avLst/>
            </a:prstGeom>
          </p:spPr>
        </p:pic>
      </p:grpSp>
      <p:pic>
        <p:nvPicPr>
          <p:cNvPr id="4" name="Picture 3"/>
          <p:cNvPicPr>
            <a:picLocks noChangeAspect="1"/>
          </p:cNvPicPr>
          <p:nvPr/>
        </p:nvPicPr>
        <p:blipFill>
          <a:blip r:embed="rId4"/>
          <a:stretch>
            <a:fillRect/>
          </a:stretch>
        </p:blipFill>
        <p:spPr>
          <a:xfrm>
            <a:off x="4729164" y="940238"/>
            <a:ext cx="7417358" cy="4031812"/>
          </a:xfrm>
          <a:prstGeom prst="rect">
            <a:avLst/>
          </a:prstGeom>
        </p:spPr>
      </p:pic>
      <p:pic>
        <p:nvPicPr>
          <p:cNvPr id="5" name="Picture 4"/>
          <p:cNvPicPr>
            <a:picLocks noChangeAspect="1"/>
          </p:cNvPicPr>
          <p:nvPr/>
        </p:nvPicPr>
        <p:blipFill>
          <a:blip r:embed="rId5"/>
          <a:stretch>
            <a:fillRect/>
          </a:stretch>
        </p:blipFill>
        <p:spPr>
          <a:xfrm>
            <a:off x="4933962" y="5029113"/>
            <a:ext cx="7007762" cy="883611"/>
          </a:xfrm>
          <a:prstGeom prst="rect">
            <a:avLst/>
          </a:prstGeom>
        </p:spPr>
      </p:pic>
    </p:spTree>
    <p:extLst>
      <p:ext uri="{BB962C8B-B14F-4D97-AF65-F5344CB8AC3E}">
        <p14:creationId xmlns:p14="http://schemas.microsoft.com/office/powerpoint/2010/main" val="38575595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  CÓ BIẾT?</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sp>
        <p:nvSpPr>
          <p:cNvPr id="10" name="Rectangle 9">
            <a:extLst>
              <a:ext uri="{FF2B5EF4-FFF2-40B4-BE49-F238E27FC236}">
                <a16:creationId xmlns:a16="http://schemas.microsoft.com/office/drawing/2014/main" id="{81F2071E-DF8C-495C-8676-8F839E06F04F}"/>
              </a:ext>
            </a:extLst>
          </p:cNvPr>
          <p:cNvSpPr/>
          <p:nvPr/>
        </p:nvSpPr>
        <p:spPr>
          <a:xfrm>
            <a:off x="-78007" y="3190564"/>
            <a:ext cx="3324267" cy="280076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NƠI KHÔ HẠN NHẤT TRÊN TRÁI ĐẤT?</a:t>
            </a:r>
          </a:p>
        </p:txBody>
      </p:sp>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ùng đất khô hạn nhất trái đất suốt 2 triệu năm không mưa, quanh cảnh như sao Hỏa - 1"/>
          <p:cNvPicPr/>
          <p:nvPr/>
        </p:nvPicPr>
        <p:blipFill>
          <a:blip r:embed="rId4">
            <a:extLst>
              <a:ext uri="{28A0092B-C50C-407E-A947-70E740481C1C}">
                <a14:useLocalDpi xmlns:a14="http://schemas.microsoft.com/office/drawing/2010/main" val="0"/>
              </a:ext>
            </a:extLst>
          </a:blip>
          <a:srcRect/>
          <a:stretch>
            <a:fillRect/>
          </a:stretch>
        </p:blipFill>
        <p:spPr bwMode="auto">
          <a:xfrm>
            <a:off x="3388497" y="137306"/>
            <a:ext cx="4254761" cy="2871979"/>
          </a:xfrm>
          <a:prstGeom prst="rect">
            <a:avLst/>
          </a:prstGeom>
          <a:ln>
            <a:noFill/>
          </a:ln>
          <a:effectLst>
            <a:outerShdw blurRad="292100" dist="139700" dir="2700000" algn="tl" rotWithShape="0">
              <a:srgbClr val="333333">
                <a:alpha val="65000"/>
              </a:srgbClr>
            </a:outerShdw>
          </a:effectLst>
        </p:spPr>
      </p:pic>
      <p:pic>
        <p:nvPicPr>
          <p:cNvPr id="13" name="Picture 12" descr="Vùng đất khô hạn nhất trái đất suốt 2 triệu năm không mưa, quanh cảnh như sao Hỏa - 2"/>
          <p:cNvPicPr/>
          <p:nvPr/>
        </p:nvPicPr>
        <p:blipFill>
          <a:blip r:embed="rId5">
            <a:extLst>
              <a:ext uri="{28A0092B-C50C-407E-A947-70E740481C1C}">
                <a14:useLocalDpi xmlns:a14="http://schemas.microsoft.com/office/drawing/2010/main" val="0"/>
              </a:ext>
            </a:extLst>
          </a:blip>
          <a:srcRect/>
          <a:stretch>
            <a:fillRect/>
          </a:stretch>
        </p:blipFill>
        <p:spPr bwMode="auto">
          <a:xfrm>
            <a:off x="7785495" y="137305"/>
            <a:ext cx="4254761" cy="287197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879089" y="3744562"/>
            <a:ext cx="7927056"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Nơi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khô</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hạn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nhất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trên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thế</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giới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là</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một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vùng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đất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nằm</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ở Nam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Cực</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còn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gọi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là</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Thung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lũng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khô</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Tại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đây</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suốt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2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triệu</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năm</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qua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chưa</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từng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chứng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kiến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một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giọt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nước</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mưa</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rơi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xuống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Nơi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này</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cũng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là</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vùng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đất</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có</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điều</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kiện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tự</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nhiên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gần</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giống</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với</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sao</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9Slide03 SFU Futura_12" panose="020B0604020202020204" charset="0"/>
                <a:ea typeface="Cambria" panose="02040503050406030204" pitchFamily="18" charset="0"/>
                <a:cs typeface="+mn-cs"/>
              </a:rPr>
              <a:t>Hỏa</a:t>
            </a:r>
            <a:r>
              <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Cambria" panose="02040503050406030204" pitchFamily="18" charset="0"/>
                <a:cs typeface="+mn-cs"/>
              </a:rPr>
              <a:t> </a:t>
            </a:r>
            <a:r>
              <a:rPr kumimoji="0" lang="en-US" sz="2800" b="0" i="0" u="none" strike="noStrike" kern="1200" cap="none" spc="0" normalizeH="0" baseline="0" noProof="0" dirty="0" err="1" smtClean="0">
                <a:ln>
                  <a:noFill/>
                </a:ln>
                <a:solidFill>
                  <a:srgbClr val="002060"/>
                </a:solidFill>
                <a:effectLst/>
                <a:uLnTx/>
                <a:uFillTx/>
                <a:latin typeface="#9Slide03 SFU Futura_12" panose="020B0604020202020204" charset="0"/>
                <a:ea typeface="Cambria" panose="02040503050406030204" pitchFamily="18" charset="0"/>
                <a:cs typeface="+mn-cs"/>
              </a:rPr>
              <a:t>nhất</a:t>
            </a:r>
            <a:r>
              <a:rPr kumimoji="0" lang="en-US" sz="2800" b="0" i="0" u="none" strike="noStrike" kern="1200" cap="none" spc="0" normalizeH="0" baseline="0" noProof="0" dirty="0" smtClean="0">
                <a:ln>
                  <a:noFill/>
                </a:ln>
                <a:solidFill>
                  <a:srgbClr val="002060"/>
                </a:solidFill>
                <a:effectLst/>
                <a:uLnTx/>
                <a:uFillTx/>
                <a:latin typeface="#9Slide03 SFU Futura_12" panose="020B0604020202020204" charset="0"/>
                <a:ea typeface="Cambria" panose="02040503050406030204" pitchFamily="18" charset="0"/>
                <a:cs typeface="+mn-cs"/>
              </a:rPr>
              <a:t>.</a:t>
            </a:r>
            <a:endParaRPr kumimoji="0" lang="en-US" sz="2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p:txBody>
      </p:sp>
      <p:cxnSp>
        <p:nvCxnSpPr>
          <p:cNvPr id="4" name="Straight Connector 3"/>
          <p:cNvCxnSpPr/>
          <p:nvPr/>
        </p:nvCxnSpPr>
        <p:spPr>
          <a:xfrm flipV="1">
            <a:off x="3443353" y="3457575"/>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417073" y="3419283"/>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052877" y="5421068"/>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113928" y="5430209"/>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29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32140" y="2837602"/>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386937" y="1230725"/>
            <a:ext cx="3162941" cy="10089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4699733" y="1772871"/>
            <a:ext cx="7386548" cy="131245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2531DD"/>
                </a:solidFill>
                <a:latin typeface="#9Slide03 SFU Futura_12" panose="020B0604020202020204" charset="0"/>
                <a:cs typeface="Arial" panose="020B0604020202020204" pitchFamily="34" charset="0"/>
              </a:rPr>
              <a:t>NHANH NHƯ CHỚP</a:t>
            </a:r>
            <a:endParaRPr lang="en-US" sz="6000" b="1" dirty="0">
              <a:solidFill>
                <a:srgbClr val="2531DD"/>
              </a:solidFill>
              <a:latin typeface="#9Slide03 SFU Futura_12" panose="020B0604020202020204" charset="0"/>
              <a:cs typeface="Arial" panose="020B0604020202020204" pitchFamily="34" charset="0"/>
            </a:endParaRP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223850" y="3002907"/>
            <a:ext cx="2339510" cy="1462955"/>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9Slide03 SFU Futura_12" panose="00000400000000000000" pitchFamily="2" charset="0"/>
                <a:cs typeface="Arial" panose="020B0604020202020204" pitchFamily="34" charset="0"/>
              </a:rPr>
              <a:t>L</a:t>
            </a:r>
            <a:r>
              <a:rPr lang="en-US" sz="2400" b="1" dirty="0" err="1" smtClean="0">
                <a:solidFill>
                  <a:srgbClr val="0070C0"/>
                </a:solidFill>
                <a:latin typeface="#9Slide03 SFU Futura_12" panose="00000400000000000000" pitchFamily="2" charset="0"/>
                <a:cs typeface="Arial" panose="020B0604020202020204" pitchFamily="34" charset="0"/>
              </a:rPr>
              <a:t>ớp</a:t>
            </a:r>
            <a:r>
              <a:rPr lang="en-US" sz="2400" b="1" dirty="0" smtClean="0">
                <a:solidFill>
                  <a:srgbClr val="0070C0"/>
                </a:solidFill>
                <a:latin typeface="#9Slide03 SFU Futura_12" panose="00000400000000000000" pitchFamily="2" charset="0"/>
                <a:cs typeface="Arial" panose="020B0604020202020204" pitchFamily="34" charset="0"/>
              </a:rPr>
              <a:t> chia </a:t>
            </a:r>
            <a:r>
              <a:rPr lang="en-US" sz="2400" b="1" dirty="0">
                <a:solidFill>
                  <a:srgbClr val="0070C0"/>
                </a:solidFill>
                <a:latin typeface="#9Slide03 SFU Futura_12" panose="00000400000000000000" pitchFamily="2" charset="0"/>
                <a:cs typeface="Arial" panose="020B0604020202020204" pitchFamily="34" charset="0"/>
              </a:rPr>
              <a:t>2 </a:t>
            </a:r>
            <a:r>
              <a:rPr lang="en-US" sz="2400" b="1" dirty="0" err="1" smtClean="0">
                <a:solidFill>
                  <a:srgbClr val="0070C0"/>
                </a:solidFill>
                <a:latin typeface="#9Slide03 SFU Futura_12" panose="00000400000000000000" pitchFamily="2" charset="0"/>
                <a:cs typeface="Arial" panose="020B0604020202020204" pitchFamily="34" charset="0"/>
              </a:rPr>
              <a:t>đội</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Mỗi</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smtClean="0">
                <a:solidFill>
                  <a:srgbClr val="0070C0"/>
                </a:solidFill>
                <a:latin typeface="#9Slide03 SFU Futura_12" panose="00000400000000000000" pitchFamily="2" charset="0"/>
                <a:cs typeface="Arial" panose="020B0604020202020204" pitchFamily="34" charset="0"/>
              </a:rPr>
              <a:t>đội</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bốc</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thăm</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smtClean="0">
                <a:solidFill>
                  <a:srgbClr val="0070C0"/>
                </a:solidFill>
                <a:latin typeface="#9Slide03 SFU Futura_12" panose="00000400000000000000" pitchFamily="2" charset="0"/>
                <a:cs typeface="Arial" panose="020B0604020202020204" pitchFamily="34" charset="0"/>
              </a:rPr>
              <a:t>8 </a:t>
            </a:r>
            <a:r>
              <a:rPr lang="en-US" sz="2400" b="1" dirty="0" err="1" smtClean="0">
                <a:solidFill>
                  <a:srgbClr val="0070C0"/>
                </a:solidFill>
                <a:latin typeface="#9Slide03 SFU Futura_12" panose="00000400000000000000" pitchFamily="2" charset="0"/>
                <a:cs typeface="Arial" panose="020B0604020202020204" pitchFamily="34" charset="0"/>
              </a:rPr>
              <a:t>câu</a:t>
            </a:r>
            <a:endParaRPr lang="en-US" sz="2400" b="1" dirty="0">
              <a:solidFill>
                <a:srgbClr val="0070C0"/>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5106440" y="4969806"/>
            <a:ext cx="2109222" cy="1634029"/>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0070C0"/>
                </a:solidFill>
                <a:latin typeface="#9Slide03 SFU Futura_12" panose="00000400000000000000" pitchFamily="2" charset="0"/>
                <a:cs typeface="Arial" panose="020B0604020202020204" pitchFamily="34" charset="0"/>
              </a:rPr>
              <a:t>Mỗi </a:t>
            </a:r>
            <a:r>
              <a:rPr lang="vi-VN" sz="2400" b="1" dirty="0">
                <a:solidFill>
                  <a:srgbClr val="0070C0"/>
                </a:solidFill>
                <a:latin typeface="#9Slide03 SFU Futura_12" panose="00000400000000000000" pitchFamily="2" charset="0"/>
                <a:cs typeface="Arial" panose="020B0604020202020204" pitchFamily="34" charset="0"/>
              </a:rPr>
              <a:t>câu trả lời đúng được 1 điểm</a:t>
            </a:r>
            <a:endParaRPr lang="en-US" sz="2400" b="1" dirty="0">
              <a:solidFill>
                <a:srgbClr val="0070C0"/>
              </a:solidFill>
              <a:latin typeface="#9Slide03 SFU Futura_12" panose="000004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2871956" y="2950844"/>
            <a:ext cx="5355844" cy="8627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0070C0"/>
                </a:solidFill>
                <a:latin typeface="#9Slide03 SFU Futura_12" panose="00000400000000000000" pitchFamily="2" charset="0"/>
                <a:cs typeface="Arial" panose="020B0604020202020204" pitchFamily="34" charset="0"/>
              </a:rPr>
              <a:t>Lượt </a:t>
            </a:r>
            <a:r>
              <a:rPr lang="vi-VN" sz="2800" b="1" dirty="0">
                <a:solidFill>
                  <a:srgbClr val="0070C0"/>
                </a:solidFill>
                <a:latin typeface="#9Slide03 SFU Futura_12" panose="00000400000000000000" pitchFamily="2" charset="0"/>
                <a:cs typeface="Arial" panose="020B0604020202020204" pitchFamily="34" charset="0"/>
              </a:rPr>
              <a:t>1: </a:t>
            </a:r>
            <a:r>
              <a:rPr lang="en-US" sz="2400" b="1" dirty="0" err="1" smtClean="0">
                <a:solidFill>
                  <a:schemeClr val="tx1"/>
                </a:solidFill>
                <a:latin typeface="#9Slide03 SFU Futura_12" panose="00000400000000000000" pitchFamily="2" charset="0"/>
                <a:cs typeface="Arial" panose="020B0604020202020204" pitchFamily="34" charset="0"/>
              </a:rPr>
              <a:t>đội</a:t>
            </a:r>
            <a:r>
              <a:rPr lang="vi-VN" sz="2400" b="1" dirty="0" smtClean="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1 đọc lần lượt các câu hỏi đã bốc thăm được cho </a:t>
            </a:r>
            <a:r>
              <a:rPr lang="en-US" sz="2400" b="1" dirty="0" err="1" smtClean="0">
                <a:solidFill>
                  <a:schemeClr val="tx1"/>
                </a:solidFill>
                <a:latin typeface="#9Slide03 SFU Futura_12" panose="00000400000000000000" pitchFamily="2" charset="0"/>
                <a:cs typeface="Arial" panose="020B0604020202020204" pitchFamily="34" charset="0"/>
              </a:rPr>
              <a:t>đội</a:t>
            </a:r>
            <a:r>
              <a:rPr lang="vi-VN" sz="2400" b="1" dirty="0" smtClean="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2 trả lời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3850" y="4599634"/>
            <a:ext cx="1858933" cy="19794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9865" y="1715913"/>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a16="http://schemas.microsoft.com/office/drawing/2014/main" id="{BE55959A-1F2C-46C2-9FCD-F989F5DD87B7}"/>
              </a:ext>
            </a:extLst>
          </p:cNvPr>
          <p:cNvSpPr/>
          <p:nvPr/>
        </p:nvSpPr>
        <p:spPr>
          <a:xfrm>
            <a:off x="2871956" y="3945489"/>
            <a:ext cx="5355844" cy="8627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smtClean="0">
                <a:solidFill>
                  <a:srgbClr val="338DCD"/>
                </a:solidFill>
                <a:latin typeface="#9Slide03 SFU Futura_12" panose="00000400000000000000" pitchFamily="2" charset="0"/>
                <a:cs typeface="Arial" panose="020B0604020202020204" pitchFamily="34" charset="0"/>
              </a:rPr>
              <a:t>Lượt </a:t>
            </a:r>
            <a:r>
              <a:rPr lang="en-US" sz="2800" b="1" dirty="0" smtClean="0">
                <a:solidFill>
                  <a:srgbClr val="338DCD"/>
                </a:solidFill>
                <a:latin typeface="#9Slide03 SFU Futura_12" panose="00000400000000000000" pitchFamily="2" charset="0"/>
                <a:cs typeface="Arial" panose="020B0604020202020204" pitchFamily="34" charset="0"/>
              </a:rPr>
              <a:t>2</a:t>
            </a:r>
            <a:r>
              <a:rPr lang="vi-VN" sz="2800" b="1" dirty="0" smtClean="0">
                <a:solidFill>
                  <a:srgbClr val="338DCD"/>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đội</a:t>
            </a:r>
            <a:r>
              <a:rPr lang="vi-VN"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2</a:t>
            </a:r>
            <a:r>
              <a:rPr lang="vi-VN" sz="2400" b="1" dirty="0" smtClean="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đọc lần lượt các câu hỏi đã bốc thăm được cho </a:t>
            </a:r>
            <a:r>
              <a:rPr lang="en-US" sz="2400" b="1" dirty="0" err="1" smtClean="0">
                <a:solidFill>
                  <a:schemeClr val="tx1"/>
                </a:solidFill>
                <a:latin typeface="#9Slide03 SFU Futura_12" panose="00000400000000000000" pitchFamily="2" charset="0"/>
                <a:cs typeface="Arial" panose="020B0604020202020204" pitchFamily="34" charset="0"/>
              </a:rPr>
              <a:t>đội</a:t>
            </a:r>
            <a:r>
              <a:rPr lang="vi-VN" sz="2400" b="1" dirty="0" smtClean="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1</a:t>
            </a:r>
            <a:r>
              <a:rPr lang="vi-VN" sz="2400" b="1" dirty="0" smtClean="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trả lời</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D5397E9F-57CE-4CBC-BF7D-C7F3ACC44961}"/>
              </a:ext>
            </a:extLst>
          </p:cNvPr>
          <p:cNvSpPr/>
          <p:nvPr/>
        </p:nvSpPr>
        <p:spPr>
          <a:xfrm>
            <a:off x="2218563" y="4994569"/>
            <a:ext cx="2142790" cy="1634030"/>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9Slide03 SFU Futura_12" panose="00000400000000000000" pitchFamily="2" charset="0"/>
                <a:cs typeface="Arial" panose="020B0604020202020204" pitchFamily="34" charset="0"/>
              </a:rPr>
              <a:t>Thời</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err="1" smtClean="0">
                <a:solidFill>
                  <a:srgbClr val="0070C0"/>
                </a:solidFill>
                <a:latin typeface="#9Slide03 SFU Futura_12" panose="00000400000000000000" pitchFamily="2" charset="0"/>
                <a:cs typeface="Arial" panose="020B0604020202020204" pitchFamily="34" charset="0"/>
              </a:rPr>
              <a:t>gian</a:t>
            </a:r>
            <a:r>
              <a:rPr lang="vi-VN" sz="2400" b="1" dirty="0" smtClean="0">
                <a:solidFill>
                  <a:srgbClr val="0070C0"/>
                </a:solidFill>
                <a:latin typeface="#9Slide03 SFU Futura_12" panose="00000400000000000000" pitchFamily="2" charset="0"/>
                <a:cs typeface="Arial" panose="020B0604020202020204" pitchFamily="34" charset="0"/>
              </a:rPr>
              <a:t> 10s</a:t>
            </a:r>
            <a:r>
              <a:rPr lang="en-US" sz="2400" b="1" dirty="0" smtClean="0">
                <a:solidFill>
                  <a:srgbClr val="0070C0"/>
                </a:solidFill>
                <a:latin typeface="#9Slide03 SFU Futura_12" panose="00000400000000000000" pitchFamily="2" charset="0"/>
                <a:cs typeface="Arial" panose="020B0604020202020204" pitchFamily="34" charset="0"/>
              </a:rPr>
              <a:t>/</a:t>
            </a:r>
            <a:r>
              <a:rPr lang="en-US" sz="2400" b="1" dirty="0" err="1" smtClean="0">
                <a:solidFill>
                  <a:srgbClr val="0070C0"/>
                </a:solidFill>
                <a:latin typeface="#9Slide03 SFU Futura_12" panose="00000400000000000000" pitchFamily="2" charset="0"/>
                <a:cs typeface="Arial" panose="020B0604020202020204" pitchFamily="34" charset="0"/>
              </a:rPr>
              <a:t>câu</a:t>
            </a:r>
            <a:r>
              <a:rPr lang="en-US" sz="2400" b="1" dirty="0" smtClean="0">
                <a:solidFill>
                  <a:srgbClr val="0070C0"/>
                </a:solidFill>
                <a:latin typeface="#9Slide03 SFU Futura_12" panose="00000400000000000000" pitchFamily="2" charset="0"/>
                <a:cs typeface="Arial" panose="020B0604020202020204" pitchFamily="34" charset="0"/>
              </a:rPr>
              <a:t>.</a:t>
            </a:r>
            <a:r>
              <a:rPr lang="vi-VN" sz="2400" b="1" dirty="0" smtClean="0">
                <a:solidFill>
                  <a:srgbClr val="0070C0"/>
                </a:solidFill>
                <a:latin typeface="#9Slide03 SFU Futura_12" panose="00000400000000000000" pitchFamily="2" charset="0"/>
                <a:cs typeface="Arial" panose="020B0604020202020204" pitchFamily="34" charset="0"/>
              </a:rPr>
              <a:t> </a:t>
            </a:r>
            <a:endParaRPr lang="en-US" sz="2400" b="1" dirty="0">
              <a:solidFill>
                <a:srgbClr val="0070C0"/>
              </a:solidFill>
              <a:latin typeface="#9Slide03 SFU Futura_12" panose="00000400000000000000" pitchFamily="2" charset="0"/>
              <a:cs typeface="Arial" panose="020B0604020202020204" pitchFamily="34" charset="0"/>
            </a:endParaRPr>
          </a:p>
        </p:txBody>
      </p:sp>
      <p:pic>
        <p:nvPicPr>
          <p:cNvPr id="4098" name="Picture 2" descr="Tia Chớp Màu Xanh Da Trời - Miễn Phí vector hình ảnh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987326">
            <a:off x="-98902" y="-248993"/>
            <a:ext cx="2985014" cy="359176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7">
            <a:extLst>
              <a:ext uri="{FF2B5EF4-FFF2-40B4-BE49-F238E27FC236}">
                <a16:creationId xmlns:a16="http://schemas.microsoft.com/office/drawing/2014/main" id="{D5397E9F-57CE-4CBC-BF7D-C7F3ACC44961}"/>
              </a:ext>
            </a:extLst>
          </p:cNvPr>
          <p:cNvSpPr/>
          <p:nvPr/>
        </p:nvSpPr>
        <p:spPr>
          <a:xfrm>
            <a:off x="7960750" y="4994569"/>
            <a:ext cx="1994273" cy="1584504"/>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9Slide03 SFU Futura_12" panose="00000400000000000000" pitchFamily="2" charset="0"/>
                <a:cs typeface="Arial" panose="020B0604020202020204" pitchFamily="34" charset="0"/>
              </a:rPr>
              <a:t>Nhóm</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smtClean="0">
                <a:solidFill>
                  <a:srgbClr val="0070C0"/>
                </a:solidFill>
                <a:latin typeface="#9Slide03 SFU Futura_12" panose="00000400000000000000" pitchFamily="2" charset="0"/>
                <a:cs typeface="Arial" panose="020B0604020202020204" pitchFamily="34" charset="0"/>
              </a:rPr>
              <a:t>cao</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điểm</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nhất</a:t>
            </a:r>
            <a:r>
              <a:rPr lang="en-US" sz="2400" b="1" dirty="0">
                <a:solidFill>
                  <a:srgbClr val="0070C0"/>
                </a:solidFill>
                <a:latin typeface="#9Slide03 SFU Futura_12" panose="00000400000000000000" pitchFamily="2" charset="0"/>
                <a:cs typeface="Arial" panose="020B0604020202020204" pitchFamily="34" charset="0"/>
              </a:rPr>
              <a:t> </a:t>
            </a:r>
            <a:r>
              <a:rPr lang="en-US" sz="2400" b="1" dirty="0" smtClean="0">
                <a:solidFill>
                  <a:srgbClr val="0070C0"/>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smtClean="0">
                <a:solidFill>
                  <a:srgbClr val="0070C0"/>
                </a:solidFill>
                <a:latin typeface="#9Slide03 SFU Futura_12" panose="00000400000000000000" pitchFamily="2" charset="0"/>
                <a:cs typeface="Arial" panose="020B0604020202020204" pitchFamily="34" charset="0"/>
              </a:rPr>
              <a:t>chiến</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err="1">
                <a:solidFill>
                  <a:srgbClr val="0070C0"/>
                </a:solidFill>
                <a:latin typeface="#9Slide03 SFU Futura_12" panose="00000400000000000000" pitchFamily="2" charset="0"/>
                <a:cs typeface="Arial" panose="020B0604020202020204" pitchFamily="34" charset="0"/>
              </a:rPr>
              <a:t>thắng</a:t>
            </a:r>
            <a:endParaRPr lang="en-US" sz="2400" b="1" dirty="0">
              <a:solidFill>
                <a:srgbClr val="0070C0"/>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8558214" y="2978349"/>
            <a:ext cx="3593370" cy="1487514"/>
          </a:xfrm>
          <a:prstGeom prst="roundRect">
            <a:avLst/>
          </a:prstGeom>
          <a:solidFill>
            <a:schemeClr val="accent5">
              <a:lumMod val="20000"/>
              <a:lumOff val="80000"/>
            </a:schemeClr>
          </a:solidFill>
          <a:ln w="3175">
            <a:solidFill>
              <a:srgbClr val="1DB920"/>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070C0"/>
                </a:solidFill>
                <a:latin typeface="#9Slide03 SFU Futura_12" panose="00000400000000000000" pitchFamily="2" charset="0"/>
                <a:cs typeface="Arial" panose="020B0604020202020204" pitchFamily="34" charset="0"/>
              </a:rPr>
              <a:t>Hết</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err="1" smtClean="0">
                <a:solidFill>
                  <a:srgbClr val="0070C0"/>
                </a:solidFill>
                <a:latin typeface="#9Slide03 SFU Futura_12" panose="00000400000000000000" pitchFamily="2" charset="0"/>
                <a:cs typeface="Arial" panose="020B0604020202020204" pitchFamily="34" charset="0"/>
              </a:rPr>
              <a:t>giờ</a:t>
            </a:r>
            <a:r>
              <a:rPr lang="en-US" sz="2400" b="1" dirty="0" smtClean="0">
                <a:solidFill>
                  <a:srgbClr val="0070C0"/>
                </a:solidFill>
                <a:latin typeface="#9Slide03 SFU Futura_12" panose="00000400000000000000" pitchFamily="2" charset="0"/>
                <a:cs typeface="Arial" panose="020B0604020202020204" pitchFamily="34" charset="0"/>
              </a:rPr>
              <a:t> </a:t>
            </a:r>
            <a:r>
              <a:rPr lang="vi-VN" sz="2400" b="1" dirty="0" smtClean="0">
                <a:solidFill>
                  <a:srgbClr val="0070C0"/>
                </a:solidFill>
                <a:latin typeface="#9Slide03 SFU Futura_12" panose="00000400000000000000" pitchFamily="2" charset="0"/>
                <a:cs typeface="Arial" panose="020B0604020202020204" pitchFamily="34" charset="0"/>
              </a:rPr>
              <a:t>không </a:t>
            </a:r>
            <a:r>
              <a:rPr lang="vi-VN" sz="2400" b="1" dirty="0">
                <a:solidFill>
                  <a:srgbClr val="0070C0"/>
                </a:solidFill>
                <a:latin typeface="#9Slide03 SFU Futura_12" panose="00000400000000000000" pitchFamily="2" charset="0"/>
                <a:cs typeface="Arial" panose="020B0604020202020204" pitchFamily="34" charset="0"/>
              </a:rPr>
              <a:t>có đáp </a:t>
            </a:r>
            <a:r>
              <a:rPr lang="vi-VN" sz="2400" b="1" dirty="0" smtClean="0">
                <a:solidFill>
                  <a:srgbClr val="0070C0"/>
                </a:solidFill>
                <a:latin typeface="#9Slide03 SFU Futura_12" panose="00000400000000000000" pitchFamily="2" charset="0"/>
                <a:cs typeface="Arial" panose="020B0604020202020204" pitchFamily="34" charset="0"/>
              </a:rPr>
              <a:t>án</a:t>
            </a:r>
            <a:r>
              <a:rPr lang="en-US" sz="2400" b="1" dirty="0" smtClean="0">
                <a:solidFill>
                  <a:srgbClr val="0070C0"/>
                </a:solidFill>
                <a:latin typeface="#9Slide03 SFU Futura_12" panose="00000400000000000000" pitchFamily="2" charset="0"/>
                <a:cs typeface="Arial" panose="020B0604020202020204" pitchFamily="34" charset="0"/>
              </a:rPr>
              <a:t> </a:t>
            </a:r>
            <a:r>
              <a:rPr lang="en-US" sz="2400" b="1" dirty="0" smtClean="0">
                <a:solidFill>
                  <a:srgbClr val="0070C0"/>
                </a:solidFill>
                <a:latin typeface="#9Slide03 SFU Futura_12" panose="00000400000000000000" pitchFamily="2" charset="0"/>
                <a:cs typeface="Arial" panose="020B0604020202020204" pitchFamily="34" charset="0"/>
                <a:sym typeface="Wingdings" panose="05000000000000000000" pitchFamily="2" charset="2"/>
              </a:rPr>
              <a:t></a:t>
            </a:r>
            <a:r>
              <a:rPr lang="vi-VN" sz="2400" b="1" dirty="0" smtClean="0">
                <a:solidFill>
                  <a:srgbClr val="0070C0"/>
                </a:solidFill>
                <a:latin typeface="#9Slide03 SFU Futura_12" panose="00000400000000000000" pitchFamily="2" charset="0"/>
                <a:cs typeface="Arial" panose="020B0604020202020204" pitchFamily="34" charset="0"/>
              </a:rPr>
              <a:t>không tính </a:t>
            </a:r>
            <a:r>
              <a:rPr lang="vi-VN" sz="2400" b="1" dirty="0">
                <a:solidFill>
                  <a:srgbClr val="0070C0"/>
                </a:solidFill>
                <a:latin typeface="#9Slide03 SFU Futura_12" panose="00000400000000000000" pitchFamily="2" charset="0"/>
                <a:cs typeface="Arial" panose="020B0604020202020204" pitchFamily="34" charset="0"/>
              </a:rPr>
              <a:t>điểm. Nhường quyền cho nhóm đặt câu hỏi trả lời.</a:t>
            </a:r>
            <a:endParaRPr lang="en-US" sz="2400" b="1" dirty="0">
              <a:solidFill>
                <a:srgbClr val="0070C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8601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31" grpId="0" animBg="1"/>
      <p:bldP spid="20" grpId="0" animBg="1"/>
      <p:bldP spid="23" grpId="0"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232258" y="1745756"/>
            <a:ext cx="6569427"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Giải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thích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sự</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thay</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đổi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áp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theo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nhiệt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endParaRPr lang="en-US" sz="2800" b="1" dirty="0">
              <a:solidFill>
                <a:srgbClr val="0070C0"/>
              </a:solidFill>
              <a:latin typeface="#9Slide03 SFU Futura_12" panose="020B0604020202020204" charset="0"/>
            </a:endParaRPr>
          </a:p>
        </p:txBody>
      </p:sp>
      <p:sp>
        <p:nvSpPr>
          <p:cNvPr id="9" name="Rectangle 8"/>
          <p:cNvSpPr/>
          <p:nvPr/>
        </p:nvSpPr>
        <p:spPr>
          <a:xfrm>
            <a:off x="1232258" y="3018609"/>
            <a:ext cx="6958956"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Vì</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sao</a:t>
            </a:r>
            <a:r>
              <a:rPr lang="en-US" sz="2800" b="1" dirty="0">
                <a:solidFill>
                  <a:srgbClr val="0070C0"/>
                </a:solidFill>
                <a:latin typeface="#9Slide03 SFU Futura_12" panose="020B0604020202020204" charset="0"/>
                <a:ea typeface="Calibri" panose="020F0502020204030204" pitchFamily="34" charset="0"/>
              </a:rPr>
              <a:t> ở </a:t>
            </a:r>
            <a:r>
              <a:rPr lang="en-US" sz="2800" b="1" dirty="0" err="1">
                <a:solidFill>
                  <a:srgbClr val="0070C0"/>
                </a:solidFill>
                <a:latin typeface="#9Slide03 SFU Futura_12" panose="020B0604020202020204" charset="0"/>
                <a:ea typeface="Calibri" panose="020F0502020204030204" pitchFamily="34" charset="0"/>
              </a:rPr>
              <a:t>vùng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xích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đạo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hình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áp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thấp</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1" name="Rectangle 10"/>
          <p:cNvSpPr/>
          <p:nvPr/>
        </p:nvSpPr>
        <p:spPr>
          <a:xfrm>
            <a:off x="1232258" y="4245877"/>
            <a:ext cx="6875600"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Vì</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sao</a:t>
            </a:r>
            <a:r>
              <a:rPr lang="en-US" sz="2800" b="1" dirty="0">
                <a:solidFill>
                  <a:srgbClr val="0070C0"/>
                </a:solidFill>
                <a:latin typeface="#9Slide03 SFU Futura_12" panose="020B0604020202020204" charset="0"/>
                <a:ea typeface="Calibri" panose="020F0502020204030204" pitchFamily="34" charset="0"/>
              </a:rPr>
              <a:t> ở </a:t>
            </a:r>
            <a:r>
              <a:rPr lang="en-US" sz="2800" b="1" dirty="0" err="1">
                <a:solidFill>
                  <a:srgbClr val="0070C0"/>
                </a:solidFill>
                <a:latin typeface="#9Slide03 SFU Futura_12" panose="020B0604020202020204" charset="0"/>
                <a:ea typeface="Calibri" panose="020F0502020204030204" pitchFamily="34" charset="0"/>
              </a:rPr>
              <a:t>vùng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tuyến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hình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áp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cao</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3" name="Rectangle 12"/>
          <p:cNvSpPr/>
          <p:nvPr/>
        </p:nvSpPr>
        <p:spPr>
          <a:xfrm>
            <a:off x="1289306" y="5560915"/>
            <a:ext cx="6032421"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Kể</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các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loại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Trái</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Đất</a:t>
            </a:r>
            <a:r>
              <a:rPr lang="en-US" sz="2800" b="1" i="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7" name="Rounded Rectangle 16"/>
          <p:cNvSpPr/>
          <p:nvPr/>
        </p:nvSpPr>
        <p:spPr>
          <a:xfrm>
            <a:off x="1296637" y="2230585"/>
            <a:ext cx="9157117" cy="73365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84724" y="2172049"/>
            <a:ext cx="9069030" cy="830997"/>
          </a:xfrm>
          <a:prstGeom prst="rect">
            <a:avLst/>
          </a:prstGeom>
        </p:spPr>
        <p:txBody>
          <a:bodyPr wrap="square">
            <a:spAutoFit/>
          </a:bodyPr>
          <a:lstStyle/>
          <a:p>
            <a:r>
              <a:rPr lang="en-US" sz="2400" i="1" dirty="0" err="1" smtClean="0">
                <a:latin typeface="#9Slide03 SFU Futura_12" panose="020B0604020202020204" charset="0"/>
                <a:ea typeface="Calibri" panose="020F0502020204030204" pitchFamily="34" charset="0"/>
              </a:rPr>
              <a:t>Nhiệt</a:t>
            </a:r>
            <a:r>
              <a:rPr lang="en-US" sz="2400" i="1" dirty="0" smtClean="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độ</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cao</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không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nở</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ra</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tỉ</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trọng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giảm</a:t>
            </a:r>
            <a:r>
              <a:rPr lang="en-US" sz="2400" i="1" dirty="0">
                <a:latin typeface="#9Slide03 SFU Futura_12" panose="020B0604020202020204" charset="0"/>
                <a:ea typeface="Calibri" panose="020F0502020204030204" pitchFamily="34" charset="0"/>
              </a:rPr>
              <a:t> </a:t>
            </a:r>
            <a:r>
              <a:rPr lang="en-US" sz="2400" i="1"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áp</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giảm</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và</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ngược</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lại</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nhiệt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độ</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thấp</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không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co </a:t>
            </a:r>
            <a:r>
              <a:rPr lang="en-US" sz="2400" i="1" dirty="0" err="1">
                <a:latin typeface="#9Slide03 SFU Futura_12" panose="020B0604020202020204" charset="0"/>
                <a:ea typeface="Calibri" panose="020F0502020204030204" pitchFamily="34" charset="0"/>
              </a:rPr>
              <a:t>lại</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tỉ</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trọng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tăng</a:t>
            </a:r>
            <a:r>
              <a:rPr lang="en-US" sz="2400" i="1" dirty="0">
                <a:latin typeface="#9Slide03 SFU Futura_12" panose="020B0604020202020204" charset="0"/>
                <a:ea typeface="Calibri" panose="020F0502020204030204" pitchFamily="34" charset="0"/>
              </a:rPr>
              <a:t> </a:t>
            </a:r>
            <a:r>
              <a:rPr lang="en-US" sz="2400" i="1"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khí</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áp</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tăng</a:t>
            </a:r>
            <a:endParaRPr lang="en-US" sz="2400" dirty="0">
              <a:latin typeface="#9Slide03 SFU Futura_12" panose="020B0604020202020204" charset="0"/>
            </a:endParaRPr>
          </a:p>
        </p:txBody>
      </p:sp>
      <p:sp>
        <p:nvSpPr>
          <p:cNvPr id="33" name="Rounded Rectangle 32"/>
          <p:cNvSpPr/>
          <p:nvPr/>
        </p:nvSpPr>
        <p:spPr>
          <a:xfrm>
            <a:off x="1298772" y="3527343"/>
            <a:ext cx="9157117" cy="73365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1296637" y="6022580"/>
            <a:ext cx="9157117" cy="45875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296638" y="4761481"/>
            <a:ext cx="9157117" cy="733656"/>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310925" y="3460465"/>
            <a:ext cx="8776222" cy="830997"/>
          </a:xfrm>
          <a:prstGeom prst="rect">
            <a:avLst/>
          </a:prstGeom>
        </p:spPr>
        <p:txBody>
          <a:bodyPr wrap="square">
            <a:spAutoFit/>
          </a:bodyPr>
          <a:lstStyle/>
          <a:p>
            <a:r>
              <a:rPr lang="en-US" sz="2400" i="1" dirty="0" err="1" smtClean="0">
                <a:solidFill>
                  <a:srgbClr val="000000"/>
                </a:solidFill>
                <a:latin typeface="#9Slide03 SFU Futura_12" panose="020B0604020202020204" charset="0"/>
                <a:ea typeface="Calibri" panose="020F0502020204030204" pitchFamily="34" charset="0"/>
              </a:rPr>
              <a:t>Nhiệt</a:t>
            </a:r>
            <a:r>
              <a:rPr lang="en-US" sz="2400" i="1" dirty="0" smtClean="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độ</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cao</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quanh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năm</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hơi</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nước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bốc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lên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mạnh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chiếm</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chỗ</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sức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nén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giảm</a:t>
            </a:r>
            <a:endParaRPr lang="en-US" sz="2400" dirty="0">
              <a:latin typeface="#9Slide03 SFU Futura_12" panose="020B0604020202020204" charset="0"/>
            </a:endParaRPr>
          </a:p>
        </p:txBody>
      </p:sp>
      <p:sp>
        <p:nvSpPr>
          <p:cNvPr id="48" name="Rectangle 47"/>
          <p:cNvSpPr/>
          <p:nvPr/>
        </p:nvSpPr>
        <p:spPr>
          <a:xfrm>
            <a:off x="1390356" y="4721881"/>
            <a:ext cx="8939677" cy="830997"/>
          </a:xfrm>
          <a:prstGeom prst="rect">
            <a:avLst/>
          </a:prstGeom>
        </p:spPr>
        <p:txBody>
          <a:bodyPr wrap="square">
            <a:spAutoFit/>
          </a:bodyPr>
          <a:lstStyle/>
          <a:p>
            <a:r>
              <a:rPr lang="en-US" sz="2400" i="1" dirty="0" err="1" smtClean="0">
                <a:solidFill>
                  <a:srgbClr val="000000"/>
                </a:solidFill>
                <a:latin typeface="#9Slide03 SFU Futura_12" panose="020B0604020202020204" charset="0"/>
                <a:ea typeface="Calibri" panose="020F0502020204030204" pitchFamily="34" charset="0"/>
              </a:rPr>
              <a:t>Không</a:t>
            </a:r>
            <a:r>
              <a:rPr lang="en-US" sz="2400" i="1" dirty="0" smtClean="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bốc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lên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từ</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xích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đạo</a:t>
            </a:r>
            <a:r>
              <a:rPr lang="en-US" sz="2400" i="1" dirty="0">
                <a:solidFill>
                  <a:srgbClr val="000000"/>
                </a:solidFill>
                <a:latin typeface="#9Slide03 SFU Futura_12" panose="020B0604020202020204" charset="0"/>
                <a:ea typeface="Calibri" panose="020F0502020204030204" pitchFamily="34" charset="0"/>
              </a:rPr>
              <a:t>, di </a:t>
            </a:r>
            <a:r>
              <a:rPr lang="en-US" sz="2400" i="1" dirty="0" err="1">
                <a:solidFill>
                  <a:srgbClr val="000000"/>
                </a:solidFill>
                <a:latin typeface="#9Slide03 SFU Futura_12" panose="020B0604020202020204" charset="0"/>
                <a:ea typeface="Calibri" panose="020F0502020204030204" pitchFamily="34" charset="0"/>
              </a:rPr>
              <a:t>chuyển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về</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tuyến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và</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dồn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xuống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sức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nén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khí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tăng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hình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thành</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các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đai</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áp</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cao</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chí</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tuyến</a:t>
            </a:r>
            <a:endParaRPr lang="en-US" sz="2400" dirty="0">
              <a:latin typeface="#9Slide03 SFU Futura_12" panose="020B0604020202020204" charset="0"/>
            </a:endParaRPr>
          </a:p>
        </p:txBody>
      </p:sp>
      <p:sp>
        <p:nvSpPr>
          <p:cNvPr id="49" name="Rectangle 48"/>
          <p:cNvSpPr/>
          <p:nvPr/>
        </p:nvSpPr>
        <p:spPr>
          <a:xfrm>
            <a:off x="1386060" y="5987134"/>
            <a:ext cx="5665333" cy="461665"/>
          </a:xfrm>
          <a:prstGeom prst="rect">
            <a:avLst/>
          </a:prstGeom>
        </p:spPr>
        <p:txBody>
          <a:bodyPr wrap="none">
            <a:spAutoFit/>
          </a:bodyPr>
          <a:lstStyle/>
          <a:p>
            <a:r>
              <a:rPr lang="en-US" sz="2400" i="1" dirty="0" err="1">
                <a:solidFill>
                  <a:srgbClr val="000000"/>
                </a:solidFill>
                <a:latin typeface="#9Slide03 SFU Futura_12" panose="020B0604020202020204" charset="0"/>
                <a:ea typeface="Calibri" panose="020F0502020204030204" pitchFamily="34" charset="0"/>
              </a:rPr>
              <a:t>Tín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Phong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Tây</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ôn</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đới</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Đông</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cực</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gió</a:t>
            </a:r>
            <a:r>
              <a:rPr lang="en-US" sz="2400" i="1" dirty="0">
                <a:solidFill>
                  <a:srgbClr val="000000"/>
                </a:solidFill>
                <a:latin typeface="#9Slide03 SFU Futura_12" panose="020B0604020202020204" charset="0"/>
                <a:ea typeface="Calibri" panose="020F0502020204030204" pitchFamily="34" charset="0"/>
              </a:rPr>
              <a:t> </a:t>
            </a:r>
            <a:r>
              <a:rPr lang="en-US" sz="2400" i="1" dirty="0" err="1">
                <a:solidFill>
                  <a:srgbClr val="000000"/>
                </a:solidFill>
                <a:latin typeface="#9Slide03 SFU Futura_12" panose="020B0604020202020204" charset="0"/>
                <a:ea typeface="Calibri" panose="020F0502020204030204" pitchFamily="34" charset="0"/>
              </a:rPr>
              <a:t>mùa</a:t>
            </a:r>
            <a:endParaRPr lang="en-US" sz="2400" dirty="0">
              <a:latin typeface="#9Slide03 SFU Futura_12" panose="020B0604020202020204" charset="0"/>
            </a:endParaRPr>
          </a:p>
        </p:txBody>
      </p:sp>
    </p:spTree>
    <p:extLst>
      <p:ext uri="{BB962C8B-B14F-4D97-AF65-F5344CB8AC3E}">
        <p14:creationId xmlns:p14="http://schemas.microsoft.com/office/powerpoint/2010/main" val="223564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7" grpId="0" animBg="1"/>
      <p:bldP spid="32" grpId="0"/>
      <p:bldP spid="33" grpId="0" animBg="1"/>
      <p:bldP spid="34" grpId="0" animBg="1"/>
      <p:bldP spid="35" grpId="0" animBg="1"/>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4288" y="101843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201428" y="2801655"/>
            <a:ext cx="7337265"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Calibri" panose="020F0502020204030204" pitchFamily="34" charset="0"/>
              </a:rPr>
              <a:t>Nguyên</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nhân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hình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và</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biển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9" name="Rectangle 8"/>
          <p:cNvSpPr/>
          <p:nvPr/>
        </p:nvSpPr>
        <p:spPr>
          <a:xfrm>
            <a:off x="1201428" y="3936759"/>
            <a:ext cx="7795724" cy="523220"/>
          </a:xfrm>
          <a:prstGeom prst="rect">
            <a:avLst/>
          </a:prstGeom>
        </p:spPr>
        <p:txBody>
          <a:bodyPr wrap="none">
            <a:spAutoFit/>
          </a:bodyPr>
          <a:lstStyle/>
          <a:p>
            <a:r>
              <a:rPr lang="vi-VN" sz="2800" b="1" dirty="0" smtClean="0">
                <a:solidFill>
                  <a:srgbClr val="0070C0"/>
                </a:solidFill>
                <a:latin typeface="#9Slide03 SFU Futura_12" panose="020B0604020202020204" charset="0"/>
                <a:ea typeface="Calibri" panose="020F0502020204030204" pitchFamily="34" charset="0"/>
              </a:rPr>
              <a:t>Nguyên </a:t>
            </a:r>
            <a:r>
              <a:rPr lang="vi-VN" sz="2800" b="1" dirty="0">
                <a:solidFill>
                  <a:srgbClr val="0070C0"/>
                </a:solidFill>
                <a:latin typeface="#9Slide03 SFU Futura_12" panose="020B0604020202020204" charset="0"/>
                <a:ea typeface="Calibri" panose="020F0502020204030204" pitchFamily="34" charset="0"/>
              </a:rPr>
              <a:t>nhân hình thành gió thung lũng, gió </a:t>
            </a:r>
            <a:r>
              <a:rPr lang="vi-VN" sz="2800" b="1" dirty="0" smtClean="0">
                <a:solidFill>
                  <a:srgbClr val="0070C0"/>
                </a:solidFill>
                <a:latin typeface="#9Slide03 SFU Futura_12" panose="020B0604020202020204" charset="0"/>
                <a:ea typeface="Calibri" panose="020F0502020204030204" pitchFamily="34" charset="0"/>
              </a:rPr>
              <a:t>núi</a:t>
            </a:r>
            <a:r>
              <a:rPr lang="en-US" sz="2800" b="1" dirty="0" smtClean="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7" name="Rounded Rectangle 16"/>
          <p:cNvSpPr/>
          <p:nvPr/>
        </p:nvSpPr>
        <p:spPr>
          <a:xfrm>
            <a:off x="1277561" y="3324875"/>
            <a:ext cx="7719591" cy="46461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53894" y="3273806"/>
            <a:ext cx="7330651" cy="461665"/>
          </a:xfrm>
          <a:prstGeom prst="rect">
            <a:avLst/>
          </a:prstGeom>
        </p:spPr>
        <p:txBody>
          <a:bodyPr wrap="square">
            <a:spAutoFit/>
          </a:bodyPr>
          <a:lstStyle/>
          <a:p>
            <a:r>
              <a:rPr lang="en-US" sz="2400" i="1" dirty="0" err="1" smtClean="0">
                <a:latin typeface="#9Slide03 SFU Futura_12" panose="020B0604020202020204" charset="0"/>
                <a:ea typeface="Calibri" panose="020F0502020204030204" pitchFamily="34" charset="0"/>
              </a:rPr>
              <a:t>Sự</a:t>
            </a:r>
            <a:r>
              <a:rPr lang="en-US" sz="2400" i="1" dirty="0" smtClean="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nóng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lên</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và</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lạnh</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đi</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không</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đều</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giữa</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đất</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liền</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và</a:t>
            </a:r>
            <a:r>
              <a:rPr lang="en-US" sz="2400" i="1" dirty="0">
                <a:latin typeface="#9Slide03 SFU Futura_12" panose="020B0604020202020204" charset="0"/>
                <a:ea typeface="Calibri" panose="020F0502020204030204" pitchFamily="34" charset="0"/>
              </a:rPr>
              <a:t> </a:t>
            </a:r>
            <a:r>
              <a:rPr lang="en-US" sz="2400" i="1" dirty="0" err="1">
                <a:latin typeface="#9Slide03 SFU Futura_12" panose="020B0604020202020204" charset="0"/>
                <a:ea typeface="Calibri" panose="020F0502020204030204" pitchFamily="34" charset="0"/>
              </a:rPr>
              <a:t>biển</a:t>
            </a:r>
            <a:endParaRPr lang="en-US" sz="2400" dirty="0">
              <a:latin typeface="#9Slide03 SFU Futura_12" panose="020B0604020202020204" charset="0"/>
            </a:endParaRPr>
          </a:p>
        </p:txBody>
      </p:sp>
      <p:sp>
        <p:nvSpPr>
          <p:cNvPr id="30" name="Rounded Rectangle 29"/>
          <p:cNvSpPr/>
          <p:nvPr/>
        </p:nvSpPr>
        <p:spPr>
          <a:xfrm>
            <a:off x="1265807" y="4500733"/>
            <a:ext cx="7731345" cy="464610"/>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53894" y="4488055"/>
            <a:ext cx="7330651" cy="461665"/>
          </a:xfrm>
          <a:prstGeom prst="rect">
            <a:avLst/>
          </a:prstGeom>
        </p:spPr>
        <p:txBody>
          <a:bodyPr wrap="square">
            <a:spAutoFit/>
          </a:bodyPr>
          <a:lstStyle/>
          <a:p>
            <a:r>
              <a:rPr lang="vi-VN" sz="2400" i="1" dirty="0" smtClean="0">
                <a:latin typeface="#9Slide03 SFU Futura_12" panose="020B0604020202020204" charset="0"/>
                <a:ea typeface="Calibri" panose="020F0502020204030204" pitchFamily="34" charset="0"/>
              </a:rPr>
              <a:t>Do </a:t>
            </a:r>
            <a:r>
              <a:rPr lang="vi-VN" sz="2400" i="1" dirty="0">
                <a:latin typeface="#9Slide03 SFU Futura_12" panose="020B0604020202020204" charset="0"/>
                <a:ea typeface="Calibri" panose="020F0502020204030204" pitchFamily="34" charset="0"/>
              </a:rPr>
              <a:t>sự chênh lệch nhiệt độ giữa sườn núi và thung </a:t>
            </a:r>
            <a:r>
              <a:rPr lang="vi-VN" sz="2400" i="1" dirty="0" smtClean="0">
                <a:latin typeface="#9Slide03 SFU Futura_12" panose="020B0604020202020204" charset="0"/>
                <a:ea typeface="Calibri" panose="020F0502020204030204" pitchFamily="34" charset="0"/>
              </a:rPr>
              <a:t>lũng</a:t>
            </a:r>
            <a:r>
              <a:rPr lang="en-US" sz="2400" i="1" dirty="0" smtClean="0">
                <a:latin typeface="#9Slide03 SFU Futura_12" panose="020B0604020202020204" charset="0"/>
                <a:ea typeface="Calibri" panose="020F0502020204030204" pitchFamily="34" charset="0"/>
              </a:rPr>
              <a:t> </a:t>
            </a:r>
            <a:endParaRPr lang="en-US" sz="2400" dirty="0">
              <a:latin typeface="#9Slide03 SFU Futura_12" panose="020B0604020202020204" charset="0"/>
            </a:endParaRPr>
          </a:p>
        </p:txBody>
      </p:sp>
      <p:sp>
        <p:nvSpPr>
          <p:cNvPr id="52" name="Rectangle 51"/>
          <p:cNvSpPr/>
          <p:nvPr/>
        </p:nvSpPr>
        <p:spPr>
          <a:xfrm>
            <a:off x="1201428" y="1569380"/>
            <a:ext cx="7667484" cy="523220"/>
          </a:xfrm>
          <a:prstGeom prst="rect">
            <a:avLst/>
          </a:prstGeom>
        </p:spPr>
        <p:txBody>
          <a:bodyPr wrap="none">
            <a:spAutoFit/>
          </a:bodyPr>
          <a:lstStyle/>
          <a:p>
            <a:r>
              <a:rPr lang="vi-VN" sz="2800" b="1" dirty="0" smtClean="0">
                <a:solidFill>
                  <a:srgbClr val="0070C0"/>
                </a:solidFill>
                <a:latin typeface="#9Slide03 SFU Futura_12" panose="020B0604020202020204" charset="0"/>
                <a:ea typeface="Calibri" panose="020F0502020204030204" pitchFamily="34" charset="0"/>
              </a:rPr>
              <a:t>Kể </a:t>
            </a:r>
            <a:r>
              <a:rPr lang="vi-VN" sz="2800" b="1" dirty="0">
                <a:solidFill>
                  <a:srgbClr val="0070C0"/>
                </a:solidFill>
                <a:latin typeface="#9Slide03 SFU Futura_12" panose="020B0604020202020204" charset="0"/>
                <a:ea typeface="Calibri" panose="020F0502020204030204" pitchFamily="34" charset="0"/>
              </a:rPr>
              <a:t>tên các loại gió địa phương trên Trái Đất </a:t>
            </a:r>
            <a:r>
              <a:rPr lang="en-US" sz="2800" b="1" dirty="0" smtClean="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3" name="Rounded Rectangle 52"/>
          <p:cNvSpPr/>
          <p:nvPr/>
        </p:nvSpPr>
        <p:spPr>
          <a:xfrm>
            <a:off x="1265807" y="2054210"/>
            <a:ext cx="7731345" cy="51054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355230" y="2105356"/>
            <a:ext cx="6973464" cy="461665"/>
          </a:xfrm>
          <a:prstGeom prst="rect">
            <a:avLst/>
          </a:prstGeom>
        </p:spPr>
        <p:txBody>
          <a:bodyPr wrap="square">
            <a:spAutoFit/>
          </a:bodyPr>
          <a:lstStyle/>
          <a:p>
            <a:r>
              <a:rPr lang="vi-VN" sz="2400" i="1" dirty="0" smtClean="0">
                <a:latin typeface="#9Slide03 SFU Futura_12" panose="020B0604020202020204" charset="0"/>
              </a:rPr>
              <a:t>Gió </a:t>
            </a:r>
            <a:r>
              <a:rPr lang="vi-VN" sz="2400" i="1" dirty="0">
                <a:latin typeface="#9Slide03 SFU Futura_12" panose="020B0604020202020204" charset="0"/>
              </a:rPr>
              <a:t>đất, gió biển, gió phơn, gió thung lũng, gió núi</a:t>
            </a:r>
            <a:endParaRPr lang="en-US" sz="2400" i="1" dirty="0">
              <a:latin typeface="#9Slide03 SFU Futura_12" panose="020B0604020202020204" charset="0"/>
            </a:endParaRPr>
          </a:p>
        </p:txBody>
      </p:sp>
      <p:sp>
        <p:nvSpPr>
          <p:cNvPr id="55" name="Rectangle 54"/>
          <p:cNvSpPr/>
          <p:nvPr/>
        </p:nvSpPr>
        <p:spPr>
          <a:xfrm>
            <a:off x="1201427" y="5156140"/>
            <a:ext cx="4148893" cy="523220"/>
          </a:xfrm>
          <a:prstGeom prst="rect">
            <a:avLst/>
          </a:prstGeom>
        </p:spPr>
        <p:txBody>
          <a:bodyPr wrap="none">
            <a:spAutoFit/>
          </a:bodyPr>
          <a:lstStyle/>
          <a:p>
            <a:r>
              <a:rPr lang="en-US" sz="2800" b="1" dirty="0" err="1">
                <a:solidFill>
                  <a:srgbClr val="0070C0"/>
                </a:solidFill>
                <a:latin typeface="#9Slide03 SFU Futura_12" panose="020B0604020202020204" charset="0"/>
                <a:ea typeface="Calibri" panose="020F0502020204030204" pitchFamily="34" charset="0"/>
              </a:rPr>
              <a:t>Gió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mùa</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phân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bố</a:t>
            </a:r>
            <a:r>
              <a:rPr lang="en-US" sz="2800" b="1" dirty="0">
                <a:solidFill>
                  <a:srgbClr val="0070C0"/>
                </a:solidFill>
                <a:latin typeface="#9Slide03 SFU Futura_12" panose="020B0604020202020204" charset="0"/>
                <a:ea typeface="Calibri" panose="020F0502020204030204" pitchFamily="34" charset="0"/>
              </a:rPr>
              <a:t> ở </a:t>
            </a:r>
            <a:r>
              <a:rPr lang="en-US" sz="2800" b="1" dirty="0" err="1">
                <a:solidFill>
                  <a:srgbClr val="0070C0"/>
                </a:solidFill>
                <a:latin typeface="#9Slide03 SFU Futura_12" panose="020B0604020202020204" charset="0"/>
                <a:ea typeface="Calibri" panose="020F0502020204030204" pitchFamily="34" charset="0"/>
              </a:rPr>
              <a:t>đâu</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6" name="Rounded Rectangle 55"/>
          <p:cNvSpPr/>
          <p:nvPr/>
        </p:nvSpPr>
        <p:spPr>
          <a:xfrm>
            <a:off x="1265807" y="5658722"/>
            <a:ext cx="7732680" cy="51281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355228" y="5709868"/>
            <a:ext cx="7360147" cy="461665"/>
          </a:xfrm>
          <a:prstGeom prst="rect">
            <a:avLst/>
          </a:prstGeom>
        </p:spPr>
        <p:txBody>
          <a:bodyPr wrap="square">
            <a:spAutoFit/>
          </a:bodyPr>
          <a:lstStyle/>
          <a:p>
            <a:r>
              <a:rPr lang="vi-VN" sz="2400" i="1" dirty="0" smtClean="0">
                <a:latin typeface="#9Slide03 SFU Futura_12" panose="020B0604020202020204" charset="0"/>
              </a:rPr>
              <a:t>Nam </a:t>
            </a:r>
            <a:r>
              <a:rPr lang="vi-VN" sz="2400" i="1" dirty="0">
                <a:latin typeface="#9Slide03 SFU Futura_12" panose="020B0604020202020204" charset="0"/>
              </a:rPr>
              <a:t>Á, ĐNÁ, Đông Phi, </a:t>
            </a:r>
            <a:r>
              <a:rPr lang="en-US" sz="2400" i="1" dirty="0" smtClean="0">
                <a:latin typeface="#9Slide03 SFU Futura_12" panose="020B0604020202020204" charset="0"/>
              </a:rPr>
              <a:t>ĐB </a:t>
            </a:r>
            <a:r>
              <a:rPr lang="vi-VN" sz="2400" i="1" dirty="0" smtClean="0">
                <a:latin typeface="#9Slide03 SFU Futura_12" panose="020B0604020202020204" charset="0"/>
              </a:rPr>
              <a:t>Úc</a:t>
            </a:r>
            <a:r>
              <a:rPr lang="vi-VN" sz="2400" i="1" dirty="0">
                <a:latin typeface="#9Slide03 SFU Futura_12" panose="020B0604020202020204" charset="0"/>
              </a:rPr>
              <a:t>, Đông TQ, </a:t>
            </a:r>
            <a:r>
              <a:rPr lang="en-US" sz="2400" i="1" dirty="0" smtClean="0">
                <a:latin typeface="#9Slide03 SFU Futura_12" panose="020B0604020202020204" charset="0"/>
              </a:rPr>
              <a:t>ĐN </a:t>
            </a:r>
            <a:r>
              <a:rPr lang="vi-VN" sz="2400" i="1" dirty="0" smtClean="0">
                <a:latin typeface="#9Slide03 SFU Futura_12" panose="020B0604020202020204" charset="0"/>
              </a:rPr>
              <a:t>Hoa Kì</a:t>
            </a:r>
            <a:r>
              <a:rPr lang="en-US" sz="2400" i="1" dirty="0" smtClean="0">
                <a:latin typeface="#9Slide03 SFU Futura_12" panose="020B0604020202020204" charset="0"/>
              </a:rPr>
              <a:t>   </a:t>
            </a:r>
            <a:endParaRPr lang="en-US" sz="2400" i="1" dirty="0">
              <a:latin typeface="#9Slide03 SFU Futura_12" panose="020B0604020202020204" charset="0"/>
            </a:endParaRPr>
          </a:p>
        </p:txBody>
      </p:sp>
    </p:spTree>
    <p:extLst>
      <p:ext uri="{BB962C8B-B14F-4D97-AF65-F5344CB8AC3E}">
        <p14:creationId xmlns:p14="http://schemas.microsoft.com/office/powerpoint/2010/main" val="23350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7" grpId="0" animBg="1"/>
      <p:bldP spid="32" grpId="0"/>
      <p:bldP spid="30" grpId="0" animBg="1"/>
      <p:bldP spid="31" grpId="0"/>
      <p:bldP spid="52" grpId="0"/>
      <p:bldP spid="53" grpId="0" animBg="1"/>
      <p:bldP spid="54" grpId="0"/>
      <p:bldP spid="55" grpId="0"/>
      <p:bldP spid="56" grpId="0" animBg="1"/>
      <p:bldP spid="5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125219" y="1754673"/>
            <a:ext cx="7869462" cy="523220"/>
          </a:xfrm>
          <a:prstGeom prst="rect">
            <a:avLst/>
          </a:prstGeom>
        </p:spPr>
        <p:txBody>
          <a:bodyPr wrap="none">
            <a:spAutoFit/>
          </a:bodyPr>
          <a:lstStyle/>
          <a:p>
            <a:r>
              <a:rPr lang="vi-VN" sz="2800" b="1" dirty="0" smtClean="0">
                <a:solidFill>
                  <a:srgbClr val="0070C0"/>
                </a:solidFill>
                <a:latin typeface="#9Slide03 SFU Futura_12" panose="020B0604020202020204" charset="0"/>
                <a:ea typeface="Calibri" panose="020F0502020204030204" pitchFamily="34" charset="0"/>
              </a:rPr>
              <a:t>Gió </a:t>
            </a:r>
            <a:r>
              <a:rPr lang="vi-VN" sz="2800" b="1" dirty="0">
                <a:solidFill>
                  <a:srgbClr val="0070C0"/>
                </a:solidFill>
                <a:latin typeface="#9Slide03 SFU Futura_12" panose="020B0604020202020204" charset="0"/>
                <a:ea typeface="Calibri" panose="020F0502020204030204" pitchFamily="34" charset="0"/>
              </a:rPr>
              <a:t>Tín Phong ở Bắc Bán Cầu thổi theo hướng nào</a:t>
            </a:r>
            <a:endParaRPr lang="en-US" sz="2800" b="1" dirty="0">
              <a:solidFill>
                <a:srgbClr val="0070C0"/>
              </a:solidFill>
              <a:latin typeface="#9Slide03 SFU Futura_12" panose="020B0604020202020204" charset="0"/>
            </a:endParaRPr>
          </a:p>
        </p:txBody>
      </p:sp>
      <p:sp>
        <p:nvSpPr>
          <p:cNvPr id="33" name="Rounded Rectangle 32"/>
          <p:cNvSpPr/>
          <p:nvPr/>
        </p:nvSpPr>
        <p:spPr>
          <a:xfrm>
            <a:off x="9228131" y="1743010"/>
            <a:ext cx="2266776"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243133" y="1734041"/>
            <a:ext cx="1667789" cy="523220"/>
          </a:xfrm>
          <a:prstGeom prst="rect">
            <a:avLst/>
          </a:prstGeom>
        </p:spPr>
        <p:txBody>
          <a:bodyPr wrap="square">
            <a:spAutoFit/>
          </a:bodyPr>
          <a:lstStyle/>
          <a:p>
            <a:r>
              <a:rPr lang="en-US" sz="2800" i="1" dirty="0" err="1" smtClean="0">
                <a:solidFill>
                  <a:srgbClr val="000000"/>
                </a:solidFill>
                <a:latin typeface="#9Slide03 SFU Futura_12" panose="020B0604020202020204" charset="0"/>
              </a:rPr>
              <a:t>Đông</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bắc</a:t>
            </a:r>
            <a:endParaRPr lang="en-US" sz="2800" dirty="0">
              <a:latin typeface="#9Slide03 SFU Futura_12" panose="020B0604020202020204" charset="0"/>
            </a:endParaRPr>
          </a:p>
        </p:txBody>
      </p:sp>
      <p:sp>
        <p:nvSpPr>
          <p:cNvPr id="30" name="Rectangle 29"/>
          <p:cNvSpPr/>
          <p:nvPr/>
        </p:nvSpPr>
        <p:spPr>
          <a:xfrm>
            <a:off x="1125219" y="2320605"/>
            <a:ext cx="8076250" cy="523220"/>
          </a:xfrm>
          <a:prstGeom prst="rect">
            <a:avLst/>
          </a:prstGeom>
        </p:spPr>
        <p:txBody>
          <a:bodyPr wrap="none">
            <a:spAutoFit/>
          </a:bodyPr>
          <a:lstStyle/>
          <a:p>
            <a:r>
              <a:rPr lang="vi-VN" sz="2800" b="1" dirty="0" smtClean="0">
                <a:solidFill>
                  <a:srgbClr val="0070C0"/>
                </a:solidFill>
                <a:latin typeface="#9Slide03 SFU Futura_12" panose="020B0604020202020204" charset="0"/>
                <a:ea typeface="Calibri" panose="020F0502020204030204" pitchFamily="34" charset="0"/>
              </a:rPr>
              <a:t>Gió </a:t>
            </a:r>
            <a:r>
              <a:rPr lang="vi-VN" sz="2800" b="1" dirty="0">
                <a:solidFill>
                  <a:srgbClr val="0070C0"/>
                </a:solidFill>
                <a:latin typeface="#9Slide03 SFU Futura_12" panose="020B0604020202020204" charset="0"/>
                <a:ea typeface="Calibri" panose="020F0502020204030204" pitchFamily="34" charset="0"/>
              </a:rPr>
              <a:t>Tín Phong ở </a:t>
            </a:r>
            <a:r>
              <a:rPr lang="en-US" sz="2800" b="1" dirty="0" smtClean="0">
                <a:solidFill>
                  <a:srgbClr val="0070C0"/>
                </a:solidFill>
                <a:latin typeface="#9Slide03 SFU Futura_12" panose="020B0604020202020204" charset="0"/>
                <a:ea typeface="Calibri" panose="020F0502020204030204" pitchFamily="34" charset="0"/>
              </a:rPr>
              <a:t>Nam</a:t>
            </a:r>
            <a:r>
              <a:rPr lang="vi-VN" sz="2800" b="1" dirty="0" smtClean="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Bán Cầu thổi theo hướng nào</a:t>
            </a:r>
            <a:endParaRPr lang="en-US" sz="2800" b="1" dirty="0">
              <a:solidFill>
                <a:srgbClr val="0070C0"/>
              </a:solidFill>
              <a:latin typeface="#9Slide03 SFU Futura_12" panose="020B0604020202020204" charset="0"/>
            </a:endParaRPr>
          </a:p>
        </p:txBody>
      </p:sp>
      <p:sp>
        <p:nvSpPr>
          <p:cNvPr id="31" name="Rounded Rectangle 30"/>
          <p:cNvSpPr/>
          <p:nvPr/>
        </p:nvSpPr>
        <p:spPr>
          <a:xfrm>
            <a:off x="9230679" y="2349060"/>
            <a:ext cx="2279230"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277277" y="2301323"/>
            <a:ext cx="1902953" cy="523220"/>
          </a:xfrm>
          <a:prstGeom prst="rect">
            <a:avLst/>
          </a:prstGeom>
        </p:spPr>
        <p:txBody>
          <a:bodyPr wrap="square">
            <a:spAutoFit/>
          </a:bodyPr>
          <a:lstStyle/>
          <a:p>
            <a:r>
              <a:rPr lang="en-US" sz="2800" i="1" dirty="0" err="1" smtClean="0">
                <a:solidFill>
                  <a:srgbClr val="000000"/>
                </a:solidFill>
                <a:latin typeface="#9Slide03 SFU Futura_12" panose="020B0604020202020204" charset="0"/>
              </a:rPr>
              <a:t>Đông</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nam</a:t>
            </a:r>
            <a:endParaRPr lang="en-US" sz="2800" dirty="0">
              <a:latin typeface="#9Slide03 SFU Futura_12" panose="020B0604020202020204" charset="0"/>
            </a:endParaRPr>
          </a:p>
        </p:txBody>
      </p:sp>
      <p:sp>
        <p:nvSpPr>
          <p:cNvPr id="38" name="Rectangle 37"/>
          <p:cNvSpPr/>
          <p:nvPr/>
        </p:nvSpPr>
        <p:spPr>
          <a:xfrm>
            <a:off x="1124297" y="2921919"/>
            <a:ext cx="7989688" cy="523220"/>
          </a:xfrm>
          <a:prstGeom prst="rect">
            <a:avLst/>
          </a:prstGeom>
        </p:spPr>
        <p:txBody>
          <a:bodyPr wrap="none">
            <a:spAutoFit/>
          </a:bodyPr>
          <a:lstStyle/>
          <a:p>
            <a:r>
              <a:rPr lang="vi-VN" sz="2800" b="1" dirty="0" smtClean="0">
                <a:solidFill>
                  <a:srgbClr val="0070C0"/>
                </a:solidFill>
                <a:latin typeface="#9Slide03 SFU Futura_12" panose="020B0604020202020204" charset="0"/>
                <a:ea typeface="Calibri" panose="020F0502020204030204" pitchFamily="34" charset="0"/>
              </a:rPr>
              <a:t>Gió </a:t>
            </a:r>
            <a:r>
              <a:rPr lang="en-US" sz="2800" b="1" dirty="0" err="1" smtClean="0">
                <a:solidFill>
                  <a:srgbClr val="0070C0"/>
                </a:solidFill>
                <a:latin typeface="#9Slide03 SFU Futura_12" panose="020B0604020202020204" charset="0"/>
                <a:ea typeface="Calibri" panose="020F0502020204030204" pitchFamily="34" charset="0"/>
              </a:rPr>
              <a:t>Tây</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ôn</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đới</a:t>
            </a:r>
            <a:r>
              <a:rPr lang="en-US" sz="2800" b="1" dirty="0" smtClean="0">
                <a:solidFill>
                  <a:srgbClr val="0070C0"/>
                </a:solidFill>
                <a:latin typeface="#9Slide03 SFU Futura_12" panose="020B0604020202020204" charset="0"/>
                <a:ea typeface="Calibri" panose="020F0502020204030204" pitchFamily="34" charset="0"/>
              </a:rPr>
              <a:t> </a:t>
            </a:r>
            <a:r>
              <a:rPr lang="vi-VN" sz="2800" b="1" dirty="0" smtClean="0">
                <a:solidFill>
                  <a:srgbClr val="0070C0"/>
                </a:solidFill>
                <a:latin typeface="#9Slide03 SFU Futura_12" panose="020B0604020202020204" charset="0"/>
                <a:ea typeface="Calibri" panose="020F0502020204030204" pitchFamily="34" charset="0"/>
              </a:rPr>
              <a:t>ở </a:t>
            </a:r>
            <a:r>
              <a:rPr lang="vi-VN" sz="2800" b="1" dirty="0">
                <a:solidFill>
                  <a:srgbClr val="0070C0"/>
                </a:solidFill>
                <a:latin typeface="#9Slide03 SFU Futura_12" panose="020B0604020202020204" charset="0"/>
                <a:ea typeface="Calibri" panose="020F0502020204030204" pitchFamily="34" charset="0"/>
              </a:rPr>
              <a:t>Bắc Bán Cầu thổi theo hướng nào</a:t>
            </a:r>
            <a:endParaRPr lang="en-US" sz="2800" b="1" dirty="0">
              <a:solidFill>
                <a:srgbClr val="0070C0"/>
              </a:solidFill>
              <a:latin typeface="#9Slide03 SFU Futura_12" panose="020B0604020202020204" charset="0"/>
            </a:endParaRPr>
          </a:p>
        </p:txBody>
      </p:sp>
      <p:sp>
        <p:nvSpPr>
          <p:cNvPr id="42" name="Rounded Rectangle 41"/>
          <p:cNvSpPr/>
          <p:nvPr/>
        </p:nvSpPr>
        <p:spPr>
          <a:xfrm>
            <a:off x="9227208" y="2910256"/>
            <a:ext cx="2282701"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242211" y="2901287"/>
            <a:ext cx="1667789" cy="523220"/>
          </a:xfrm>
          <a:prstGeom prst="rect">
            <a:avLst/>
          </a:prstGeom>
        </p:spPr>
        <p:txBody>
          <a:bodyPr wrap="square">
            <a:spAutoFit/>
          </a:bodyPr>
          <a:lstStyle/>
          <a:p>
            <a:r>
              <a:rPr lang="en-US" sz="2800" i="1" dirty="0" err="1" smtClean="0">
                <a:solidFill>
                  <a:srgbClr val="000000"/>
                </a:solidFill>
                <a:latin typeface="#9Slide03 SFU Futura_12" panose="020B0604020202020204" charset="0"/>
              </a:rPr>
              <a:t>Tây</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nam</a:t>
            </a:r>
            <a:endParaRPr lang="en-US" sz="2800" dirty="0">
              <a:latin typeface="#9Slide03 SFU Futura_12" panose="020B0604020202020204" charset="0"/>
            </a:endParaRPr>
          </a:p>
        </p:txBody>
      </p:sp>
      <p:sp>
        <p:nvSpPr>
          <p:cNvPr id="44" name="Rectangle 43"/>
          <p:cNvSpPr/>
          <p:nvPr/>
        </p:nvSpPr>
        <p:spPr>
          <a:xfrm>
            <a:off x="1121949" y="3517555"/>
            <a:ext cx="8196475" cy="523220"/>
          </a:xfrm>
          <a:prstGeom prst="rect">
            <a:avLst/>
          </a:prstGeom>
        </p:spPr>
        <p:txBody>
          <a:bodyPr wrap="none">
            <a:spAutoFit/>
          </a:bodyPr>
          <a:lstStyle/>
          <a:p>
            <a:r>
              <a:rPr lang="vi-VN" sz="2800" b="1" dirty="0" smtClean="0">
                <a:solidFill>
                  <a:srgbClr val="0070C0"/>
                </a:solidFill>
                <a:latin typeface="#9Slide03 SFU Futura_12" panose="020B0604020202020204" charset="0"/>
                <a:ea typeface="Calibri" panose="020F0502020204030204" pitchFamily="34" charset="0"/>
              </a:rPr>
              <a:t>Gió </a:t>
            </a:r>
            <a:r>
              <a:rPr lang="en-US" sz="2800" b="1" dirty="0" err="1" smtClean="0">
                <a:solidFill>
                  <a:srgbClr val="0070C0"/>
                </a:solidFill>
                <a:latin typeface="#9Slide03 SFU Futura_12" panose="020B0604020202020204" charset="0"/>
                <a:ea typeface="Calibri" panose="020F0502020204030204" pitchFamily="34" charset="0"/>
              </a:rPr>
              <a:t>Tây</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ôn</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đới</a:t>
            </a:r>
            <a:r>
              <a:rPr lang="en-US" sz="2800" b="1" dirty="0" smtClean="0">
                <a:solidFill>
                  <a:srgbClr val="0070C0"/>
                </a:solidFill>
                <a:latin typeface="#9Slide03 SFU Futura_12" panose="020B0604020202020204" charset="0"/>
                <a:ea typeface="Calibri" panose="020F0502020204030204" pitchFamily="34" charset="0"/>
              </a:rPr>
              <a:t> </a:t>
            </a:r>
            <a:r>
              <a:rPr lang="vi-VN" sz="2800" b="1" dirty="0" smtClean="0">
                <a:solidFill>
                  <a:srgbClr val="0070C0"/>
                </a:solidFill>
                <a:latin typeface="#9Slide03 SFU Futura_12" panose="020B0604020202020204" charset="0"/>
                <a:ea typeface="Calibri" panose="020F0502020204030204" pitchFamily="34" charset="0"/>
              </a:rPr>
              <a:t>ở </a:t>
            </a:r>
            <a:r>
              <a:rPr lang="en-US" sz="2800" b="1" dirty="0" smtClean="0">
                <a:solidFill>
                  <a:srgbClr val="0070C0"/>
                </a:solidFill>
                <a:latin typeface="#9Slide03 SFU Futura_12" panose="020B0604020202020204" charset="0"/>
                <a:ea typeface="Calibri" panose="020F0502020204030204" pitchFamily="34" charset="0"/>
              </a:rPr>
              <a:t>Nam</a:t>
            </a:r>
            <a:r>
              <a:rPr lang="vi-VN" sz="2800" b="1" dirty="0" smtClean="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Bán Cầu thổi theo hướng nào</a:t>
            </a:r>
            <a:endParaRPr lang="en-US" sz="2800" b="1" dirty="0">
              <a:solidFill>
                <a:srgbClr val="0070C0"/>
              </a:solidFill>
              <a:latin typeface="#9Slide03 SFU Futura_12" panose="020B0604020202020204" charset="0"/>
            </a:endParaRPr>
          </a:p>
        </p:txBody>
      </p:sp>
      <p:sp>
        <p:nvSpPr>
          <p:cNvPr id="45" name="Rounded Rectangle 44"/>
          <p:cNvSpPr/>
          <p:nvPr/>
        </p:nvSpPr>
        <p:spPr>
          <a:xfrm>
            <a:off x="9224860" y="3505892"/>
            <a:ext cx="2285049"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239863" y="3496923"/>
            <a:ext cx="1667789" cy="523220"/>
          </a:xfrm>
          <a:prstGeom prst="rect">
            <a:avLst/>
          </a:prstGeom>
        </p:spPr>
        <p:txBody>
          <a:bodyPr wrap="square">
            <a:spAutoFit/>
          </a:bodyPr>
          <a:lstStyle/>
          <a:p>
            <a:r>
              <a:rPr lang="en-US" sz="2800" i="1" dirty="0" err="1" smtClean="0">
                <a:solidFill>
                  <a:srgbClr val="000000"/>
                </a:solidFill>
                <a:latin typeface="#9Slide03 SFU Futura_12" panose="020B0604020202020204" charset="0"/>
              </a:rPr>
              <a:t>Tây</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bắc</a:t>
            </a:r>
            <a:endParaRPr lang="en-US" sz="2800" dirty="0">
              <a:latin typeface="#9Slide03 SFU Futura_12" panose="020B0604020202020204" charset="0"/>
            </a:endParaRPr>
          </a:p>
        </p:txBody>
      </p:sp>
      <p:sp>
        <p:nvSpPr>
          <p:cNvPr id="52" name="Rectangle 51"/>
          <p:cNvSpPr/>
          <p:nvPr/>
        </p:nvSpPr>
        <p:spPr>
          <a:xfrm>
            <a:off x="1144058" y="4130822"/>
            <a:ext cx="4841390"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Calibri" panose="020F0502020204030204" pitchFamily="34" charset="0"/>
              </a:rPr>
              <a:t>Gió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Mậu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Dịch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có</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3" name="Rounded Rectangle 52"/>
          <p:cNvSpPr/>
          <p:nvPr/>
        </p:nvSpPr>
        <p:spPr>
          <a:xfrm>
            <a:off x="9246970" y="4119159"/>
            <a:ext cx="2262938"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9261972" y="4110190"/>
            <a:ext cx="1667789" cy="523220"/>
          </a:xfrm>
          <a:prstGeom prst="rect">
            <a:avLst/>
          </a:prstGeom>
        </p:spPr>
        <p:txBody>
          <a:bodyPr wrap="square">
            <a:spAutoFit/>
          </a:bodyPr>
          <a:lstStyle/>
          <a:p>
            <a:pPr algn="ctr"/>
            <a:r>
              <a:rPr lang="en-US" sz="2800" i="1" dirty="0" err="1" smtClean="0">
                <a:solidFill>
                  <a:srgbClr val="000000"/>
                </a:solidFill>
                <a:latin typeface="#9Slide03 SFU Futura_12" panose="020B0604020202020204" charset="0"/>
              </a:rPr>
              <a:t>Khô</a:t>
            </a:r>
            <a:endParaRPr lang="en-US" sz="2800" dirty="0">
              <a:latin typeface="#9Slide03 SFU Futura_12" panose="020B0604020202020204" charset="0"/>
            </a:endParaRPr>
          </a:p>
        </p:txBody>
      </p:sp>
      <p:sp>
        <p:nvSpPr>
          <p:cNvPr id="55" name="Rectangle 54"/>
          <p:cNvSpPr/>
          <p:nvPr/>
        </p:nvSpPr>
        <p:spPr>
          <a:xfrm>
            <a:off x="1109613" y="4671936"/>
            <a:ext cx="4984057"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Calibri" panose="020F0502020204030204" pitchFamily="34" charset="0"/>
              </a:rPr>
              <a:t>Gió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Tây</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ôn</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đới</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có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6" name="Rounded Rectangle 55"/>
          <p:cNvSpPr/>
          <p:nvPr/>
        </p:nvSpPr>
        <p:spPr>
          <a:xfrm>
            <a:off x="9246970" y="4671936"/>
            <a:ext cx="2277940"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9201468" y="4681147"/>
            <a:ext cx="2288997" cy="523220"/>
          </a:xfrm>
          <a:prstGeom prst="rect">
            <a:avLst/>
          </a:prstGeom>
        </p:spPr>
        <p:txBody>
          <a:bodyPr wrap="square">
            <a:spAutoFit/>
          </a:bodyPr>
          <a:lstStyle/>
          <a:p>
            <a:pPr algn="ctr"/>
            <a:r>
              <a:rPr lang="en-US" sz="2800" i="1" dirty="0" err="1" smtClean="0">
                <a:solidFill>
                  <a:srgbClr val="000000"/>
                </a:solidFill>
                <a:latin typeface="#9Slide03 SFU Futura_12" panose="020B0604020202020204" charset="0"/>
              </a:rPr>
              <a:t>Ẩm</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cao</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mưa</a:t>
            </a:r>
            <a:endParaRPr lang="en-US" sz="2800" dirty="0">
              <a:latin typeface="#9Slide03 SFU Futura_12" panose="020B0604020202020204" charset="0"/>
            </a:endParaRPr>
          </a:p>
        </p:txBody>
      </p:sp>
      <p:sp>
        <p:nvSpPr>
          <p:cNvPr id="58" name="Rectangle 57"/>
          <p:cNvSpPr/>
          <p:nvPr/>
        </p:nvSpPr>
        <p:spPr>
          <a:xfrm>
            <a:off x="1144058" y="5286070"/>
            <a:ext cx="6431569"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Calibri" panose="020F0502020204030204" pitchFamily="34" charset="0"/>
              </a:rPr>
              <a:t>Gió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mùa</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mùa</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hạ</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thường</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có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59" name="Rounded Rectangle 58"/>
          <p:cNvSpPr/>
          <p:nvPr/>
        </p:nvSpPr>
        <p:spPr>
          <a:xfrm>
            <a:off x="9246970" y="5274407"/>
            <a:ext cx="2262938"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230043" y="5265021"/>
            <a:ext cx="2126533" cy="523220"/>
          </a:xfrm>
          <a:prstGeom prst="rect">
            <a:avLst/>
          </a:prstGeom>
        </p:spPr>
        <p:txBody>
          <a:bodyPr wrap="square">
            <a:spAutoFit/>
          </a:bodyPr>
          <a:lstStyle/>
          <a:p>
            <a:pPr algn="ctr"/>
            <a:r>
              <a:rPr lang="en-US" sz="2800" i="1" dirty="0" err="1" smtClean="0">
                <a:solidFill>
                  <a:srgbClr val="000000"/>
                </a:solidFill>
                <a:latin typeface="#9Slide03 SFU Futura_12" panose="020B0604020202020204" charset="0"/>
              </a:rPr>
              <a:t>Nóng</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ẩm</a:t>
            </a:r>
            <a:endParaRPr lang="en-US" sz="2800" dirty="0">
              <a:latin typeface="#9Slide03 SFU Futura_12" panose="020B0604020202020204" charset="0"/>
            </a:endParaRPr>
          </a:p>
        </p:txBody>
      </p:sp>
      <p:sp>
        <p:nvSpPr>
          <p:cNvPr id="61" name="Rectangle 60"/>
          <p:cNvSpPr/>
          <p:nvPr/>
        </p:nvSpPr>
        <p:spPr>
          <a:xfrm>
            <a:off x="1144058" y="5860559"/>
            <a:ext cx="6825908" cy="523220"/>
          </a:xfrm>
          <a:prstGeom prst="rect">
            <a:avLst/>
          </a:prstGeom>
        </p:spPr>
        <p:txBody>
          <a:bodyPr wrap="none">
            <a:spAutoFit/>
          </a:bodyPr>
          <a:lstStyle/>
          <a:p>
            <a:r>
              <a:rPr lang="en-US" sz="2800" b="1" dirty="0" err="1" smtClean="0">
                <a:solidFill>
                  <a:srgbClr val="0070C0"/>
                </a:solidFill>
                <a:latin typeface="#9Slide03 SFU Futura_12" panose="020B0604020202020204" charset="0"/>
                <a:ea typeface="Calibri" panose="020F0502020204030204" pitchFamily="34" charset="0"/>
              </a:rPr>
              <a:t>Gió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mùa</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mùa</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đông</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thường</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có</a:t>
            </a:r>
            <a:r>
              <a:rPr lang="en-US" sz="2800" b="1" dirty="0" smtClean="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tính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gì</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62" name="Rounded Rectangle 61"/>
          <p:cNvSpPr/>
          <p:nvPr/>
        </p:nvSpPr>
        <p:spPr>
          <a:xfrm>
            <a:off x="9246970" y="5848896"/>
            <a:ext cx="2262938" cy="512499"/>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498333" y="5837980"/>
            <a:ext cx="1667789" cy="523220"/>
          </a:xfrm>
          <a:prstGeom prst="rect">
            <a:avLst/>
          </a:prstGeom>
        </p:spPr>
        <p:txBody>
          <a:bodyPr wrap="square">
            <a:spAutoFit/>
          </a:bodyPr>
          <a:lstStyle/>
          <a:p>
            <a:pPr algn="ctr"/>
            <a:r>
              <a:rPr lang="en-US" sz="2800" i="1" dirty="0" err="1" smtClean="0">
                <a:solidFill>
                  <a:srgbClr val="000000"/>
                </a:solidFill>
                <a:latin typeface="#9Slide03 SFU Futura_12" panose="020B0604020202020204" charset="0"/>
              </a:rPr>
              <a:t>Lạnh</a:t>
            </a:r>
            <a:r>
              <a:rPr lang="en-US" sz="2800" i="1" dirty="0" smtClean="0">
                <a:solidFill>
                  <a:srgbClr val="000000"/>
                </a:solidFill>
                <a:latin typeface="#9Slide03 SFU Futura_12" panose="020B0604020202020204" charset="0"/>
              </a:rPr>
              <a:t>, </a:t>
            </a:r>
            <a:r>
              <a:rPr lang="en-US" sz="2800" i="1" dirty="0" err="1" smtClean="0">
                <a:solidFill>
                  <a:srgbClr val="000000"/>
                </a:solidFill>
                <a:latin typeface="#9Slide03 SFU Futura_12" panose="020B0604020202020204" charset="0"/>
              </a:rPr>
              <a:t>khô</a:t>
            </a:r>
            <a:endParaRPr lang="en-US" sz="2800" dirty="0">
              <a:latin typeface="#9Slide03 SFU Futura_12" panose="020B0604020202020204" charset="0"/>
            </a:endParaRPr>
          </a:p>
        </p:txBody>
      </p:sp>
    </p:spTree>
    <p:extLst>
      <p:ext uri="{BB962C8B-B14F-4D97-AF65-F5344CB8AC3E}">
        <p14:creationId xmlns:p14="http://schemas.microsoft.com/office/powerpoint/2010/main" val="6109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fade">
                                      <p:cBhvr>
                                        <p:cTn id="103" dur="500"/>
                                        <p:tgtEl>
                                          <p:spTgt spid="6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fade">
                                      <p:cBhvr>
                                        <p:cTn id="10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animBg="1"/>
      <p:bldP spid="47" grpId="0"/>
      <p:bldP spid="30" grpId="0"/>
      <p:bldP spid="31" grpId="0" animBg="1"/>
      <p:bldP spid="36" grpId="0"/>
      <p:bldP spid="38" grpId="0"/>
      <p:bldP spid="42" grpId="0" animBg="1"/>
      <p:bldP spid="43" grpId="0"/>
      <p:bldP spid="44" grpId="0"/>
      <p:bldP spid="45" grpId="0" animBg="1"/>
      <p:bldP spid="46" grpId="0"/>
      <p:bldP spid="52" grpId="0"/>
      <p:bldP spid="53" grpId="0" animBg="1"/>
      <p:bldP spid="54" grpId="0"/>
      <p:bldP spid="55" grpId="0"/>
      <p:bldP spid="56" grpId="0" animBg="1"/>
      <p:bldP spid="57" grpId="0"/>
      <p:bldP spid="58" grpId="0"/>
      <p:bldP spid="59" grpId="0" animBg="1"/>
      <p:bldP spid="60" grpId="0"/>
      <p:bldP spid="61" grpId="0"/>
      <p:bldP spid="62" grpId="0" animBg="1"/>
      <p:bldP spid="6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885860"/>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rPr>
                <a:t>LUYỆN TẬP</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4522" y="3175539"/>
            <a:ext cx="3233815" cy="34434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1712" y="2131682"/>
            <a:ext cx="6701718" cy="3314"/>
          </a:xfrm>
          <a:prstGeom prst="line">
            <a:avLst/>
          </a:prstGeom>
          <a:ln w="76200">
            <a:solidFill>
              <a:srgbClr val="1A812F"/>
            </a:solidFill>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D6CE6303-3C40-4361-9869-64BB994762E1}"/>
              </a:ext>
            </a:extLst>
          </p:cNvPr>
          <p:cNvSpPr/>
          <p:nvPr/>
        </p:nvSpPr>
        <p:spPr>
          <a:xfrm>
            <a:off x="-508511" y="1502817"/>
            <a:ext cx="6485581" cy="131245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Arial" panose="020B0604020202020204" pitchFamily="34" charset="0"/>
              </a:rPr>
              <a:t>TRẮC NGHIỆM</a:t>
            </a:r>
            <a:endParaRPr kumimoji="0" lang="en-US" sz="6000" b="1" i="0" u="none" strike="noStrike" kern="1200" cap="none" spc="0" normalizeH="0" baseline="0" noProof="0" dirty="0">
              <a:ln>
                <a:noFill/>
              </a:ln>
              <a:solidFill>
                <a:srgbClr val="1A812F"/>
              </a:solidFill>
              <a:effectLst/>
              <a:uLnTx/>
              <a:uFillTx/>
              <a:latin typeface="#9Slide03 SFU Futura_12" panose="020B0604020202020204" charset="0"/>
              <a:ea typeface="+mn-ea"/>
              <a:cs typeface="Arial" panose="020B0604020202020204" pitchFamily="34" charset="0"/>
            </a:endParaRPr>
          </a:p>
        </p:txBody>
      </p:sp>
      <p:pic>
        <p:nvPicPr>
          <p:cNvPr id="1026" name="Picture 2" descr="Trắc nghiệm: Bạn muốn sở hữu siêu năng lực nào?"/>
          <p:cNvPicPr>
            <a:picLocks noChangeAspect="1" noChangeArrowheads="1"/>
          </p:cNvPicPr>
          <p:nvPr/>
        </p:nvPicPr>
        <p:blipFill rotWithShape="1">
          <a:blip r:embed="rId4">
            <a:extLst>
              <a:ext uri="{28A0092B-C50C-407E-A947-70E740481C1C}">
                <a14:useLocalDpi xmlns:a14="http://schemas.microsoft.com/office/drawing/2010/main" val="0"/>
              </a:ext>
            </a:extLst>
          </a:blip>
          <a:srcRect b="14832"/>
          <a:stretch/>
        </p:blipFill>
        <p:spPr bwMode="auto">
          <a:xfrm>
            <a:off x="7347725" y="3215455"/>
            <a:ext cx="4795705" cy="33636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D6CE6303-3C40-4361-9869-64BB994762E1}"/>
              </a:ext>
            </a:extLst>
          </p:cNvPr>
          <p:cNvSpPr/>
          <p:nvPr/>
        </p:nvSpPr>
        <p:spPr>
          <a:xfrm>
            <a:off x="3912950" y="3456252"/>
            <a:ext cx="6485581" cy="131245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2531DD"/>
                </a:solidFill>
                <a:effectLst/>
                <a:uLnTx/>
                <a:uFillTx/>
                <a:latin typeface="#9Slide03 SFU Futura_12" panose="020B0604020202020204" charset="0"/>
                <a:ea typeface="+mn-ea"/>
                <a:cs typeface="Arial" panose="020B0604020202020204" pitchFamily="34" charset="0"/>
              </a:rPr>
              <a:t>TRẢ LỜI CÂU HỎI </a:t>
            </a:r>
            <a:endParaRPr kumimoji="0" lang="en-US" sz="6000" b="1" i="0" u="none" strike="noStrike" kern="1200" cap="none" spc="0" normalizeH="0" baseline="0" noProof="0" dirty="0">
              <a:ln>
                <a:noFill/>
              </a:ln>
              <a:solidFill>
                <a:srgbClr val="2531DD"/>
              </a:solidFill>
              <a:effectLst/>
              <a:uLnTx/>
              <a:uFillTx/>
              <a:latin typeface="#9Slide03 SFU Futura_12" panose="020B0604020202020204" charset="0"/>
              <a:ea typeface="+mn-ea"/>
              <a:cs typeface="Arial" panose="020B0604020202020204" pitchFamily="34" charset="0"/>
            </a:endParaRPr>
          </a:p>
        </p:txBody>
      </p:sp>
    </p:spTree>
    <p:extLst>
      <p:ext uri="{BB962C8B-B14F-4D97-AF65-F5344CB8AC3E}">
        <p14:creationId xmlns:p14="http://schemas.microsoft.com/office/powerpoint/2010/main" val="14890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5515" y="0"/>
            <a:ext cx="12027056" cy="6729413"/>
            <a:chOff x="4422621" y="1094857"/>
            <a:chExt cx="7641510"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430436" cy="6402425"/>
              </a:xfrm>
              <a:prstGeom prst="rect">
                <a:avLst/>
              </a:prstGeom>
              <a:solidFill>
                <a:srgbClr val="FFFF00"/>
              </a:solid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26845" y="-22254"/>
                <a:ext cx="11361671" cy="6383246"/>
              </a:xfrm>
              <a:prstGeom prst="rect">
                <a:avLst/>
              </a:prstGeom>
              <a:solidFill>
                <a:srgbClr val="1A812F"/>
              </a:solidFill>
              <a:ln w="76200">
                <a:solidFill>
                  <a:srgbClr val="1A8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1" y="1094857"/>
              <a:ext cx="660236" cy="8612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p:cNvSpPr/>
          <p:nvPr/>
        </p:nvSpPr>
        <p:spPr>
          <a:xfrm>
            <a:off x="602854" y="1321492"/>
            <a:ext cx="53902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Kể </a:t>
            </a:r>
            <a:r>
              <a:rPr kumimoji="0" lang="vi-VN" sz="32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rPr>
              <a:t>tên một số dạng của mưa?</a:t>
            </a:r>
            <a:endParaRPr kumimoji="0" lang="en-US" sz="32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endParaRPr>
          </a:p>
        </p:txBody>
      </p:sp>
      <p:sp>
        <p:nvSpPr>
          <p:cNvPr id="48" name="Rounded Rectangle 47"/>
          <p:cNvSpPr/>
          <p:nvPr/>
        </p:nvSpPr>
        <p:spPr>
          <a:xfrm>
            <a:off x="6068325" y="867596"/>
            <a:ext cx="5457232" cy="169955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6124886" y="1024877"/>
            <a:ext cx="540067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Mưa </a:t>
            </a:r>
            <a:r>
              <a:rPr kumimoji="0" lang="vi-VN" sz="28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rPr>
              <a:t>có các dạng như: mưa phùn, mưa rào, mưa </a:t>
            </a:r>
            <a:r>
              <a:rPr kumimoji="0" lang="vi-VN"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đá</a:t>
            </a:r>
            <a:r>
              <a:rPr kumimoji="0" lang="en-US"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a:t>
            </a:r>
            <a:r>
              <a:rPr kumimoji="0" lang="vi-VN"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vi-VN" sz="28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rPr>
              <a:t>các dạng khác như tuyết, mưa tuyết, sương.</a:t>
            </a:r>
            <a:endParaRPr kumimoji="0" lang="en-US" sz="28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endParaRPr>
          </a:p>
        </p:txBody>
      </p:sp>
      <p:sp>
        <p:nvSpPr>
          <p:cNvPr id="3" name="Rectangle 2"/>
          <p:cNvSpPr/>
          <p:nvPr/>
        </p:nvSpPr>
        <p:spPr>
          <a:xfrm>
            <a:off x="678065" y="3082353"/>
            <a:ext cx="462915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1A812F"/>
                </a:solidFill>
                <a:effectLst/>
                <a:uLnTx/>
                <a:uFillTx/>
                <a:latin typeface="#9Slide03 SFU Futura_12" panose="020B0604020202020204" charset="0"/>
                <a:ea typeface="Cambria" panose="02040503050406030204" pitchFamily="18" charset="0"/>
                <a:cs typeface="+mn-cs"/>
              </a:rPr>
              <a:t>Kể </a:t>
            </a:r>
            <a:r>
              <a:rPr kumimoji="0" lang="vi-VN" sz="3200" b="1" i="0" u="none" strike="noStrike" kern="1200" cap="none" spc="0" normalizeH="0" baseline="0" noProof="0" dirty="0">
                <a:ln>
                  <a:noFill/>
                </a:ln>
                <a:solidFill>
                  <a:srgbClr val="1A812F"/>
                </a:solidFill>
                <a:effectLst/>
                <a:uLnTx/>
                <a:uFillTx/>
                <a:latin typeface="#9Slide03 SFU Futura_12" panose="020B0604020202020204" charset="0"/>
                <a:ea typeface="Cambria" panose="02040503050406030204" pitchFamily="18" charset="0"/>
                <a:cs typeface="+mn-cs"/>
              </a:rPr>
              <a:t>tên một số bài hát có từ mưa trong tên bài hát?</a:t>
            </a:r>
            <a:r>
              <a:rPr kumimoji="0" lang="en-US" sz="3200" b="1" i="0" u="none" strike="noStrike" kern="1200" cap="none" spc="0" normalizeH="0" baseline="0" noProof="0" dirty="0" smtClean="0">
                <a:ln>
                  <a:noFill/>
                </a:ln>
                <a:solidFill>
                  <a:srgbClr val="1A812F"/>
                </a:solidFill>
                <a:effectLst/>
                <a:uLnTx/>
                <a:uFillTx/>
                <a:latin typeface="#9Slide03 SFU Futura_12" panose="020B0604020202020204" charset="0"/>
                <a:ea typeface="Cambria" panose="02040503050406030204" pitchFamily="18" charset="0"/>
                <a:cs typeface="+mn-cs"/>
              </a:rPr>
              <a:t> </a:t>
            </a:r>
            <a:endParaRPr kumimoji="0" lang="en-US" sz="32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endParaRPr>
          </a:p>
        </p:txBody>
      </p:sp>
      <p:sp>
        <p:nvSpPr>
          <p:cNvPr id="29" name="Rounded Rectangle 28"/>
          <p:cNvSpPr/>
          <p:nvPr/>
        </p:nvSpPr>
        <p:spPr>
          <a:xfrm>
            <a:off x="6011762" y="2703654"/>
            <a:ext cx="5513795" cy="188354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6068324" y="2687925"/>
            <a:ext cx="5400674"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Em </a:t>
            </a:r>
            <a:r>
              <a:rPr kumimoji="0" lang="vi-VN" sz="28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rPr>
              <a:t>gái mưa, mưa của ngày xưa, cà phê đắng và mưa, con đường mưa, cầu vồng sau mưa, mưa thất tịch tháng 8, …</a:t>
            </a:r>
            <a:endParaRPr kumimoji="0" lang="en-US" sz="28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endParaRPr>
          </a:p>
        </p:txBody>
      </p:sp>
      <p:sp>
        <p:nvSpPr>
          <p:cNvPr id="32" name="Rectangle 31"/>
          <p:cNvSpPr/>
          <p:nvPr/>
        </p:nvSpPr>
        <p:spPr>
          <a:xfrm>
            <a:off x="678065" y="4713319"/>
            <a:ext cx="48908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Ca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sĩ</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nào</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được</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mệnh</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danh</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là</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Hoàng</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tử</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vi-VN"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mưa</a:t>
            </a:r>
            <a:r>
              <a:rPr kumimoji="0" lang="vi-VN" sz="28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rPr>
              <a:t>?</a:t>
            </a:r>
            <a:endParaRPr kumimoji="0" lang="en-US" sz="28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endParaRPr>
          </a:p>
        </p:txBody>
      </p:sp>
      <p:sp>
        <p:nvSpPr>
          <p:cNvPr id="34" name="Rounded Rectangle 33"/>
          <p:cNvSpPr/>
          <p:nvPr/>
        </p:nvSpPr>
        <p:spPr>
          <a:xfrm>
            <a:off x="6040041" y="4765037"/>
            <a:ext cx="5485517" cy="512499"/>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6096603" y="4787813"/>
            <a:ext cx="53441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Sơn</a:t>
            </a:r>
            <a:r>
              <a:rPr kumimoji="0" lang="en-US"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Tùng</a:t>
            </a:r>
            <a:r>
              <a:rPr kumimoji="0" lang="en-US" sz="28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M-TP </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Cơn</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mưa</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ngang</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qua)</a:t>
            </a:r>
            <a:endParaRPr kumimoji="0" lang="en-US" sz="22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endParaRPr>
          </a:p>
        </p:txBody>
      </p:sp>
      <p:sp>
        <p:nvSpPr>
          <p:cNvPr id="36" name="Rectangle 35"/>
          <p:cNvSpPr/>
          <p:nvPr/>
        </p:nvSpPr>
        <p:spPr>
          <a:xfrm>
            <a:off x="678065" y="5613561"/>
            <a:ext cx="48908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Ca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sĩ</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nào</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được</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mệnh</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danh</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là</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en-US" sz="2800" b="1" i="0" u="none" strike="noStrike" kern="1200" cap="none" spc="0" normalizeH="0" baseline="0" noProof="0" dirty="0" err="1" smtClean="0">
                <a:ln>
                  <a:noFill/>
                </a:ln>
                <a:solidFill>
                  <a:srgbClr val="1A812F"/>
                </a:solidFill>
                <a:effectLst/>
                <a:uLnTx/>
                <a:uFillTx/>
                <a:latin typeface="#9Slide03 SFU Futura_12" panose="020B0604020202020204" charset="0"/>
                <a:ea typeface="+mn-ea"/>
                <a:cs typeface="+mn-cs"/>
              </a:rPr>
              <a:t>Thánh</a:t>
            </a:r>
            <a:r>
              <a:rPr kumimoji="0" lang="en-US"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 </a:t>
            </a:r>
            <a:r>
              <a:rPr kumimoji="0" lang="vi-VN" sz="2800" b="1" i="0" u="none" strike="noStrike" kern="1200" cap="none" spc="0" normalizeH="0" baseline="0" noProof="0" dirty="0" smtClean="0">
                <a:ln>
                  <a:noFill/>
                </a:ln>
                <a:solidFill>
                  <a:srgbClr val="1A812F"/>
                </a:solidFill>
                <a:effectLst/>
                <a:uLnTx/>
                <a:uFillTx/>
                <a:latin typeface="#9Slide03 SFU Futura_12" panose="020B0604020202020204" charset="0"/>
                <a:ea typeface="+mn-ea"/>
                <a:cs typeface="+mn-cs"/>
              </a:rPr>
              <a:t>mưa</a:t>
            </a:r>
            <a:r>
              <a:rPr kumimoji="0" lang="vi-VN" sz="28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rPr>
              <a:t>?</a:t>
            </a:r>
            <a:endParaRPr kumimoji="0" lang="en-US" sz="2800" b="1" i="0" u="none" strike="noStrike" kern="1200" cap="none" spc="0" normalizeH="0" baseline="0" noProof="0" dirty="0">
              <a:ln>
                <a:noFill/>
              </a:ln>
              <a:solidFill>
                <a:srgbClr val="1A812F"/>
              </a:solidFill>
              <a:effectLst/>
              <a:uLnTx/>
              <a:uFillTx/>
              <a:latin typeface="#9Slide03 SFU Futura_12" panose="020B0604020202020204" charset="0"/>
              <a:ea typeface="+mn-ea"/>
              <a:cs typeface="+mn-cs"/>
            </a:endParaRPr>
          </a:p>
        </p:txBody>
      </p:sp>
      <p:sp>
        <p:nvSpPr>
          <p:cNvPr id="39" name="Rounded Rectangle 38"/>
          <p:cNvSpPr/>
          <p:nvPr/>
        </p:nvSpPr>
        <p:spPr>
          <a:xfrm>
            <a:off x="6011762" y="5708781"/>
            <a:ext cx="5513797" cy="512499"/>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p:nvSpPr>
        <p:spPr>
          <a:xfrm>
            <a:off x="6068324" y="5774421"/>
            <a:ext cx="56158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Trung</a:t>
            </a:r>
            <a:r>
              <a:rPr kumimoji="0" lang="en-US" sz="24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4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Quân</a:t>
            </a:r>
            <a:r>
              <a:rPr kumimoji="0" lang="en-US" sz="24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Idol </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Rất</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nhiều</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bài</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hát</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về</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 </a:t>
            </a:r>
            <a:r>
              <a:rPr kumimoji="0" lang="en-US" sz="2200" b="1" i="0" u="none" strike="noStrike" kern="1200" cap="none" spc="0" normalizeH="0" baseline="0" noProof="0" dirty="0" err="1" smtClean="0">
                <a:ln>
                  <a:noFill/>
                </a:ln>
                <a:solidFill>
                  <a:srgbClr val="C00000"/>
                </a:solidFill>
                <a:effectLst/>
                <a:uLnTx/>
                <a:uFillTx/>
                <a:latin typeface="#9Slide03 SFU Futura_12" panose="020B0604020202020204" charset="0"/>
                <a:ea typeface="+mn-ea"/>
                <a:cs typeface="+mn-cs"/>
              </a:rPr>
              <a:t>mưa</a:t>
            </a:r>
            <a:r>
              <a:rPr kumimoji="0" lang="en-US" sz="2200" b="1" i="0" u="none" strike="noStrike" kern="1200" cap="none" spc="0" normalizeH="0" baseline="0" noProof="0" dirty="0" smtClean="0">
                <a:ln>
                  <a:noFill/>
                </a:ln>
                <a:solidFill>
                  <a:srgbClr val="C00000"/>
                </a:solidFill>
                <a:effectLst/>
                <a:uLnTx/>
                <a:uFillTx/>
                <a:latin typeface="#9Slide03 SFU Futura_12" panose="020B0604020202020204" charset="0"/>
                <a:ea typeface="+mn-ea"/>
                <a:cs typeface="+mn-cs"/>
              </a:rPr>
              <a:t>)</a:t>
            </a:r>
            <a:endParaRPr kumimoji="0" lang="en-US" sz="2200" b="1" i="0" u="none" strike="noStrike" kern="1200" cap="none" spc="0" normalizeH="0" baseline="0" noProof="0" dirty="0">
              <a:ln>
                <a:noFill/>
              </a:ln>
              <a:solidFill>
                <a:srgbClr val="C00000"/>
              </a:solidFill>
              <a:effectLst/>
              <a:uLnTx/>
              <a:uFillTx/>
              <a:latin typeface="#9Slide03 SFU Futura_12" panose="020B0604020202020204" charset="0"/>
              <a:ea typeface="+mn-ea"/>
              <a:cs typeface="+mn-cs"/>
            </a:endParaRPr>
          </a:p>
        </p:txBody>
      </p:sp>
    </p:spTree>
    <p:extLst>
      <p:ext uri="{BB962C8B-B14F-4D97-AF65-F5344CB8AC3E}">
        <p14:creationId xmlns:p14="http://schemas.microsoft.com/office/powerpoint/2010/main" val="16702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8" grpId="0" animBg="1"/>
      <p:bldP spid="49" grpId="0"/>
      <p:bldP spid="3" grpId="0"/>
      <p:bldP spid="29" grpId="0" animBg="1"/>
      <p:bldP spid="31" grpId="0"/>
      <p:bldP spid="32" grpId="0"/>
      <p:bldP spid="34" grpId="0" animBg="1"/>
      <p:bldP spid="35" grpId="0"/>
      <p:bldP spid="36" grpId="0"/>
      <p:bldP spid="39" grpId="0" animBg="1"/>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93086"/>
            <a:ext cx="11071079" cy="1380572"/>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Khí áp ảnh hưởng đến lượng mưa</a:t>
            </a: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a:t>
            </a: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thể hiện</a:t>
            </a: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a:t>
            </a:r>
            <a:r>
              <a:rPr kumimoji="0" lang="en-US" sz="4400" b="1" i="0" u="none" strike="noStrike" kern="0" cap="none" spc="0" normalizeH="0" baseline="0" noProof="0" dirty="0" smtClean="0">
                <a:ln>
                  <a:noFill/>
                </a:ln>
                <a:solidFill>
                  <a:prstClr val="white"/>
                </a:solidFill>
                <a:effectLst/>
                <a:uLnTx/>
                <a:uFillTx/>
                <a:latin typeface="#9Slide03 SFU Futura_12" panose="020B0604020202020204" charset="0"/>
                <a:ea typeface="+mn-ea"/>
                <a:cs typeface="+mn-cs"/>
              </a:rPr>
              <a:t>ở</a:t>
            </a:r>
            <a:endPar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endParaRP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1</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656847" y="2190636"/>
            <a:ext cx="8229978" cy="4031873"/>
          </a:xfrm>
          <a:prstGeom prst="rect">
            <a:avLst/>
          </a:prstGeom>
          <a:ln w="76200">
            <a:solidFill>
              <a:srgbClr val="FFC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 các khu áp thấp thường mưa ít, các khu áp cao mưa nhiều.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B. các khu áp thấp thường mưa nhiều, các khu áp cao mưa 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 các khu áp thấp ở bán cầu Bắc có mưa nhiều còn bán cầu Nam có mưa 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D. các khu áp thấp ở bán cầu Nam có mưa nhiều còn bán cầu Bắc có mưa ít.</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8" name="Google Shape;715;p98"/>
          <p:cNvSpPr/>
          <p:nvPr/>
        </p:nvSpPr>
        <p:spPr>
          <a:xfrm>
            <a:off x="211147" y="3168366"/>
            <a:ext cx="445700" cy="615172"/>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9" name="Picture 8"/>
          <p:cNvPicPr>
            <a:picLocks noChangeAspect="1"/>
          </p:cNvPicPr>
          <p:nvPr/>
        </p:nvPicPr>
        <p:blipFill rotWithShape="1">
          <a:blip r:embed="rId2">
            <a:extLst/>
          </a:blip>
          <a:srcRect l="13229" t="14816" r="10568" b="14822"/>
          <a:stretch/>
        </p:blipFill>
        <p:spPr>
          <a:xfrm>
            <a:off x="9061680" y="2653145"/>
            <a:ext cx="3130320" cy="2890405"/>
          </a:xfrm>
          <a:prstGeom prst="rect">
            <a:avLst/>
          </a:prstGeom>
        </p:spPr>
      </p:pic>
    </p:spTree>
    <p:extLst>
      <p:ext uri="{BB962C8B-B14F-4D97-AF65-F5344CB8AC3E}">
        <p14:creationId xmlns:p14="http://schemas.microsoft.com/office/powerpoint/2010/main" val="379766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ppt_w</p:attrName>
                                        </p:attrNameLst>
                                      </p:cBhvr>
                                      <p:tavLst>
                                        <p:tav tm="0" fmla="#ppt_w*sin(2.5*pi*$)">
                                          <p:val>
                                            <p:fltVal val="0"/>
                                          </p:val>
                                        </p:tav>
                                        <p:tav tm="100000">
                                          <p:val>
                                            <p:fltVal val="1"/>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a:t>
            </a: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Các khu áp thấp thường là nơi có lượng mưa</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2</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483954" y="2669547"/>
            <a:ext cx="3673834" cy="3293209"/>
          </a:xfrm>
          <a:prstGeom prst="rect">
            <a:avLst/>
          </a:prstGeom>
          <a:ln w="76200">
            <a:solidFill>
              <a:srgbClr val="FFC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A</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mn-ea"/>
                <a:cs typeface="+mn-cs"/>
              </a:rPr>
              <a:t>lớn</a:t>
            </a:r>
            <a:r>
              <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a:t>
            </a:r>
            <a:endPar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B</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nhỏ</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endPar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C</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trung</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bình</a:t>
            </a:r>
            <a:r>
              <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D</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rất</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nhỏ</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7" name="Google Shape;715;p98"/>
          <p:cNvSpPr/>
          <p:nvPr/>
        </p:nvSpPr>
        <p:spPr>
          <a:xfrm>
            <a:off x="855586" y="2602722"/>
            <a:ext cx="628368" cy="758379"/>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8" name="Picture 7"/>
          <p:cNvPicPr>
            <a:picLocks noChangeAspect="1"/>
          </p:cNvPicPr>
          <p:nvPr/>
        </p:nvPicPr>
        <p:blipFill rotWithShape="1">
          <a:blip r:embed="rId2">
            <a:extLst/>
          </a:blip>
          <a:srcRect l="13229" t="14816" r="10568" b="14822"/>
          <a:stretch/>
        </p:blipFill>
        <p:spPr>
          <a:xfrm>
            <a:off x="6653294" y="2216388"/>
            <a:ext cx="4548106" cy="4199529"/>
          </a:xfrm>
          <a:prstGeom prst="rect">
            <a:avLst/>
          </a:prstGeom>
        </p:spPr>
      </p:pic>
    </p:spTree>
    <p:extLst>
      <p:ext uri="{BB962C8B-B14F-4D97-AF65-F5344CB8AC3E}">
        <p14:creationId xmlns:p14="http://schemas.microsoft.com/office/powerpoint/2010/main" val="33710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196644"/>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Khu vực chịu ảnh hưởng của gió Mậu dịch thường mưa ít do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3</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985460" y="2028553"/>
            <a:ext cx="7101266" cy="4401205"/>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không thổi qua đại dương	</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chủ yếu là gió khô</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thổi yếu		</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Mậu dịch thổi từ đại dương vào.</a:t>
            </a:r>
            <a:endParaRPr kumimoji="0" lang="en-US"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7" name="Google Shape;715;p98"/>
          <p:cNvSpPr/>
          <p:nvPr/>
        </p:nvSpPr>
        <p:spPr>
          <a:xfrm>
            <a:off x="285566" y="3304153"/>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8" name="Picture 7"/>
          <p:cNvPicPr>
            <a:picLocks noChangeAspect="1"/>
          </p:cNvPicPr>
          <p:nvPr/>
        </p:nvPicPr>
        <p:blipFill rotWithShape="1">
          <a:blip r:embed="rId2">
            <a:extLst/>
          </a:blip>
          <a:srcRect l="13229" t="14816" r="10568" b="14822"/>
          <a:stretch/>
        </p:blipFill>
        <p:spPr>
          <a:xfrm>
            <a:off x="8197546" y="2332526"/>
            <a:ext cx="3833441" cy="3539638"/>
          </a:xfrm>
          <a:prstGeom prst="rect">
            <a:avLst/>
          </a:prstGeom>
        </p:spPr>
      </p:pic>
    </p:spTree>
    <p:extLst>
      <p:ext uri="{BB962C8B-B14F-4D97-AF65-F5344CB8AC3E}">
        <p14:creationId xmlns:p14="http://schemas.microsoft.com/office/powerpoint/2010/main" val="11892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5"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Các khu áp thấp thường có mưa nhiều do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377559" y="126101"/>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4</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058627" y="2384479"/>
            <a:ext cx="6751427" cy="3785652"/>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là nơi hút gió và đẩy không khí ẩm lên cao.</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là nơi đẩy gió đi nơi khác.</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thường có nhiệt độ rất </a:t>
            </a:r>
            <a:r>
              <a:rPr kumimoji="0" lang="vi-VN" sz="40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c</a:t>
            </a:r>
            <a:r>
              <a:rPr kumimoji="0" lang="en-US" sz="4000" b="0" i="0" u="none" strike="noStrike" kern="1200" cap="none" spc="0" normalizeH="0" baseline="0" noProof="0" dirty="0" err="1" smtClean="0">
                <a:ln>
                  <a:noFill/>
                </a:ln>
                <a:solidFill>
                  <a:srgbClr val="002060"/>
                </a:solidFill>
                <a:effectLst/>
                <a:uLnTx/>
                <a:uFillTx/>
                <a:latin typeface="#9Slide03 SFU Futura_12" panose="020B0604020202020204" charset="0"/>
                <a:ea typeface="+mn-ea"/>
                <a:cs typeface="+mn-cs"/>
              </a:rPr>
              <a:t>ao</a:t>
            </a:r>
            <a:r>
              <a:rPr kumimoji="0" lang="en-US" sz="40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a:t>
            </a:r>
            <a:endPar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khu vực có độ ẩm không khí lớn.</a:t>
            </a:r>
          </a:p>
        </p:txBody>
      </p:sp>
      <p:pic>
        <p:nvPicPr>
          <p:cNvPr id="7" name="Picture 6"/>
          <p:cNvPicPr>
            <a:picLocks noChangeAspect="1"/>
          </p:cNvPicPr>
          <p:nvPr/>
        </p:nvPicPr>
        <p:blipFill rotWithShape="1">
          <a:blip r:embed="rId2">
            <a:extLst/>
          </a:blip>
          <a:srcRect l="13229" t="14816" r="10568" b="14822"/>
          <a:stretch/>
        </p:blipFill>
        <p:spPr>
          <a:xfrm>
            <a:off x="7994042" y="2266122"/>
            <a:ext cx="3951682" cy="3648816"/>
          </a:xfrm>
          <a:prstGeom prst="rect">
            <a:avLst/>
          </a:prstGeom>
        </p:spPr>
      </p:pic>
      <p:sp>
        <p:nvSpPr>
          <p:cNvPr id="8" name="Google Shape;715;p98"/>
          <p:cNvSpPr/>
          <p:nvPr/>
        </p:nvSpPr>
        <p:spPr>
          <a:xfrm>
            <a:off x="377559" y="2384479"/>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33034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ppt_w</p:attrName>
                                        </p:attrNameLst>
                                      </p:cBhvr>
                                      <p:tavLst>
                                        <p:tav tm="0" fmla="#ppt_w*sin(2.5*pi*$)">
                                          <p:val>
                                            <p:fltVal val="0"/>
                                          </p:val>
                                        </p:tav>
                                        <p:tav tm="100000">
                                          <p:val>
                                            <p:fltVal val="1"/>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Frông nóng được hình thành khi</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5</a:t>
              </a: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5 Fourth Medium" panose="00000600000000000000" pitchFamily="2"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183307" y="2028553"/>
            <a:ext cx="7256136" cy="4401205"/>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hai khối khí tiếp xúc với nhau.	</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khối không khí nóng đẩy lùi khối khí lạnh.</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khối không khí nóng bị khối khí lạnh đẩy lùi.</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ở xứ nóng.</a:t>
            </a:r>
          </a:p>
        </p:txBody>
      </p:sp>
      <p:sp>
        <p:nvSpPr>
          <p:cNvPr id="7" name="Google Shape;715;p98"/>
          <p:cNvSpPr/>
          <p:nvPr/>
        </p:nvSpPr>
        <p:spPr>
          <a:xfrm>
            <a:off x="496494" y="3127587"/>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2050" name="Picture 2" descr="Yağmur Hava tahmini Bilgisayar Simgeleri, yağmur, şemsiye, hava tahmini,  hava durumu simgesi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935" b="96848" l="3261" r="96522">
                        <a14:foregroundMark x1="12609" y1="21957" x2="12609" y2="21957"/>
                        <a14:foregroundMark x1="26522" y1="12935" x2="26522" y2="12935"/>
                        <a14:foregroundMark x1="26522" y1="12717" x2="26522" y2="12717"/>
                        <a14:foregroundMark x1="5543" y1="20000" x2="5543" y2="20000"/>
                        <a14:foregroundMark x1="6522" y1="19022" x2="6522" y2="19022"/>
                        <a14:foregroundMark x1="23804" y1="4674" x2="23804" y2="4674"/>
                        <a14:foregroundMark x1="50326" y1="2935" x2="50326" y2="2935"/>
                        <a14:foregroundMark x1="84022" y1="15109" x2="84022" y2="15109"/>
                        <a14:foregroundMark x1="3261" y1="57283" x2="3261" y2="57283"/>
                        <a14:foregroundMark x1="96739" y1="58587" x2="96739" y2="58587"/>
                        <a14:foregroundMark x1="96739" y1="58043" x2="96739" y2="58043"/>
                        <a14:foregroundMark x1="35000" y1="91957" x2="35000" y2="91957"/>
                        <a14:foregroundMark x1="35000" y1="91739" x2="35000" y2="91739"/>
                        <a14:foregroundMark x1="42609" y1="96848" x2="42609" y2="96848"/>
                        <a14:foregroundMark x1="42609" y1="96630" x2="42609" y2="96630"/>
                        <a14:foregroundMark x1="90326" y1="17283" x2="90326" y2="17283"/>
                        <a14:foregroundMark x1="90326" y1="17065" x2="90326" y2="17065"/>
                        <a14:foregroundMark x1="9891" y1="14891" x2="9891" y2="14891"/>
                        <a14:foregroundMark x1="9891" y1="16304" x2="9891" y2="16304"/>
                        <a14:foregroundMark x1="9674" y1="21196" x2="9674" y2="21196"/>
                      </a14:backgroundRemoval>
                    </a14:imgEffect>
                  </a14:imgLayer>
                </a14:imgProps>
              </a:ext>
              <a:ext uri="{28A0092B-C50C-407E-A947-70E740481C1C}">
                <a14:useLocalDpi xmlns:a14="http://schemas.microsoft.com/office/drawing/2010/main" val="0"/>
              </a:ext>
            </a:extLst>
          </a:blip>
          <a:srcRect/>
          <a:stretch>
            <a:fillRect/>
          </a:stretch>
        </p:blipFill>
        <p:spPr bwMode="auto">
          <a:xfrm>
            <a:off x="8694541" y="3027629"/>
            <a:ext cx="3251178" cy="325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74640" y="226260"/>
            <a:ext cx="11071079" cy="1601976"/>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Các hoang mạc lớn trên thế giới thường phân bố ở khu vực cận chí tuyến là do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46272" y="92768"/>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a:t>
              </a:r>
              <a:r>
                <a:rPr kumimoji="0" lang="en-US" sz="4000" b="1" i="0" u="none" strike="noStrike" kern="0" cap="none" spc="0" normalizeH="0" baseline="0" noProof="0" dirty="0" smtClean="0">
                  <a:ln>
                    <a:noFill/>
                  </a:ln>
                  <a:solidFill>
                    <a:srgbClr val="FFFF00"/>
                  </a:solidFill>
                  <a:effectLst/>
                  <a:uLnTx/>
                  <a:uFillTx/>
                  <a:latin typeface="#9Slide03 SFU Futura_12" panose="020B0604020202020204" charset="0"/>
                  <a:ea typeface="+mn-ea"/>
                  <a:cs typeface="Lato Regular"/>
                </a:rPr>
                <a:t>6</a:t>
              </a:r>
              <a:endParaRPr kumimoji="0" lang="en-US" sz="40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endParaRP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5 Fourth Medium" panose="00000600000000000000" pitchFamily="2"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030613" y="2198742"/>
            <a:ext cx="8041949" cy="4154984"/>
          </a:xfrm>
          <a:prstGeom prst="rect">
            <a:avLst/>
          </a:prstGeom>
          <a:ln w="76200">
            <a:solidFill>
              <a:srgbClr val="FFC000"/>
            </a:solidFill>
          </a:ln>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đây là khu vực nhận được nguồn bức xạ từ Mặt Trời lớn.</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ít chịu ảnh hưởng của dòng biển lạnh.</a:t>
            </a: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đây là khu vực áp cao</a:t>
            </a:r>
            <a:r>
              <a:rPr kumimoji="0" lang="vi-VN"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endPar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có lớp phủ thực vật thưa thớt.</a:t>
            </a:r>
          </a:p>
        </p:txBody>
      </p:sp>
      <p:sp>
        <p:nvSpPr>
          <p:cNvPr id="7" name="Google Shape;715;p98"/>
          <p:cNvSpPr/>
          <p:nvPr/>
        </p:nvSpPr>
        <p:spPr>
          <a:xfrm>
            <a:off x="317068" y="4870662"/>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3074" name="Picture 2" descr="Máy Tính Biểu Tượng Sa Mạc - sa mạc 512*512 minh bạch Png Tải về miễn phí -  Văn Bản, Trái Cam, Dò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0000" y1="22308" x2="30000" y2="22308"/>
                        <a14:foregroundMark x1="30000" y1="22115" x2="30000" y2="22115"/>
                      </a14:backgroundRemoval>
                    </a14:imgEffect>
                  </a14:imgLayer>
                </a14:imgProps>
              </a:ext>
              <a:ext uri="{28A0092B-C50C-407E-A947-70E740481C1C}">
                <a14:useLocalDpi xmlns:a14="http://schemas.microsoft.com/office/drawing/2010/main" val="0"/>
              </a:ext>
            </a:extLst>
          </a:blip>
          <a:srcRect l="22352" t="14520" r="18148" b="16826"/>
          <a:stretch/>
        </p:blipFill>
        <p:spPr bwMode="auto">
          <a:xfrm>
            <a:off x="9072562" y="3600451"/>
            <a:ext cx="3278982" cy="218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7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809737" y="296497"/>
            <a:ext cx="11071079" cy="2675303"/>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Một trong những yếu tố quan trọng khiến khí hậu nước ta không khô hạn như các nước cùng vĩ độ ở Tây Á, Tây Phi là</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217287" y="471285"/>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a:t>
              </a:r>
              <a:r>
                <a:rPr kumimoji="0" lang="en-US" sz="4800" b="1" i="0" u="none" strike="noStrike" kern="0" cap="none" spc="0" normalizeH="0" baseline="0" noProof="0" dirty="0" smtClean="0">
                  <a:ln>
                    <a:noFill/>
                  </a:ln>
                  <a:solidFill>
                    <a:srgbClr val="FFFF00"/>
                  </a:solidFill>
                  <a:effectLst/>
                  <a:uLnTx/>
                  <a:uFillTx/>
                  <a:latin typeface="#9Slide03 SFU Futura_12" panose="020B0604020202020204" charset="0"/>
                  <a:ea typeface="+mn-ea"/>
                  <a:cs typeface="Lato Regular"/>
                </a:rPr>
                <a:t>7</a:t>
              </a:r>
              <a:endPar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endParaRP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125747" y="3506165"/>
            <a:ext cx="5147325" cy="2800767"/>
          </a:xfrm>
          <a:prstGeom prst="rect">
            <a:avLst/>
          </a:prstGeom>
          <a:ln w="76200">
            <a:solidFill>
              <a:srgbClr val="FFC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 </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gió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Tây</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ôn</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đới</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vi-VN"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B</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gió Mậu dịch.</a:t>
            </a:r>
            <a:endPar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C. gió đất, gió biển</a:t>
            </a:r>
            <a:r>
              <a:rPr kumimoji="0" lang="vi-VN" sz="4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 D</a:t>
            </a:r>
            <a:r>
              <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gió </a:t>
            </a:r>
            <a:r>
              <a:rPr kumimoji="0" lang="en-US" sz="4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mùa</a:t>
            </a:r>
            <a:r>
              <a:rPr kumimoji="0" lang="en-US"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endParaRPr kumimoji="0" lang="vi-VN" sz="4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7" name="Google Shape;715;p98"/>
          <p:cNvSpPr/>
          <p:nvPr/>
        </p:nvSpPr>
        <p:spPr>
          <a:xfrm>
            <a:off x="489160" y="5601642"/>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4098" name="Picture 2" descr="DAIKIN TỦ ĐỨNG 3HP | Điện Lạnh Sapho Tổng Đại Lý Daikin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150" y="3730624"/>
            <a:ext cx="4387850" cy="210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948202" y="92187"/>
            <a:ext cx="11071079" cy="1759964"/>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Những khu vực nằm ven dòng biển nóng có mưa nhiều</a:t>
            </a:r>
            <a:r>
              <a:rPr kumimoji="0" lang="en-US"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a:t>
            </a: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 tiêu biểu như</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317300" y="92186"/>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a:t>
              </a:r>
              <a:r>
                <a:rPr kumimoji="0" lang="en-US" sz="4800" b="1" i="0" u="none" strike="noStrike" kern="0" cap="none" spc="0" normalizeH="0" baseline="0" noProof="0" dirty="0" smtClean="0">
                  <a:ln>
                    <a:noFill/>
                  </a:ln>
                  <a:solidFill>
                    <a:srgbClr val="FFFF00"/>
                  </a:solidFill>
                  <a:effectLst/>
                  <a:uLnTx/>
                  <a:uFillTx/>
                  <a:latin typeface="#9Slide03 SFU Futura_12" panose="020B0604020202020204" charset="0"/>
                  <a:ea typeface="+mn-ea"/>
                  <a:cs typeface="Lato Regular"/>
                </a:rPr>
                <a:t>8</a:t>
              </a:r>
              <a:endParaRPr kumimoji="0" lang="en-US" sz="48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endParaRP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096970" y="2074599"/>
            <a:ext cx="7361230" cy="3785652"/>
          </a:xfrm>
          <a:prstGeom prst="rect">
            <a:avLst/>
          </a:prstGeom>
          <a:ln w="76200">
            <a:solidFill>
              <a:srgbClr val="FFC000"/>
            </a:solidFill>
          </a:ln>
        </p:spPr>
        <p:txBody>
          <a:bodyPr wrap="square">
            <a:spAutoFit/>
          </a:bodyPr>
          <a:lstStyle/>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Tây Âu, Đông </a:t>
            </a:r>
            <a:r>
              <a:rPr kumimoji="0" lang="vi-VN"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Braxin</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	</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Tây Nam Phi, Tây Nam Nam Mĩ.</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Tây Âu, Đông Nam </a:t>
            </a:r>
            <a:r>
              <a:rPr kumimoji="0" lang="en-US"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Á.</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Đông Á, Đông Phi.</a:t>
            </a:r>
          </a:p>
        </p:txBody>
      </p:sp>
      <p:sp>
        <p:nvSpPr>
          <p:cNvPr id="7" name="Google Shape;715;p98"/>
          <p:cNvSpPr/>
          <p:nvPr/>
        </p:nvSpPr>
        <p:spPr>
          <a:xfrm>
            <a:off x="425146" y="2074599"/>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5122" name="Picture 2" descr="Coconut Tree Beach Icon, Tree Icons, Beach Icons, Coconut Icons PNG and  Vector with Transparent Background for Free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604" t="27604" r="18646" b="26459"/>
          <a:stretch/>
        </p:blipFill>
        <p:spPr bwMode="auto">
          <a:xfrm>
            <a:off x="8305800" y="3240019"/>
            <a:ext cx="3886200"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6">
            <a:extLst>
              <a:ext uri="{FF2B5EF4-FFF2-40B4-BE49-F238E27FC236}">
                <a16:creationId xmlns:a16="http://schemas.microsoft.com/office/drawing/2014/main" id="{BAE6ED00-DEE0-4504-8FAE-50BDE0704597}"/>
              </a:ext>
            </a:extLst>
          </p:cNvPr>
          <p:cNvSpPr/>
          <p:nvPr/>
        </p:nvSpPr>
        <p:spPr>
          <a:xfrm rot="10800000" flipV="1">
            <a:off x="948202" y="92187"/>
            <a:ext cx="11071079" cy="1759964"/>
          </a:xfrm>
          <a:prstGeom prst="homePlate">
            <a:avLst/>
          </a:prstGeom>
          <a:solidFill>
            <a:srgbClr val="00B050"/>
          </a:solidFill>
          <a:ln w="25400" cap="flat" cmpd="sng" algn="ctr">
            <a:solidFill>
              <a:sysClr val="window" lastClr="FFFFFF"/>
            </a:solidFill>
            <a:prstDash val="solid"/>
          </a:ln>
          <a:effectLst/>
        </p:spPr>
        <p:txBody>
          <a:bodyPr lIns="129600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white"/>
                </a:solidFill>
                <a:effectLst/>
                <a:uLnTx/>
                <a:uFillTx/>
                <a:latin typeface="#9Slide03 SFU Futura_12" panose="020B0604020202020204" charset="0"/>
                <a:ea typeface="+mn-ea"/>
                <a:cs typeface="+mn-cs"/>
              </a:rPr>
              <a:t>Yếu tố nào không phải là nguyên nhân gây mưa nhiều ở khu vực xích đạo?</a:t>
            </a:r>
          </a:p>
        </p:txBody>
      </p:sp>
      <p:grpSp>
        <p:nvGrpSpPr>
          <p:cNvPr id="3" name="Group 21">
            <a:extLst>
              <a:ext uri="{FF2B5EF4-FFF2-40B4-BE49-F238E27FC236}">
                <a16:creationId xmlns:a16="http://schemas.microsoft.com/office/drawing/2014/main" id="{FCCDA79C-FB04-45E8-B58C-A3FD1E41F8D8}"/>
              </a:ext>
            </a:extLst>
          </p:cNvPr>
          <p:cNvGrpSpPr/>
          <p:nvPr/>
        </p:nvGrpSpPr>
        <p:grpSpPr>
          <a:xfrm>
            <a:off x="317300" y="92186"/>
            <a:ext cx="1874071" cy="1802294"/>
            <a:chOff x="5271502" y="1106507"/>
            <a:chExt cx="1363741" cy="1363741"/>
          </a:xfrm>
          <a:solidFill>
            <a:srgbClr val="758A26"/>
          </a:solidFill>
        </p:grpSpPr>
        <p:sp>
          <p:nvSpPr>
            <p:cNvPr id="4" name="Oval 22">
              <a:extLst>
                <a:ext uri="{FF2B5EF4-FFF2-40B4-BE49-F238E27FC236}">
                  <a16:creationId xmlns:a16="http://schemas.microsoft.com/office/drawing/2014/main" id="{DE596F41-5E4B-4FBC-AA21-EEAE0DAC92B8}"/>
                </a:ext>
              </a:extLst>
            </p:cNvPr>
            <p:cNvSpPr/>
            <p:nvPr/>
          </p:nvSpPr>
          <p:spPr>
            <a:xfrm>
              <a:off x="5271502" y="1106507"/>
              <a:ext cx="1363741" cy="1363741"/>
            </a:xfrm>
            <a:prstGeom prst="ellipse">
              <a:avLst/>
            </a:prstGeom>
            <a:solidFill>
              <a:srgbClr val="007F5F"/>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rPr>
                <a:t>CÂU </a:t>
              </a:r>
              <a:r>
                <a:rPr kumimoji="0" lang="en-US" sz="4400" b="1" i="0" u="none" strike="noStrike" kern="0" cap="none" spc="0" normalizeH="0" baseline="0" noProof="0" dirty="0" smtClean="0">
                  <a:ln>
                    <a:noFill/>
                  </a:ln>
                  <a:solidFill>
                    <a:srgbClr val="FFFF00"/>
                  </a:solidFill>
                  <a:effectLst/>
                  <a:uLnTx/>
                  <a:uFillTx/>
                  <a:latin typeface="#9Slide03 SFU Futura_12" panose="020B0604020202020204" charset="0"/>
                  <a:ea typeface="+mn-ea"/>
                  <a:cs typeface="Lato Regular"/>
                </a:rPr>
                <a:t>9</a:t>
              </a:r>
              <a:endParaRPr kumimoji="0" lang="en-US" sz="4400" b="1" i="0" u="none" strike="noStrike" kern="0" cap="none" spc="0" normalizeH="0" baseline="0" noProof="0" dirty="0">
                <a:ln>
                  <a:noFill/>
                </a:ln>
                <a:solidFill>
                  <a:srgbClr val="FFFF00"/>
                </a:solidFill>
                <a:effectLst/>
                <a:uLnTx/>
                <a:uFillTx/>
                <a:latin typeface="#9Slide03 SFU Futura_12" panose="020B0604020202020204" charset="0"/>
                <a:ea typeface="+mn-ea"/>
                <a:cs typeface="Lato Regular"/>
              </a:endParaRPr>
            </a:p>
          </p:txBody>
        </p:sp>
        <p:sp>
          <p:nvSpPr>
            <p:cNvPr id="5" name="Oval 23">
              <a:extLst>
                <a:ext uri="{FF2B5EF4-FFF2-40B4-BE49-F238E27FC236}">
                  <a16:creationId xmlns:a16="http://schemas.microsoft.com/office/drawing/2014/main" id="{F4514C57-597F-443F-B437-E3F9381E8898}"/>
                </a:ext>
              </a:extLst>
            </p:cNvPr>
            <p:cNvSpPr/>
            <p:nvPr/>
          </p:nvSpPr>
          <p:spPr>
            <a:xfrm>
              <a:off x="5453586" y="2302718"/>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FFFF"/>
                </a:solidFill>
                <a:effectLst/>
                <a:uLnTx/>
                <a:uFillTx/>
                <a:latin typeface="#9Slide03 SFU Futura_12" panose="020B0604020202020204" charset="0"/>
                <a:ea typeface="+mn-ea"/>
                <a:cs typeface="Lato Regular"/>
              </a:endParaRPr>
            </a:p>
          </p:txBody>
        </p:sp>
      </p:grpSp>
      <p:sp>
        <p:nvSpPr>
          <p:cNvPr id="6" name="Hình chữ nhật 35">
            <a:extLst>
              <a:ext uri="{FF2B5EF4-FFF2-40B4-BE49-F238E27FC236}">
                <a16:creationId xmlns:a16="http://schemas.microsoft.com/office/drawing/2014/main" id="{6460313E-0780-4592-A318-BE157BC83A9B}"/>
              </a:ext>
            </a:extLst>
          </p:cNvPr>
          <p:cNvSpPr/>
          <p:nvPr/>
        </p:nvSpPr>
        <p:spPr>
          <a:xfrm>
            <a:off x="1254335" y="2384479"/>
            <a:ext cx="7689842" cy="3046988"/>
          </a:xfrm>
          <a:prstGeom prst="rect">
            <a:avLst/>
          </a:prstGeom>
          <a:ln w="76200">
            <a:solidFill>
              <a:srgbClr val="FFC000"/>
            </a:solidFill>
          </a:ln>
        </p:spPr>
        <p:txBody>
          <a:bodyPr wrap="square">
            <a:spAutoFit/>
          </a:bodyPr>
          <a:lstStyle/>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Á</a:t>
            </a:r>
            <a:r>
              <a:rPr kumimoji="0" lang="vi-VN"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p </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thấp.					</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D</a:t>
            </a:r>
            <a:r>
              <a:rPr kumimoji="0" lang="vi-VN"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iện </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tích đại dương lớn.</a:t>
            </a: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F</a:t>
            </a:r>
            <a:r>
              <a:rPr kumimoji="0" lang="vi-VN"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rông</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 dòng biển nóng.	</a:t>
            </a:r>
            <a:endPar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endParaRPr>
          </a:p>
          <a:p>
            <a:pPr marL="914400" marR="0" lvl="0" indent="-914400" algn="just" defTabSz="914400" rtl="0" eaLnBrk="1" fontAlgn="auto" latinLnBrk="0" hangingPunct="1">
              <a:lnSpc>
                <a:spcPct val="100000"/>
              </a:lnSpc>
              <a:spcBef>
                <a:spcPts val="0"/>
              </a:spcBef>
              <a:spcAft>
                <a:spcPts val="0"/>
              </a:spcAft>
              <a:buClrTx/>
              <a:buSzTx/>
              <a:buFontTx/>
              <a:buAutoNum type="alphaUcPeriod"/>
              <a:tabLst/>
              <a:defRPr/>
            </a:pPr>
            <a:r>
              <a:rPr kumimoji="0" lang="en-US"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Đ</a:t>
            </a:r>
            <a:r>
              <a:rPr kumimoji="0" lang="vi-VN" sz="4800" b="0" i="0" u="none" strike="noStrike" kern="1200" cap="none" spc="0" normalizeH="0" baseline="0" noProof="0" dirty="0" smtClean="0">
                <a:ln>
                  <a:noFill/>
                </a:ln>
                <a:solidFill>
                  <a:srgbClr val="002060"/>
                </a:solidFill>
                <a:effectLst/>
                <a:uLnTx/>
                <a:uFillTx/>
                <a:latin typeface="#9Slide03 SFU Futura_12" panose="020B0604020202020204" charset="0"/>
                <a:ea typeface="+mn-ea"/>
                <a:cs typeface="+mn-cs"/>
              </a:rPr>
              <a:t>ịa </a:t>
            </a:r>
            <a:r>
              <a:rPr kumimoji="0" lang="vi-VN" sz="4800" b="0" i="0" u="none" strike="noStrike" kern="1200" cap="none" spc="0" normalizeH="0" baseline="0" noProof="0" dirty="0">
                <a:ln>
                  <a:noFill/>
                </a:ln>
                <a:solidFill>
                  <a:srgbClr val="002060"/>
                </a:solidFill>
                <a:effectLst/>
                <a:uLnTx/>
                <a:uFillTx/>
                <a:latin typeface="#9Slide03 SFU Futura_12" panose="020B0604020202020204" charset="0"/>
                <a:ea typeface="+mn-ea"/>
                <a:cs typeface="+mn-cs"/>
              </a:rPr>
              <a:t>hình đón gió.</a:t>
            </a:r>
          </a:p>
        </p:txBody>
      </p:sp>
      <p:sp>
        <p:nvSpPr>
          <p:cNvPr id="7" name="Google Shape;715;p98"/>
          <p:cNvSpPr/>
          <p:nvPr/>
        </p:nvSpPr>
        <p:spPr>
          <a:xfrm>
            <a:off x="596680" y="4570466"/>
            <a:ext cx="589074" cy="696730"/>
          </a:xfrm>
          <a:custGeom>
            <a:avLst/>
            <a:gdLst/>
            <a:ahLst/>
            <a:cxnLst/>
            <a:rect l="l" t="t" r="r" b="b"/>
            <a:pathLst>
              <a:path w="791209" h="10000" extrusionOk="0">
                <a:moveTo>
                  <a:pt x="401253" y="10000"/>
                </a:moveTo>
                <a:cubicBezTo>
                  <a:pt x="1284452" y="10012"/>
                  <a:pt x="391253" y="0"/>
                  <a:pt x="391253" y="0"/>
                </a:cubicBezTo>
                <a:cubicBezTo>
                  <a:pt x="183328" y="3105"/>
                  <a:pt x="-379518" y="10056"/>
                  <a:pt x="401253" y="10000"/>
                </a:cubicBezTo>
                <a:close/>
              </a:path>
            </a:pathLst>
          </a:custGeom>
          <a:gradFill>
            <a:gsLst>
              <a:gs pos="0">
                <a:srgbClr val="106186"/>
              </a:gs>
              <a:gs pos="25000">
                <a:srgbClr val="106186"/>
              </a:gs>
              <a:gs pos="48000">
                <a:schemeClr val="accent1"/>
              </a:gs>
              <a:gs pos="69000">
                <a:srgbClr val="2EE6E2"/>
              </a:gs>
              <a:gs pos="100000">
                <a:srgbClr val="2EE6E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Open Sans Light"/>
              <a:ea typeface="Open Sans Light"/>
              <a:cs typeface="Open Sans Light"/>
              <a:sym typeface="Open Sans Light"/>
            </a:endParaRPr>
          </a:p>
        </p:txBody>
      </p:sp>
      <p:pic>
        <p:nvPicPr>
          <p:cNvPr id="6146" name="Picture 2" descr="Hình ảnh Đồi Phong Cảnh Núi Tự Nhiên Cây Biểu Tượng Hình Vector Dòng PNG ,  Chuyển đổi Biểu Tượng, Biểu Tượng Thể Dục, Nhà Sản Xuất Biểu Tượng PNG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1354" t="36276" r="20052" b="35131"/>
          <a:stretch/>
        </p:blipFill>
        <p:spPr bwMode="auto">
          <a:xfrm>
            <a:off x="8620125" y="3914434"/>
            <a:ext cx="35718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E961AFF-D54F-437E-B0B5-90D7D6E4C732}"/>
              </a:ext>
            </a:extLst>
          </p:cNvPr>
          <p:cNvSpPr/>
          <p:nvPr/>
        </p:nvSpPr>
        <p:spPr>
          <a:xfrm>
            <a:off x="5730690" y="2030019"/>
            <a:ext cx="2504173" cy="137962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Hoạt</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động</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cặp</a:t>
            </a: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sp>
        <p:nvSpPr>
          <p:cNvPr id="14" name="Rectangle: Rounded Corners 7">
            <a:extLst>
              <a:ext uri="{FF2B5EF4-FFF2-40B4-BE49-F238E27FC236}">
                <a16:creationId xmlns:a16="http://schemas.microsoft.com/office/drawing/2014/main" id="{85F23621-7340-4CB2-90BF-A0A7BC150F90}"/>
              </a:ext>
            </a:extLst>
          </p:cNvPr>
          <p:cNvSpPr/>
          <p:nvPr/>
        </p:nvSpPr>
        <p:spPr>
          <a:xfrm>
            <a:off x="9220353" y="4094555"/>
            <a:ext cx="2364824" cy="137962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Thời</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gian</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2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phút</a:t>
            </a: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sp>
        <p:nvSpPr>
          <p:cNvPr id="15" name="Rectangle: Rounded Corners 7">
            <a:extLst>
              <a:ext uri="{FF2B5EF4-FFF2-40B4-BE49-F238E27FC236}">
                <a16:creationId xmlns:a16="http://schemas.microsoft.com/office/drawing/2014/main" id="{79EF6BBD-F71A-454D-9719-A7B21D0E3C94}"/>
              </a:ext>
            </a:extLst>
          </p:cNvPr>
          <p:cNvSpPr/>
          <p:nvPr/>
        </p:nvSpPr>
        <p:spPr>
          <a:xfrm>
            <a:off x="8559012" y="1898391"/>
            <a:ext cx="3388871" cy="161102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Xem</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Arial" panose="020B0604020202020204" pitchFamily="34" charset="0"/>
              </a:rPr>
              <a:t>video</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mn-ea"/>
                <a:cs typeface="Arial" panose="020B0604020202020204" pitchFamily="34" charset="0"/>
              </a:rPr>
              <a:t>hiểu</a:t>
            </a:r>
            <a:r>
              <a:rPr kumimoji="0" lang="en-US" sz="32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mn-ea"/>
                <a:cs typeface="Arial" panose="020B0604020202020204" pitchFamily="34" charset="0"/>
              </a:rPr>
              <a:t>biết</a:t>
            </a:r>
            <a:r>
              <a:rPr kumimoji="0" lang="en-US" sz="32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mn-ea"/>
                <a:cs typeface="Arial" panose="020B0604020202020204" pitchFamily="34" charset="0"/>
              </a:rPr>
              <a:t>của</a:t>
            </a:r>
            <a:r>
              <a:rPr kumimoji="0" lang="en-US" sz="32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smtClean="0">
                <a:ln>
                  <a:noFill/>
                </a:ln>
                <a:solidFill>
                  <a:srgbClr val="002060"/>
                </a:solidFill>
                <a:effectLst/>
                <a:uLnTx/>
                <a:uFillTx/>
                <a:latin typeface="#9Slide03 SFU Futura_12" panose="00000400000000000000" pitchFamily="2" charset="0"/>
                <a:ea typeface="+mn-ea"/>
                <a:cs typeface="Arial" panose="020B0604020202020204" pitchFamily="34" charset="0"/>
              </a:rPr>
              <a:t>em</a:t>
            </a:r>
            <a:r>
              <a:rPr kumimoji="0" lang="en-US" sz="3200" b="1"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trả</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lời</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câu</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hỏi</a:t>
            </a:r>
            <a:endPar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endParaRPr>
          </a:p>
        </p:txBody>
      </p:sp>
      <p:pic>
        <p:nvPicPr>
          <p:cNvPr id="16" name="Picture 10" descr="ivyachievement - Luyện thi đại học mỹ, hỗ trợ thi tuyển đại học, trường nội  trú tại Mỹ">
            <a:extLst>
              <a:ext uri="{FF2B5EF4-FFF2-40B4-BE49-F238E27FC236}">
                <a16:creationId xmlns:a16="http://schemas.microsoft.com/office/drawing/2014/main" id="{3DE361EA-F3B3-41AF-BBCB-1126A5DE4C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0266" y="2962901"/>
            <a:ext cx="976387" cy="9826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lideShare Computer Icons Presentation slide, icon, orange, presentation,  logo png | PNGWing">
            <a:extLst>
              <a:ext uri="{FF2B5EF4-FFF2-40B4-BE49-F238E27FC236}">
                <a16:creationId xmlns:a16="http://schemas.microsoft.com/office/drawing/2014/main" id="{D5306320-9E4E-49B6-A8BA-FB919251BF3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7336410" y="2785957"/>
            <a:ext cx="1059421" cy="9746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7">
            <a:extLst>
              <a:ext uri="{FF2B5EF4-FFF2-40B4-BE49-F238E27FC236}">
                <a16:creationId xmlns:a16="http://schemas.microsoft.com/office/drawing/2014/main" id="{B95433C5-3E7E-4009-9A97-59272A8DFAEE}"/>
              </a:ext>
            </a:extLst>
          </p:cNvPr>
          <p:cNvSpPr/>
          <p:nvPr/>
        </p:nvSpPr>
        <p:spPr>
          <a:xfrm>
            <a:off x="5511794" y="3953959"/>
            <a:ext cx="3409259" cy="1611023"/>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Viết</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đáp</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án</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vào</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Arial" panose="020B0604020202020204" pitchFamily="34" charset="0"/>
              </a:rPr>
              <a:t>giấy</a:t>
            </a:r>
            <a:r>
              <a:rPr kumimoji="0" lang="en-US" sz="32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Arial" panose="020B0604020202020204" pitchFamily="34" charset="0"/>
              </a:rPr>
              <a:t> note</a:t>
            </a:r>
          </a:p>
        </p:txBody>
      </p:sp>
      <p:pic>
        <p:nvPicPr>
          <p:cNvPr id="19" name="Picture 18">
            <a:extLst>
              <a:ext uri="{FF2B5EF4-FFF2-40B4-BE49-F238E27FC236}">
                <a16:creationId xmlns:a16="http://schemas.microsoft.com/office/drawing/2014/main" id="{89605F90-7FAD-4E34-9399-9BA88128DCEA}"/>
              </a:ext>
            </a:extLst>
          </p:cNvPr>
          <p:cNvPicPr>
            <a:picLocks noChangeAspect="1"/>
          </p:cNvPicPr>
          <p:nvPr/>
        </p:nvPicPr>
        <p:blipFill>
          <a:blip r:embed="rId6">
            <a:extLst/>
          </a:blip>
          <a:stretch>
            <a:fillRect/>
          </a:stretch>
        </p:blipFill>
        <p:spPr>
          <a:xfrm>
            <a:off x="8100501" y="4832241"/>
            <a:ext cx="1119852" cy="1119852"/>
          </a:xfrm>
          <a:prstGeom prst="rect">
            <a:avLst/>
          </a:prstGeom>
        </p:spPr>
      </p:pic>
      <p:pic>
        <p:nvPicPr>
          <p:cNvPr id="2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20B22DC-8389-4CC7-B879-230CEC44783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004154" y="5010015"/>
            <a:ext cx="828093" cy="100129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FC2FE5C-24B3-4321-AB89-4B2BE15C5082}"/>
              </a:ext>
            </a:extLst>
          </p:cNvPr>
          <p:cNvGrpSpPr/>
          <p:nvPr/>
        </p:nvGrpSpPr>
        <p:grpSpPr>
          <a:xfrm>
            <a:off x="2925494" y="0"/>
            <a:ext cx="5289453" cy="1342230"/>
            <a:chOff x="3100837" y="-29460"/>
            <a:chExt cx="5289453" cy="1342230"/>
          </a:xfrm>
        </p:grpSpPr>
        <p:sp>
          <p:nvSpPr>
            <p:cNvPr id="22" name="Rectangle 21">
              <a:extLst>
                <a:ext uri="{FF2B5EF4-FFF2-40B4-BE49-F238E27FC236}">
                  <a16:creationId xmlns:a16="http://schemas.microsoft.com/office/drawing/2014/main" id="{81F2071E-DF8C-495C-8676-8F839E06F04F}"/>
                </a:ext>
              </a:extLst>
            </p:cNvPr>
            <p:cNvSpPr/>
            <p:nvPr/>
          </p:nvSpPr>
          <p:spPr>
            <a:xfrm>
              <a:off x="3457665" y="106002"/>
              <a:ext cx="4932625" cy="1015663"/>
            </a:xfrm>
            <a:prstGeom prst="rect">
              <a:avLst/>
            </a:prstGeom>
            <a:solidFill>
              <a:schemeClr val="accent5">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rPr>
                <a:t>VẬN DỤNG</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2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5714" y="1554550"/>
            <a:ext cx="5305975" cy="4773937"/>
            <a:chOff x="-75714" y="1554550"/>
            <a:chExt cx="5305975" cy="4773937"/>
          </a:xfrm>
        </p:grpSpPr>
        <p:grpSp>
          <p:nvGrpSpPr>
            <p:cNvPr id="8" name="Group 7"/>
            <p:cNvGrpSpPr/>
            <p:nvPr/>
          </p:nvGrpSpPr>
          <p:grpSpPr>
            <a:xfrm>
              <a:off x="-75714" y="1554550"/>
              <a:ext cx="5305975" cy="4773937"/>
              <a:chOff x="527356" y="1433872"/>
              <a:chExt cx="5305975" cy="4773937"/>
            </a:xfrm>
          </p:grpSpPr>
          <p:sp>
            <p:nvSpPr>
              <p:cNvPr id="6" name="Oval 5"/>
              <p:cNvSpPr/>
              <p:nvPr/>
            </p:nvSpPr>
            <p:spPr>
              <a:xfrm>
                <a:off x="1031021" y="1477692"/>
                <a:ext cx="4802310" cy="4686299"/>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7356" y="1433872"/>
                <a:ext cx="3028396" cy="477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10"/>
            <a:stretch>
              <a:fillRect/>
            </a:stretch>
          </p:blipFill>
          <p:spPr>
            <a:xfrm>
              <a:off x="371331" y="1898392"/>
              <a:ext cx="4442875" cy="4086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4694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descr="Điện Toán Đám Mây Thời Tiết Mưa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0288" y="746860"/>
            <a:ext cx="6791325" cy="57935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1F2071E-DF8C-495C-8676-8F839E06F04F}"/>
              </a:ext>
            </a:extLst>
          </p:cNvPr>
          <p:cNvSpPr/>
          <p:nvPr/>
        </p:nvSpPr>
        <p:spPr>
          <a:xfrm>
            <a:off x="2837151" y="818524"/>
            <a:ext cx="5474020" cy="323165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9525">
                  <a:solidFill>
                    <a:prstClr val="black"/>
                  </a:solidFill>
                  <a:prstDash val="solid"/>
                </a:ln>
                <a:solidFill>
                  <a:srgbClr val="7030A0"/>
                </a:solidFill>
                <a:effectLst>
                  <a:outerShdw blurRad="12700" dist="38100" dir="2700000" algn="tl" rotWithShape="0">
                    <a:prstClr val="black">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smtClean="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9Slide07 IcielKoni" pitchFamily="2" charset="0"/>
                <a:ea typeface="+mn-ea"/>
                <a:cs typeface="+mn-cs"/>
              </a:rPr>
              <a:t>BÀI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KHÍ</a:t>
            </a:r>
            <a:r>
              <a:rPr kumimoji="0" lang="en-US" sz="7200" b="1" i="0" u="none" strike="noStrike" kern="1200" cap="none" spc="0" normalizeH="0" noProof="0" dirty="0" smtClean="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 ÁP, GIÓ VÀ </a:t>
            </a:r>
            <a:r>
              <a:rPr kumimoji="0" lang="en-US" sz="7200" b="1" i="0" u="none" strike="noStrike" kern="1200" cap="none" spc="0" normalizeH="0" baseline="0" noProof="0" dirty="0" smtClean="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rPr>
              <a:t>MƯA</a:t>
            </a:r>
            <a:endParaRPr kumimoji="0" lang="en-US" sz="66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prstClr val="black">
                    <a:lumMod val="50000"/>
                  </a:prstClr>
                </a:outerShdw>
              </a:effectLst>
              <a:uLnTx/>
              <a:uFillTx/>
              <a:latin typeface="#9Slide07 IcielKoni" pitchFamily="2" charset="0"/>
              <a:ea typeface="+mn-ea"/>
              <a:cs typeface="+mn-cs"/>
            </a:endParaRPr>
          </a:p>
        </p:txBody>
      </p:sp>
      <p:pic>
        <p:nvPicPr>
          <p:cNvPr id="2050" name="Picture 2" descr="Mùa mưa bắt đầu từ tháng mấy ở Việt Nam? Mùa mưa ở 3 miền khác nhau như thế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613" y="308"/>
            <a:ext cx="3100387" cy="315272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4" descr="Cây Clip nghệ thuật - Gió thổi những chiếc lá png tải về - Miễn phí trong  suốt Nhà Máy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944" l="3333" r="90000">
                        <a14:foregroundMark x1="3444" y1="44722" x2="10667" y2="56528"/>
                        <a14:foregroundMark x1="3444" y1="96944" x2="31667" y2="96667"/>
                        <a14:foregroundMark x1="64444" y1="39583" x2="64444" y2="39583"/>
                        <a14:foregroundMark x1="58778" y1="36944" x2="58778" y2="36250"/>
                        <a14:foregroundMark x1="53556" y1="35556" x2="53556" y2="35556"/>
                        <a14:foregroundMark x1="58778" y1="30833" x2="58778" y2="30833"/>
                        <a14:foregroundMark x1="61444" y1="33472" x2="61444" y2="33472"/>
                        <a14:foregroundMark x1="74444" y1="41944" x2="74444" y2="41944"/>
                        <a14:foregroundMark x1="71778" y1="48750" x2="71778" y2="48750"/>
                        <a14:foregroundMark x1="65000" y1="47083" x2="65000" y2="47083"/>
                        <a14:foregroundMark x1="63333" y1="59583" x2="63333" y2="59583"/>
                        <a14:foregroundMark x1="60667" y1="57222" x2="59333" y2="56944"/>
                        <a14:foregroundMark x1="61778" y1="69167" x2="61778" y2="69167"/>
                        <a14:foregroundMark x1="66667" y1="70833" x2="66667" y2="70833"/>
                        <a14:foregroundMark x1="68222" y1="83750" x2="69556" y2="85139"/>
                        <a14:foregroundMark x1="62333" y1="84722" x2="63333" y2="86111"/>
                        <a14:foregroundMark x1="54444" y1="88194" x2="56000" y2="88750"/>
                        <a14:foregroundMark x1="52556" y1="83056" x2="50333" y2="81667"/>
                        <a14:foregroundMark x1="41333" y1="78333" x2="43000" y2="80000"/>
                        <a14:foregroundMark x1="30778" y1="81667" x2="31667" y2="83333"/>
                        <a14:foregroundMark x1="25667" y1="78333" x2="27222" y2="79583"/>
                        <a14:foregroundMark x1="48222" y1="88750" x2="49222" y2="90139"/>
                        <a14:foregroundMark x1="43778" y1="84444" x2="45444" y2="85694"/>
                        <a14:foregroundMark x1="85111" y1="27083" x2="81778" y2="29167"/>
                        <a14:foregroundMark x1="82667" y1="28750" x2="89667" y2="17639"/>
                        <a14:foregroundMark x1="84222" y1="26389" x2="81556" y2="17222"/>
                        <a14:foregroundMark x1="82667" y1="28056" x2="76111" y2="17222"/>
                        <a14:foregroundMark x1="84000" y1="27361" x2="86667" y2="29444"/>
                        <a14:foregroundMark x1="82333" y1="28056" x2="81000" y2="30139"/>
                        <a14:foregroundMark x1="80778" y1="33194" x2="82667" y2="40694"/>
                        <a14:foregroundMark x1="83667" y1="35556" x2="83444" y2="40278"/>
                        <a14:foregroundMark x1="83667" y1="40278" x2="87222" y2="42361"/>
                        <a14:foregroundMark x1="81000" y1="40278" x2="88333" y2="34861"/>
                        <a14:foregroundMark x1="81222" y1="40972" x2="81000" y2="40972"/>
                        <a14:backgroundMark x1="82889" y1="17639" x2="85667" y2="20000"/>
                        <a14:backgroundMark x1="78333" y1="17639" x2="79667" y2="20972"/>
                        <a14:backgroundMark x1="87778" y1="33472" x2="80444" y2="31806"/>
                        <a14:backgroundMark x1="85667" y1="35278" x2="84778" y2="35833"/>
                        <a14:backgroundMark x1="81778" y1="33194" x2="81778" y2="34167"/>
                        <a14:backgroundMark x1="87222" y1="20278" x2="85333" y2="21250"/>
                        <a14:backgroundMark x1="87556" y1="34861" x2="85667" y2="37222"/>
                        <a14:backgroundMark x1="86667" y1="33889" x2="84778" y2="37222"/>
                      </a14:backgroundRemoval>
                    </a14:imgEffect>
                  </a14:imgLayer>
                </a14:imgProps>
              </a:ext>
              <a:ext uri="{28A0092B-C50C-407E-A947-70E740481C1C}">
                <a14:useLocalDpi xmlns:a14="http://schemas.microsoft.com/office/drawing/2010/main" val="0"/>
              </a:ext>
            </a:extLst>
          </a:blip>
          <a:srcRect t="15304" r="8827"/>
          <a:stretch/>
        </p:blipFill>
        <p:spPr bwMode="auto">
          <a:xfrm>
            <a:off x="7775949" y="4073709"/>
            <a:ext cx="3746128" cy="27839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0482" y="0"/>
            <a:ext cx="3057526" cy="2143125"/>
            <a:chOff x="855339" y="3153885"/>
            <a:chExt cx="5988374" cy="3561240"/>
          </a:xfrm>
        </p:grpSpPr>
        <p:pic>
          <p:nvPicPr>
            <p:cNvPr id="10" name="Picture 9" descr="Fumetto Di Salto Del Vento Della Nuvola Sveglia Illustrazione Vettoriale -  Illustrazione di giorno, nube: 11234423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339" y="3153885"/>
              <a:ext cx="5988374" cy="3561240"/>
            </a:xfrm>
            <a:prstGeom prst="rect">
              <a:avLst/>
            </a:prstGeom>
            <a:noFill/>
            <a:ln>
              <a:noFill/>
            </a:ln>
          </p:spPr>
        </p:pic>
        <p:sp>
          <p:nvSpPr>
            <p:cNvPr id="12" name="Oval 11"/>
            <p:cNvSpPr/>
            <p:nvPr/>
          </p:nvSpPr>
          <p:spPr>
            <a:xfrm>
              <a:off x="2614613" y="4684366"/>
              <a:ext cx="1028700" cy="5162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73461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F2071E-DF8C-495C-8676-8F839E06F04F}"/>
              </a:ext>
            </a:extLst>
          </p:cNvPr>
          <p:cNvSpPr/>
          <p:nvPr/>
        </p:nvSpPr>
        <p:spPr>
          <a:xfrm>
            <a:off x="78225" y="246979"/>
            <a:ext cx="3128260" cy="39703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Nguyên </a:t>
            </a: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nhân gây MƯA LỚN ở miền Trung nước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Đặc điểm mưa lũ ở đó</a:t>
            </a:r>
            <a:r>
              <a:rPr kumimoji="0" lang="vi-VN" sz="3600" b="1" i="0" u="none" strike="noStrike" kern="1200" cap="none" spc="0" normalizeH="0" baseline="0" noProof="0" dirty="0" smtClean="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a:t>
            </a:r>
            <a:endPar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2" name="Miền Trung mưa lớn, nhiều khu dân cư bị ngập _ 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30733" y="358378"/>
            <a:ext cx="8379883" cy="4899421"/>
          </a:xfrm>
          <a:prstGeom prst="rect">
            <a:avLst/>
          </a:prstGeom>
        </p:spPr>
      </p:pic>
      <p:pic>
        <p:nvPicPr>
          <p:cNvPr id="13" name="Picture 4" descr="Tornado Typhoon Flooding Cartoon Png Free Map PNG Image &amp;amp; PSD File Free  Download - Lovepik | 611289516">
            <a:extLst>
              <a:ext uri="{FF2B5EF4-FFF2-40B4-BE49-F238E27FC236}">
                <a16:creationId xmlns:a16="http://schemas.microsoft.com/office/drawing/2014/main" id="{7523B9C3-9DE4-4695-996A-499CE3C6DDC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6628" r="95349">
                        <a14:foregroundMark x1="6628" y1="58710" x2="6628" y2="58710"/>
                        <a14:foregroundMark x1="31512" y1="53387" x2="31395" y2="52419"/>
                        <a14:foregroundMark x1="30349" y1="49516" x2="26977" y2="47258"/>
                        <a14:foregroundMark x1="24186" y1="46774" x2="24186" y2="46774"/>
                        <a14:foregroundMark x1="21279" y1="50806" x2="20349" y2="50323"/>
                        <a14:foregroundMark x1="18721" y1="48871" x2="18721" y2="48871"/>
                        <a14:foregroundMark x1="40465" y1="37903" x2="40465" y2="37903"/>
                        <a14:foregroundMark x1="39302" y1="35968" x2="41395" y2="35806"/>
                        <a14:foregroundMark x1="44070" y1="35000" x2="44070" y2="35000"/>
                        <a14:foregroundMark x1="50233" y1="30484" x2="50581" y2="29839"/>
                        <a14:foregroundMark x1="50930" y1="27742" x2="50930" y2="27742"/>
                        <a14:foregroundMark x1="50930" y1="26452" x2="51860" y2="25968"/>
                        <a14:foregroundMark x1="55814" y1="24032" x2="55814" y2="24032"/>
                        <a14:foregroundMark x1="58023" y1="16774" x2="58023" y2="16774"/>
                        <a14:foregroundMark x1="58140" y1="14355" x2="58721" y2="13871"/>
                        <a14:foregroundMark x1="61163" y1="11774" x2="68488" y2="10484"/>
                        <a14:foregroundMark x1="70000" y1="10484" x2="70698" y2="10000"/>
                        <a14:foregroundMark x1="71279" y1="10000" x2="72326" y2="10000"/>
                        <a14:foregroundMark x1="78256" y1="14516" x2="81860" y2="17419"/>
                        <a14:foregroundMark x1="85814" y1="23065" x2="91628" y2="33065"/>
                        <a14:foregroundMark x1="91628" y1="33065" x2="95349" y2="45161"/>
                        <a14:foregroundMark x1="95349" y1="45161" x2="90465" y2="52419"/>
                        <a14:foregroundMark x1="67326" y1="55806" x2="67093" y2="56452"/>
                        <a14:foregroundMark x1="66977" y1="56452" x2="66977" y2="56452"/>
                        <a14:foregroundMark x1="65581" y1="52742" x2="59535" y2="43226"/>
                        <a14:foregroundMark x1="58721" y1="42258" x2="58721" y2="42258"/>
                        <a14:foregroundMark x1="77558" y1="55806" x2="77558" y2="55806"/>
                        <a14:foregroundMark x1="80000" y1="56290" x2="80000" y2="56290"/>
                        <a14:foregroundMark x1="82791" y1="59839" x2="82791" y2="59839"/>
                        <a14:foregroundMark x1="82907" y1="59355" x2="83140" y2="57419"/>
                        <a14:foregroundMark x1="83140" y1="56935" x2="83140" y2="56935"/>
                        <a14:foregroundMark x1="35116" y1="39032" x2="35116" y2="39032"/>
                        <a14:foregroundMark x1="35116" y1="39032" x2="35116" y2="39032"/>
                        <a14:foregroundMark x1="13023" y1="49516" x2="13023" y2="49516"/>
                        <a14:foregroundMark x1="14884" y1="50968" x2="14884" y2="50968"/>
                        <a14:foregroundMark x1="15581" y1="50000" x2="15581" y2="50000"/>
                      </a14:backgroundRemoval>
                    </a14:imgEffect>
                  </a14:imgLayer>
                </a14:imgProps>
              </a:ext>
              <a:ext uri="{28A0092B-C50C-407E-A947-70E740481C1C}">
                <a14:useLocalDpi xmlns:a14="http://schemas.microsoft.com/office/drawing/2010/main" val="0"/>
              </a:ext>
            </a:extLst>
          </a:blip>
          <a:srcRect t="4463" b="14447"/>
          <a:stretch/>
        </p:blipFill>
        <p:spPr bwMode="auto">
          <a:xfrm>
            <a:off x="-11345" y="4754371"/>
            <a:ext cx="3427269" cy="200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5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471" y="1173509"/>
            <a:ext cx="5476552" cy="762260"/>
          </a:xfrm>
          <a:prstGeom prst="rect">
            <a:avLst/>
          </a:prstGeom>
          <a:ln w="3175">
            <a:noFill/>
          </a:ln>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MƯA LŨ </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ở </a:t>
            </a:r>
            <a:r>
              <a:rPr kumimoji="0" lang="en-US" sz="2800" b="1" i="0" u="none" strike="noStrike" kern="1200" cap="none" spc="0" normalizeH="0" baseline="0" noProof="0" dirty="0" err="1">
                <a:ln>
                  <a:noFill/>
                </a:ln>
                <a:solidFill>
                  <a:srgbClr val="1A812F"/>
                </a:solidFill>
                <a:effectLst/>
                <a:uLnTx/>
                <a:uFillTx/>
                <a:latin typeface="#9Slide03 SFU Futura_12" panose="00000400000000000000" pitchFamily="2" charset="0"/>
                <a:ea typeface="Times New Roman" panose="02020603050405020304" pitchFamily="18" charset="0"/>
                <a:cs typeface="+mn-cs"/>
              </a:rPr>
              <a:t>miền</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A812F"/>
                </a:solidFill>
                <a:effectLst/>
                <a:uLnTx/>
                <a:uFillTx/>
                <a:latin typeface="#9Slide03 SFU Futura_12" panose="00000400000000000000" pitchFamily="2" charset="0"/>
                <a:ea typeface="Times New Roman" panose="02020603050405020304" pitchFamily="18" charset="0"/>
                <a:cs typeface="+mn-cs"/>
              </a:rPr>
              <a:t>Trung</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A812F"/>
                </a:solidFill>
                <a:effectLst/>
                <a:uLnTx/>
                <a:uFillTx/>
                <a:latin typeface="#9Slide03 SFU Futura_12" panose="00000400000000000000" pitchFamily="2"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1A812F"/>
                </a:solidFill>
                <a:effectLst/>
                <a:uLnTx/>
                <a:uFillTx/>
                <a:latin typeface="#9Slide03 SFU Futura_12" panose="00000400000000000000" pitchFamily="2" charset="0"/>
                <a:ea typeface="Times New Roman" panose="02020603050405020304" pitchFamily="18" charset="0"/>
                <a:cs typeface="+mn-cs"/>
              </a:rPr>
              <a:t> ta</a:t>
            </a:r>
          </a:p>
        </p:txBody>
      </p:sp>
      <p:pic>
        <p:nvPicPr>
          <p:cNvPr id="2050" name="Picture 2">
            <a:extLst>
              <a:ext uri="{FF2B5EF4-FFF2-40B4-BE49-F238E27FC236}">
                <a16:creationId xmlns:a16="http://schemas.microsoft.com/office/drawing/2014/main" id="{911734CA-EB03-417E-B3CA-BBA2E413F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9271" y="0"/>
            <a:ext cx="553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rnado Typhoon Flooding Cartoon Png Free Map PNG Image &amp;amp; PSD File Free  Download - Lovepik | 611289516">
            <a:extLst>
              <a:ext uri="{FF2B5EF4-FFF2-40B4-BE49-F238E27FC236}">
                <a16:creationId xmlns:a16="http://schemas.microsoft.com/office/drawing/2014/main" id="{7523B9C3-9DE4-4695-996A-499CE3C6DDC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6628" r="95349">
                        <a14:foregroundMark x1="6628" y1="58710" x2="6628" y2="58710"/>
                        <a14:foregroundMark x1="31512" y1="53387" x2="31395" y2="52419"/>
                        <a14:foregroundMark x1="30349" y1="49516" x2="26977" y2="47258"/>
                        <a14:foregroundMark x1="24186" y1="46774" x2="24186" y2="46774"/>
                        <a14:foregroundMark x1="21279" y1="50806" x2="20349" y2="50323"/>
                        <a14:foregroundMark x1="18721" y1="48871" x2="18721" y2="48871"/>
                        <a14:foregroundMark x1="40465" y1="37903" x2="40465" y2="37903"/>
                        <a14:foregroundMark x1="39302" y1="35968" x2="41395" y2="35806"/>
                        <a14:foregroundMark x1="44070" y1="35000" x2="44070" y2="35000"/>
                        <a14:foregroundMark x1="50233" y1="30484" x2="50581" y2="29839"/>
                        <a14:foregroundMark x1="50930" y1="27742" x2="50930" y2="27742"/>
                        <a14:foregroundMark x1="50930" y1="26452" x2="51860" y2="25968"/>
                        <a14:foregroundMark x1="55814" y1="24032" x2="55814" y2="24032"/>
                        <a14:foregroundMark x1="58023" y1="16774" x2="58023" y2="16774"/>
                        <a14:foregroundMark x1="58140" y1="14355" x2="58721" y2="13871"/>
                        <a14:foregroundMark x1="61163" y1="11774" x2="68488" y2="10484"/>
                        <a14:foregroundMark x1="70000" y1="10484" x2="70698" y2="10000"/>
                        <a14:foregroundMark x1="71279" y1="10000" x2="72326" y2="10000"/>
                        <a14:foregroundMark x1="78256" y1="14516" x2="81860" y2="17419"/>
                        <a14:foregroundMark x1="85814" y1="23065" x2="91628" y2="33065"/>
                        <a14:foregroundMark x1="91628" y1="33065" x2="95349" y2="45161"/>
                        <a14:foregroundMark x1="95349" y1="45161" x2="90465" y2="52419"/>
                        <a14:foregroundMark x1="67326" y1="55806" x2="67093" y2="56452"/>
                        <a14:foregroundMark x1="66977" y1="56452" x2="66977" y2="56452"/>
                        <a14:foregroundMark x1="65581" y1="52742" x2="59535" y2="43226"/>
                        <a14:foregroundMark x1="58721" y1="42258" x2="58721" y2="42258"/>
                        <a14:foregroundMark x1="77558" y1="55806" x2="77558" y2="55806"/>
                        <a14:foregroundMark x1="80000" y1="56290" x2="80000" y2="56290"/>
                        <a14:foregroundMark x1="82791" y1="59839" x2="82791" y2="59839"/>
                        <a14:foregroundMark x1="82907" y1="59355" x2="83140" y2="57419"/>
                        <a14:foregroundMark x1="83140" y1="56935" x2="83140" y2="56935"/>
                        <a14:foregroundMark x1="35116" y1="39032" x2="35116" y2="39032"/>
                        <a14:foregroundMark x1="35116" y1="39032" x2="35116" y2="39032"/>
                        <a14:foregroundMark x1="13023" y1="49516" x2="13023" y2="49516"/>
                        <a14:foregroundMark x1="14884" y1="50968" x2="14884" y2="50968"/>
                        <a14:foregroundMark x1="15581" y1="50000" x2="15581" y2="50000"/>
                      </a14:backgroundRemoval>
                    </a14:imgEffect>
                  </a14:imgLayer>
                </a14:imgProps>
              </a:ext>
              <a:ext uri="{28A0092B-C50C-407E-A947-70E740481C1C}">
                <a14:useLocalDpi xmlns:a14="http://schemas.microsoft.com/office/drawing/2010/main" val="0"/>
              </a:ext>
            </a:extLst>
          </a:blip>
          <a:srcRect t="4463" b="14447"/>
          <a:stretch/>
        </p:blipFill>
        <p:spPr bwMode="auto">
          <a:xfrm>
            <a:off x="3048588" y="4922232"/>
            <a:ext cx="3427269" cy="20036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6BB22-6531-4B41-A3FD-A58DC80631ED}"/>
              </a:ext>
            </a:extLst>
          </p:cNvPr>
          <p:cNvSpPr txBox="1"/>
          <p:nvPr/>
        </p:nvSpPr>
        <p:spPr>
          <a:xfrm>
            <a:off x="103574" y="1898839"/>
            <a:ext cx="6114346" cy="378565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Miền Trung có địa hình </a:t>
            </a:r>
            <a:r>
              <a:rPr kumimoji="0" lang="vi-VN" sz="2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hẹ</a:t>
            </a:r>
            <a:r>
              <a:rPr kumimoji="0" lang="en-US" sz="2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p</a:t>
            </a:r>
            <a:r>
              <a:rPr kumimoji="0" lang="vi-VN" sz="2400" b="0" i="0" u="none" strike="noStrike" kern="1200" cap="none" spc="0" normalizeH="0" baseline="0" noProof="0" dirty="0" smtClean="0">
                <a:ln>
                  <a:noFill/>
                </a:ln>
                <a:solidFill>
                  <a:srgbClr val="002060"/>
                </a:solidFill>
                <a:effectLst/>
                <a:uLnTx/>
                <a:uFillTx/>
                <a:latin typeface="#9Slide03 SFU Futura_12" panose="00000400000000000000"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ngang, phía Tây là dải núi cao, phía đông là đồng bằng nhỏ hẹp, nhiều dãy núi lan ra sát biển ⟹ sông ngòi ngắn, nhỏ và dốc.</a:t>
            </a:r>
            <a:endPar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Mưa khá tập trung, mưa với lượng nước mưa lớn (do bão, dải hội tụ..) và diễn ra trong thời gian ngắn (do địa hình).</a:t>
            </a:r>
            <a:endPar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sym typeface="Wingdings" panose="05000000000000000000" pitchFamily="2" charset="2"/>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lớn</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m</a:t>
            </a:r>
            <a:r>
              <a:rPr kumimoji="0" lang="vi-VN"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ực nước lũ ở các sông ngòi miền Trung nước ta thường lên rất nhanh</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rút</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9Slide03 SFU Futura_12" panose="00000400000000000000" pitchFamily="2" charset="0"/>
                <a:ea typeface="+mn-ea"/>
                <a:cs typeface="+mn-cs"/>
              </a:rPr>
              <a:t>nhanh</a:t>
            </a:r>
            <a:r>
              <a:rPr kumimoji="0" lang="en-US" sz="24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rPr>
              <a:t>.</a:t>
            </a:r>
          </a:p>
        </p:txBody>
      </p:sp>
      <p:pic>
        <p:nvPicPr>
          <p:cNvPr id="2054" name="Picture 6" descr="Flood Relief, Flood Fighting, Flood, Flood Control PNG Transparent Clipart  Image and PSD File for Free Download">
            <a:extLst>
              <a:ext uri="{FF2B5EF4-FFF2-40B4-BE49-F238E27FC236}">
                <a16:creationId xmlns:a16="http://schemas.microsoft.com/office/drawing/2014/main" id="{DD3C6A1F-D89A-433F-89BB-73239D80ECF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8438" r="90625">
                        <a14:foregroundMark x1="90781" y1="60156" x2="90781" y2="60156"/>
                        <a14:foregroundMark x1="8438" y1="53281" x2="8438" y2="53281"/>
                      </a14:backgroundRemoval>
                    </a14:imgEffect>
                  </a14:imgLayer>
                </a14:imgProps>
              </a:ext>
              <a:ext uri="{28A0092B-C50C-407E-A947-70E740481C1C}">
                <a14:useLocalDpi xmlns:a14="http://schemas.microsoft.com/office/drawing/2010/main" val="0"/>
              </a:ext>
            </a:extLst>
          </a:blip>
          <a:srcRect l="4923" t="24899" r="7385" b="21096"/>
          <a:stretch/>
        </p:blipFill>
        <p:spPr bwMode="auto">
          <a:xfrm>
            <a:off x="422471" y="5497827"/>
            <a:ext cx="2208628" cy="13601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F2071E-DF8C-495C-8676-8F839E06F04F}"/>
              </a:ext>
            </a:extLst>
          </p:cNvPr>
          <p:cNvSpPr/>
          <p:nvPr/>
        </p:nvSpPr>
        <p:spPr>
          <a:xfrm>
            <a:off x="172533" y="146963"/>
            <a:ext cx="630332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rPr>
              <a:t>EM CÓ BIẾT?</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9" name="Picture 12" descr="Hand Drawn Cartoon Boys Question Free Map, Thinking Problem, Boy, Free  Buckle PNG Transparent Clipart Image and PSD File for Free Download"/>
          <p:cNvPicPr>
            <a:picLocks noChangeAspect="1" noChangeArrowheads="1"/>
          </p:cNvPicPr>
          <p:nvPr/>
        </p:nvPicPr>
        <p:blipFill rotWithShape="1">
          <a:blip r:embed="rId9">
            <a:extLst>
              <a:ext uri="{28A0092B-C50C-407E-A947-70E740481C1C}">
                <a14:useLocalDpi xmlns:a14="http://schemas.microsoft.com/office/drawing/2010/main" val="0"/>
              </a:ext>
            </a:extLst>
          </a:blip>
          <a:srcRect l="15427" t="17445" r="23664" b="22327"/>
          <a:stretch/>
        </p:blipFill>
        <p:spPr bwMode="auto">
          <a:xfrm>
            <a:off x="319057" y="57771"/>
            <a:ext cx="1155567" cy="119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6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500"/>
                                        <p:tgtEl>
                                          <p:spTgt spid="2054"/>
                                        </p:tgtEl>
                                      </p:cBhvr>
                                    </p:animEffec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1734CA-EB03-417E-B3CA-BBA2E413F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35493" y="0"/>
            <a:ext cx="5578400" cy="69110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6BB22-6531-4B41-A3FD-A58DC80631ED}"/>
              </a:ext>
            </a:extLst>
          </p:cNvPr>
          <p:cNvSpPr txBox="1"/>
          <p:nvPr/>
        </p:nvSpPr>
        <p:spPr>
          <a:xfrm>
            <a:off x="1179461" y="178734"/>
            <a:ext cx="5456031"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C00000"/>
                </a:solidFill>
                <a:latin typeface="#9Slide03 SFU Futura_12" panose="00000400000000000000" pitchFamily="2" charset="0"/>
              </a:rPr>
              <a:t>Ở </a:t>
            </a:r>
            <a:r>
              <a:rPr lang="en-US" sz="3600" b="1" dirty="0" err="1" smtClean="0">
                <a:solidFill>
                  <a:srgbClr val="C00000"/>
                </a:solidFill>
                <a:latin typeface="#9Slide03 SFU Futura_12" panose="00000400000000000000" pitchFamily="2" charset="0"/>
              </a:rPr>
              <a:t>nước</a:t>
            </a:r>
            <a:r>
              <a:rPr lang="en-US" sz="3600" b="1" dirty="0" smtClean="0">
                <a:solidFill>
                  <a:srgbClr val="C00000"/>
                </a:solidFill>
                <a:latin typeface="#9Slide03 SFU Futura_12" panose="00000400000000000000" pitchFamily="2" charset="0"/>
              </a:rPr>
              <a:t> ta </a:t>
            </a:r>
            <a:r>
              <a:rPr lang="en-US" sz="3600" b="1" dirty="0" err="1" smtClean="0">
                <a:solidFill>
                  <a:srgbClr val="C00000"/>
                </a:solidFill>
                <a:latin typeface="#9Slide03 SFU Futura_12" panose="00000400000000000000" pitchFamily="2" charset="0"/>
              </a:rPr>
              <a:t>có</a:t>
            </a:r>
            <a:r>
              <a:rPr lang="en-US" sz="3600" b="1" dirty="0" smtClean="0">
                <a:solidFill>
                  <a:srgbClr val="C00000"/>
                </a:solidFill>
                <a:latin typeface="#9Slide03 SFU Futura_12" panose="00000400000000000000" pitchFamily="2" charset="0"/>
              </a:rPr>
              <a:t> </a:t>
            </a:r>
            <a:r>
              <a:rPr lang="en-US" sz="3600" b="1" dirty="0" err="1" smtClean="0">
                <a:solidFill>
                  <a:srgbClr val="C00000"/>
                </a:solidFill>
                <a:latin typeface="#9Slide03 SFU Futura_12" panose="00000400000000000000" pitchFamily="2" charset="0"/>
              </a:rPr>
              <a:t>những</a:t>
            </a:r>
            <a:r>
              <a:rPr lang="en-US" sz="3600" b="1" dirty="0" smtClean="0">
                <a:solidFill>
                  <a:srgbClr val="C00000"/>
                </a:solidFill>
                <a:latin typeface="#9Slide03 SFU Futura_12" panose="00000400000000000000" pitchFamily="2" charset="0"/>
              </a:rPr>
              <a:t> </a:t>
            </a:r>
            <a:r>
              <a:rPr lang="en-US" sz="3600" b="1" dirty="0" err="1" smtClean="0">
                <a:solidFill>
                  <a:srgbClr val="C00000"/>
                </a:solidFill>
                <a:latin typeface="#9Slide03 SFU Futura_12" panose="00000400000000000000" pitchFamily="2" charset="0"/>
              </a:rPr>
              <a:t>loại</a:t>
            </a:r>
            <a:r>
              <a:rPr lang="en-US" sz="3600" b="1" dirty="0" smtClean="0">
                <a:solidFill>
                  <a:srgbClr val="C00000"/>
                </a:solidFill>
                <a:latin typeface="#9Slide03 SFU Futura_12" panose="00000400000000000000" pitchFamily="2" charset="0"/>
              </a:rPr>
              <a:t> </a:t>
            </a:r>
            <a:r>
              <a:rPr lang="en-US" sz="3600" b="1" dirty="0" err="1" smtClean="0">
                <a:solidFill>
                  <a:srgbClr val="C00000"/>
                </a:solidFill>
                <a:latin typeface="#9Slide03 SFU Futura_12" panose="00000400000000000000" pitchFamily="2" charset="0"/>
              </a:rPr>
              <a:t>gió</a:t>
            </a:r>
            <a:r>
              <a:rPr lang="en-US" sz="3600" b="1" dirty="0" smtClean="0">
                <a:solidFill>
                  <a:srgbClr val="C00000"/>
                </a:solidFill>
                <a:latin typeface="#9Slide03 SFU Futura_12" panose="00000400000000000000" pitchFamily="2" charset="0"/>
              </a:rPr>
              <a:t> </a:t>
            </a:r>
            <a:r>
              <a:rPr lang="en-US" sz="3600" b="1" dirty="0" err="1" smtClean="0">
                <a:solidFill>
                  <a:srgbClr val="C00000"/>
                </a:solidFill>
                <a:latin typeface="#9Slide03 SFU Futura_12" panose="00000400000000000000" pitchFamily="2" charset="0"/>
              </a:rPr>
              <a:t>nào</a:t>
            </a:r>
            <a:r>
              <a:rPr lang="en-US" sz="3600" b="1" dirty="0" smtClean="0">
                <a:solidFill>
                  <a:srgbClr val="C00000"/>
                </a:solidFill>
                <a:latin typeface="#9Slide03 SFU Futura_12" panose="00000400000000000000" pitchFamily="2" charset="0"/>
              </a:rPr>
              <a:t> </a:t>
            </a:r>
            <a:r>
              <a:rPr lang="en-US" sz="3600" b="1" dirty="0" err="1" smtClean="0">
                <a:solidFill>
                  <a:srgbClr val="C00000"/>
                </a:solidFill>
                <a:latin typeface="#9Slide03 SFU Futura_12" panose="00000400000000000000" pitchFamily="2" charset="0"/>
              </a:rPr>
              <a:t>hoạt</a:t>
            </a:r>
            <a:r>
              <a:rPr lang="en-US" sz="3600" b="1" dirty="0" smtClean="0">
                <a:solidFill>
                  <a:srgbClr val="C00000"/>
                </a:solidFill>
                <a:latin typeface="#9Slide03 SFU Futura_12" panose="00000400000000000000" pitchFamily="2" charset="0"/>
              </a:rPr>
              <a:t> </a:t>
            </a:r>
            <a:r>
              <a:rPr lang="en-US" sz="3600" b="1" dirty="0" err="1" smtClean="0">
                <a:solidFill>
                  <a:srgbClr val="C00000"/>
                </a:solidFill>
                <a:latin typeface="#9Slide03 SFU Futura_12" panose="00000400000000000000" pitchFamily="2" charset="0"/>
              </a:rPr>
              <a:t>động</a:t>
            </a:r>
            <a:r>
              <a:rPr lang="en-US" sz="3600" b="1" dirty="0" smtClean="0">
                <a:solidFill>
                  <a:srgbClr val="C00000"/>
                </a:solidFill>
                <a:latin typeface="#9Slide03 SFU Futura_12" panose="00000400000000000000" pitchFamily="2" charset="0"/>
              </a:rPr>
              <a:t>?</a:t>
            </a:r>
            <a:endPar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ndParaRPr>
          </a:p>
        </p:txBody>
      </p:sp>
      <p:sp>
        <p:nvSpPr>
          <p:cNvPr id="8" name="Rectangle 7">
            <a:extLst>
              <a:ext uri="{FF2B5EF4-FFF2-40B4-BE49-F238E27FC236}">
                <a16:creationId xmlns:a16="http://schemas.microsoft.com/office/drawing/2014/main" id="{81F2071E-DF8C-495C-8676-8F839E06F04F}"/>
              </a:ext>
            </a:extLst>
          </p:cNvPr>
          <p:cNvSpPr/>
          <p:nvPr/>
        </p:nvSpPr>
        <p:spPr>
          <a:xfrm>
            <a:off x="172533" y="146963"/>
            <a:ext cx="630332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9" name="Picture 12" descr="Hand Drawn Cartoon Boys Question Free Map, Thinking Problem, Boy, Free  Buckle PNG Transparent Clipart Image and PSD File for Free 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15427" t="17445" r="23664" b="22327"/>
          <a:stretch/>
        </p:blipFill>
        <p:spPr bwMode="auto">
          <a:xfrm>
            <a:off x="98214" y="101792"/>
            <a:ext cx="1155567" cy="1194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Đồi Phong Cảnh Núi Tự Nhiên Cây Biểu Tượng Hình Vector Dòng PNG ,  Chuyển đổi Biểu Tượng, Biểu Tượng Thể Dục, Nhà Sản Xuất Biểu Tượng PNG và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354" t="36276" r="20052" b="35131"/>
          <a:stretch/>
        </p:blipFill>
        <p:spPr bwMode="auto">
          <a:xfrm>
            <a:off x="3398599" y="2097450"/>
            <a:ext cx="3209489" cy="178706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iểm Unicode U+2600 FE0F là biểu tượng biểu tượng cảm xúc ☀️ (emoji sty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3983" y="1692500"/>
            <a:ext cx="820427" cy="8204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ưa Biểu Tượng PNG , Biểu Tượng Mưa, Mưa, Vectơ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3594" y1="73281" x2="33594" y2="72656"/>
                        <a14:foregroundMark x1="40313" y1="67656" x2="40313" y2="67656"/>
                        <a14:foregroundMark x1="48125" y1="69375" x2="48125" y2="69375"/>
                        <a14:foregroundMark x1="56250" y1="73125" x2="56250" y2="73125"/>
                        <a14:foregroundMark x1="62813" y1="67969" x2="62813" y2="67969"/>
                        <a14:foregroundMark x1="71719" y1="69375" x2="71719" y2="69375"/>
                        <a14:foregroundMark x1="64688" y1="77813" x2="64688" y2="77813"/>
                        <a14:foregroundMark x1="52344" y1="80313" x2="52344" y2="80313"/>
                        <a14:foregroundMark x1="42188" y1="77344" x2="42188" y2="77344"/>
                      </a14:backgroundRemoval>
                    </a14:imgEffect>
                  </a14:imgLayer>
                </a14:imgProps>
              </a:ext>
              <a:ext uri="{28A0092B-C50C-407E-A947-70E740481C1C}">
                <a14:useLocalDpi xmlns:a14="http://schemas.microsoft.com/office/drawing/2010/main" val="0"/>
              </a:ext>
            </a:extLst>
          </a:blip>
          <a:srcRect l="14792" t="14479" r="15131" b="15911"/>
          <a:stretch/>
        </p:blipFill>
        <p:spPr bwMode="auto">
          <a:xfrm>
            <a:off x="3387875" y="1775112"/>
            <a:ext cx="1016815" cy="1010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8991" y="1849673"/>
            <a:ext cx="1822935" cy="584775"/>
          </a:xfrm>
          <a:prstGeom prst="rect">
            <a:avLst/>
          </a:prstGeom>
        </p:spPr>
        <p:txBody>
          <a:bodyPr wrap="none">
            <a:spAutoFit/>
          </a:bodyPr>
          <a:lstStyle/>
          <a:p>
            <a:r>
              <a:rPr lang="en-US" sz="3200" b="1" dirty="0" err="1" smtClean="0">
                <a:solidFill>
                  <a:srgbClr val="0027CF"/>
                </a:solidFill>
                <a:latin typeface="#9Slide03 SFU Futura_12" panose="00000400000000000000" pitchFamily="2" charset="0"/>
              </a:rPr>
              <a:t>Gió</a:t>
            </a:r>
            <a:r>
              <a:rPr lang="en-US" sz="3200" b="1" dirty="0" smtClean="0">
                <a:solidFill>
                  <a:srgbClr val="0027CF"/>
                </a:solidFill>
                <a:latin typeface="#9Slide03 SFU Futura_12" panose="00000400000000000000" pitchFamily="2" charset="0"/>
              </a:rPr>
              <a:t> </a:t>
            </a:r>
            <a:r>
              <a:rPr lang="en-US" sz="3200" b="1" dirty="0" err="1" smtClean="0">
                <a:solidFill>
                  <a:srgbClr val="0027CF"/>
                </a:solidFill>
                <a:latin typeface="#9Slide03 SFU Futura_12" panose="00000400000000000000" pitchFamily="2" charset="0"/>
              </a:rPr>
              <a:t>mùa</a:t>
            </a:r>
            <a:r>
              <a:rPr lang="en-US" sz="3200" b="1" dirty="0" smtClean="0">
                <a:solidFill>
                  <a:srgbClr val="0027CF"/>
                </a:solidFill>
                <a:latin typeface="#9Slide03 SFU Futura_12" panose="00000400000000000000" pitchFamily="2" charset="0"/>
              </a:rPr>
              <a:t> </a:t>
            </a:r>
            <a:endParaRPr lang="en-US" sz="3200" dirty="0">
              <a:solidFill>
                <a:srgbClr val="0027CF"/>
              </a:solidFill>
            </a:endParaRPr>
          </a:p>
        </p:txBody>
      </p:sp>
      <p:sp>
        <p:nvSpPr>
          <p:cNvPr id="15" name="Rectangle 14"/>
          <p:cNvSpPr/>
          <p:nvPr/>
        </p:nvSpPr>
        <p:spPr>
          <a:xfrm>
            <a:off x="987732" y="4176197"/>
            <a:ext cx="1829347" cy="584775"/>
          </a:xfrm>
          <a:prstGeom prst="rect">
            <a:avLst/>
          </a:prstGeom>
        </p:spPr>
        <p:txBody>
          <a:bodyPr wrap="none">
            <a:spAutoFit/>
          </a:bodyPr>
          <a:lstStyle/>
          <a:p>
            <a:r>
              <a:rPr lang="en-US" sz="3200" b="1" dirty="0" err="1" smtClean="0">
                <a:solidFill>
                  <a:srgbClr val="0027CF"/>
                </a:solidFill>
                <a:latin typeface="#9Slide03 SFU Futura_12" panose="00000400000000000000" pitchFamily="2" charset="0"/>
              </a:rPr>
              <a:t>Gió</a:t>
            </a:r>
            <a:r>
              <a:rPr lang="en-US" sz="3200" b="1" dirty="0" smtClean="0">
                <a:solidFill>
                  <a:srgbClr val="0027CF"/>
                </a:solidFill>
                <a:latin typeface="#9Slide03 SFU Futura_12" panose="00000400000000000000" pitchFamily="2" charset="0"/>
              </a:rPr>
              <a:t> </a:t>
            </a:r>
            <a:r>
              <a:rPr lang="en-US" sz="3200" b="1" dirty="0" err="1" smtClean="0">
                <a:solidFill>
                  <a:srgbClr val="0027CF"/>
                </a:solidFill>
                <a:latin typeface="#9Slide03 SFU Futura_12" panose="00000400000000000000" pitchFamily="2" charset="0"/>
              </a:rPr>
              <a:t>phơn</a:t>
            </a:r>
            <a:endParaRPr lang="en-US" sz="3200" dirty="0">
              <a:solidFill>
                <a:srgbClr val="0027CF"/>
              </a:solidFill>
            </a:endParaRPr>
          </a:p>
        </p:txBody>
      </p:sp>
      <p:sp>
        <p:nvSpPr>
          <p:cNvPr id="16" name="Rectangle 15"/>
          <p:cNvSpPr/>
          <p:nvPr/>
        </p:nvSpPr>
        <p:spPr>
          <a:xfrm>
            <a:off x="3398598" y="5142147"/>
            <a:ext cx="2682145" cy="584775"/>
          </a:xfrm>
          <a:prstGeom prst="rect">
            <a:avLst/>
          </a:prstGeom>
        </p:spPr>
        <p:txBody>
          <a:bodyPr wrap="none">
            <a:spAutoFit/>
          </a:bodyPr>
          <a:lstStyle/>
          <a:p>
            <a:r>
              <a:rPr lang="en-US" sz="3200" b="1" dirty="0" err="1" smtClean="0">
                <a:solidFill>
                  <a:srgbClr val="0027CF"/>
                </a:solidFill>
                <a:latin typeface="#9Slide03 SFU Futura_12" panose="00000400000000000000" pitchFamily="2" charset="0"/>
              </a:rPr>
              <a:t>Gió</a:t>
            </a:r>
            <a:r>
              <a:rPr lang="en-US" sz="3200" b="1" dirty="0" smtClean="0">
                <a:solidFill>
                  <a:srgbClr val="0027CF"/>
                </a:solidFill>
                <a:latin typeface="#9Slide03 SFU Futura_12" panose="00000400000000000000" pitchFamily="2" charset="0"/>
              </a:rPr>
              <a:t> </a:t>
            </a:r>
            <a:r>
              <a:rPr lang="en-US" sz="3200" b="1" dirty="0" err="1" smtClean="0">
                <a:solidFill>
                  <a:srgbClr val="0027CF"/>
                </a:solidFill>
                <a:latin typeface="#9Slide03 SFU Futura_12" panose="00000400000000000000" pitchFamily="2" charset="0"/>
              </a:rPr>
              <a:t>Tín</a:t>
            </a:r>
            <a:r>
              <a:rPr lang="en-US" sz="3200" b="1" dirty="0" smtClean="0">
                <a:solidFill>
                  <a:srgbClr val="0027CF"/>
                </a:solidFill>
                <a:latin typeface="#9Slide03 SFU Futura_12" panose="00000400000000000000" pitchFamily="2" charset="0"/>
              </a:rPr>
              <a:t> </a:t>
            </a:r>
            <a:r>
              <a:rPr lang="en-US" sz="3200" b="1" dirty="0" err="1" smtClean="0">
                <a:solidFill>
                  <a:srgbClr val="0027CF"/>
                </a:solidFill>
                <a:latin typeface="#9Slide03 SFU Futura_12" panose="00000400000000000000" pitchFamily="2" charset="0"/>
              </a:rPr>
              <a:t>phong</a:t>
            </a:r>
            <a:endParaRPr lang="en-US" sz="3200" dirty="0">
              <a:solidFill>
                <a:srgbClr val="0027CF"/>
              </a:solidFill>
            </a:endParaRPr>
          </a:p>
        </p:txBody>
      </p:sp>
      <p:sp>
        <p:nvSpPr>
          <p:cNvPr id="7" name="Rectangle 6"/>
          <p:cNvSpPr/>
          <p:nvPr/>
        </p:nvSpPr>
        <p:spPr>
          <a:xfrm>
            <a:off x="3295039" y="5633955"/>
            <a:ext cx="2892455" cy="954107"/>
          </a:xfrm>
          <a:prstGeom prst="rect">
            <a:avLst/>
          </a:prstGeom>
        </p:spPr>
        <p:txBody>
          <a:bodyPr wrap="square">
            <a:spAutoFit/>
          </a:bodyPr>
          <a:lstStyle/>
          <a:p>
            <a:pPr algn="just"/>
            <a:r>
              <a:rPr lang="vi-VN" sz="2800" b="1" dirty="0">
                <a:solidFill>
                  <a:srgbClr val="000000"/>
                </a:solidFill>
                <a:latin typeface="#9Slide03 SVN-PF Din Text Pro C" panose="02000506020000020004" charset="0"/>
              </a:rPr>
              <a:t> </a:t>
            </a:r>
            <a:r>
              <a:rPr lang="en-US" sz="2800" b="1" dirty="0" smtClean="0">
                <a:solidFill>
                  <a:srgbClr val="000000"/>
                </a:solidFill>
                <a:latin typeface="#9Slide03 SVN-PF Din Text Pro C" panose="02000506020000020004" charset="0"/>
              </a:rPr>
              <a:t>D</a:t>
            </a:r>
            <a:r>
              <a:rPr lang="vi-VN" sz="2800" b="1" dirty="0" smtClean="0">
                <a:solidFill>
                  <a:srgbClr val="000000"/>
                </a:solidFill>
                <a:latin typeface="#9Slide03 SVN-PF Din Text Pro C" panose="02000506020000020004" charset="0"/>
              </a:rPr>
              <a:t>o nằm </a:t>
            </a:r>
            <a:r>
              <a:rPr lang="vi-VN" sz="2800" b="1" dirty="0">
                <a:solidFill>
                  <a:srgbClr val="000000"/>
                </a:solidFill>
                <a:latin typeface="#9Slide03 SVN-PF Din Text Pro C" panose="02000506020000020004" charset="0"/>
              </a:rPr>
              <a:t>trong vùng nội chí tuyến bán cầu </a:t>
            </a:r>
            <a:r>
              <a:rPr lang="vi-VN" sz="2800" b="1" dirty="0" smtClean="0">
                <a:solidFill>
                  <a:srgbClr val="000000"/>
                </a:solidFill>
                <a:latin typeface="#9Slide03 SVN-PF Din Text Pro C" panose="02000506020000020004" charset="0"/>
              </a:rPr>
              <a:t>Bắc</a:t>
            </a:r>
            <a:endParaRPr lang="en-US" sz="2800" b="1" dirty="0">
              <a:latin typeface="#9Slide03 SVN-PF Din Text Pro C" panose="02000506020000020004" charset="0"/>
            </a:endParaRPr>
          </a:p>
        </p:txBody>
      </p:sp>
      <p:sp>
        <p:nvSpPr>
          <p:cNvPr id="12" name="Rectangle 11"/>
          <p:cNvSpPr/>
          <p:nvPr/>
        </p:nvSpPr>
        <p:spPr>
          <a:xfrm>
            <a:off x="142321" y="2462159"/>
            <a:ext cx="3256277" cy="1384995"/>
          </a:xfrm>
          <a:prstGeom prst="rect">
            <a:avLst/>
          </a:prstGeom>
        </p:spPr>
        <p:txBody>
          <a:bodyPr wrap="square">
            <a:spAutoFit/>
          </a:bodyPr>
          <a:lstStyle/>
          <a:p>
            <a:pPr algn="just"/>
            <a:r>
              <a:rPr lang="en-US" sz="2800" b="1" dirty="0" smtClean="0">
                <a:solidFill>
                  <a:srgbClr val="000000"/>
                </a:solidFill>
                <a:latin typeface="#9Slide03 SVN-PF Din Text Pro C" panose="02000506020000020004" charset="0"/>
              </a:rPr>
              <a:t>Do </a:t>
            </a:r>
            <a:r>
              <a:rPr lang="en-US" sz="2800" b="1" dirty="0" err="1" smtClean="0">
                <a:solidFill>
                  <a:srgbClr val="000000"/>
                </a:solidFill>
                <a:latin typeface="#9Slide03 SVN-PF Din Text Pro C" panose="02000506020000020004" charset="0"/>
              </a:rPr>
              <a:t>giáp</a:t>
            </a:r>
            <a:r>
              <a:rPr lang="en-US" sz="2800" b="1" dirty="0" smtClean="0">
                <a:solidFill>
                  <a:srgbClr val="000000"/>
                </a:solidFill>
                <a:latin typeface="#9Slide03 SVN-PF Din Text Pro C" panose="02000506020000020004" charset="0"/>
              </a:rPr>
              <a:t> </a:t>
            </a:r>
            <a:r>
              <a:rPr lang="en-US" sz="2800" b="1" dirty="0" err="1" smtClean="0">
                <a:solidFill>
                  <a:srgbClr val="000000"/>
                </a:solidFill>
                <a:latin typeface="#9Slide03 SVN-PF Din Text Pro C" panose="02000506020000020004" charset="0"/>
              </a:rPr>
              <a:t>biển</a:t>
            </a:r>
            <a:r>
              <a:rPr lang="en-US" sz="2800" b="1" dirty="0" smtClean="0">
                <a:solidFill>
                  <a:srgbClr val="000000"/>
                </a:solidFill>
                <a:latin typeface="#9Slide03 SVN-PF Din Text Pro C" panose="02000506020000020004" charset="0"/>
              </a:rPr>
              <a:t>, </a:t>
            </a:r>
            <a:r>
              <a:rPr lang="vi-VN" sz="2800" b="1" dirty="0" smtClean="0">
                <a:solidFill>
                  <a:srgbClr val="000000"/>
                </a:solidFill>
                <a:latin typeface="#9Slide03 SVN-PF Din Text Pro C" panose="02000506020000020004" charset="0"/>
              </a:rPr>
              <a:t>chịu </a:t>
            </a:r>
            <a:r>
              <a:rPr lang="vi-VN" sz="2800" b="1" dirty="0">
                <a:solidFill>
                  <a:srgbClr val="000000"/>
                </a:solidFill>
                <a:latin typeface="#9Slide03 SVN-PF Din Text Pro C" panose="02000506020000020004" charset="0"/>
              </a:rPr>
              <a:t>ảnh hưởng mạnh mẽ của các khối khí hoạt động theo </a:t>
            </a:r>
            <a:r>
              <a:rPr lang="vi-VN" sz="2800" b="1" dirty="0" smtClean="0">
                <a:solidFill>
                  <a:srgbClr val="000000"/>
                </a:solidFill>
                <a:latin typeface="#9Slide03 SVN-PF Din Text Pro C" panose="02000506020000020004" charset="0"/>
              </a:rPr>
              <a:t>mù</a:t>
            </a:r>
            <a:r>
              <a:rPr lang="en-US" sz="2800" b="1" dirty="0" smtClean="0">
                <a:solidFill>
                  <a:srgbClr val="000000"/>
                </a:solidFill>
                <a:latin typeface="#9Slide03 SVN-PF Din Text Pro C" panose="02000506020000020004" charset="0"/>
              </a:rPr>
              <a:t>a</a:t>
            </a:r>
            <a:endParaRPr lang="en-US" sz="2800" b="1" dirty="0">
              <a:latin typeface="#9Slide03 SVN-PF Din Text Pro C" panose="02000506020000020004" charset="0"/>
            </a:endParaRPr>
          </a:p>
        </p:txBody>
      </p:sp>
      <p:sp>
        <p:nvSpPr>
          <p:cNvPr id="19" name="Rectangle 18"/>
          <p:cNvSpPr/>
          <p:nvPr/>
        </p:nvSpPr>
        <p:spPr>
          <a:xfrm>
            <a:off x="224248" y="4571927"/>
            <a:ext cx="3802942" cy="523220"/>
          </a:xfrm>
          <a:prstGeom prst="rect">
            <a:avLst/>
          </a:prstGeom>
        </p:spPr>
        <p:txBody>
          <a:bodyPr wrap="square">
            <a:spAutoFit/>
          </a:bodyPr>
          <a:lstStyle/>
          <a:p>
            <a:pPr algn="just"/>
            <a:r>
              <a:rPr lang="vi-VN" sz="2800" b="1" dirty="0">
                <a:solidFill>
                  <a:srgbClr val="000000"/>
                </a:solidFill>
                <a:latin typeface="#9Slide03 SVN-PF Din Text Pro C" panose="02000506020000020004" charset="0"/>
              </a:rPr>
              <a:t> </a:t>
            </a:r>
            <a:r>
              <a:rPr lang="en-US" sz="2800" b="1" dirty="0" smtClean="0">
                <a:solidFill>
                  <a:srgbClr val="000000"/>
                </a:solidFill>
                <a:latin typeface="#9Slide03 SVN-PF Din Text Pro C" panose="02000506020000020004" charset="0"/>
              </a:rPr>
              <a:t>D</a:t>
            </a:r>
            <a:r>
              <a:rPr lang="vi-VN" sz="2800" b="1" dirty="0" smtClean="0">
                <a:solidFill>
                  <a:srgbClr val="000000"/>
                </a:solidFill>
                <a:latin typeface="#9Slide03 SVN-PF Din Text Pro C" panose="02000506020000020004" charset="0"/>
              </a:rPr>
              <a:t>o </a:t>
            </a:r>
            <a:r>
              <a:rPr lang="en-US" sz="2800" b="1" dirty="0" err="1" smtClean="0">
                <a:solidFill>
                  <a:srgbClr val="000000"/>
                </a:solidFill>
                <a:latin typeface="#9Slide03 SVN-PF Din Text Pro C" panose="02000506020000020004" charset="0"/>
              </a:rPr>
              <a:t>có</a:t>
            </a:r>
            <a:r>
              <a:rPr lang="en-US" sz="2800" b="1" dirty="0" smtClean="0">
                <a:solidFill>
                  <a:srgbClr val="000000"/>
                </a:solidFill>
                <a:latin typeface="#9Slide03 SVN-PF Din Text Pro C" panose="02000506020000020004" charset="0"/>
              </a:rPr>
              <a:t> </a:t>
            </a:r>
            <a:r>
              <a:rPr lang="en-US" sz="2800" b="1" dirty="0" err="1" smtClean="0">
                <a:solidFill>
                  <a:srgbClr val="000000"/>
                </a:solidFill>
                <a:latin typeface="#9Slide03 SVN-PF Din Text Pro C" panose="02000506020000020004" charset="0"/>
              </a:rPr>
              <a:t>dãy</a:t>
            </a:r>
            <a:r>
              <a:rPr lang="en-US" sz="2800" b="1" dirty="0" smtClean="0">
                <a:solidFill>
                  <a:srgbClr val="000000"/>
                </a:solidFill>
                <a:latin typeface="#9Slide03 SVN-PF Din Text Pro C" panose="02000506020000020004" charset="0"/>
              </a:rPr>
              <a:t> </a:t>
            </a:r>
            <a:r>
              <a:rPr lang="en-US" sz="2800" b="1" dirty="0" err="1" smtClean="0">
                <a:solidFill>
                  <a:srgbClr val="000000"/>
                </a:solidFill>
                <a:latin typeface="#9Slide03 SVN-PF Din Text Pro C" panose="02000506020000020004" charset="0"/>
              </a:rPr>
              <a:t>Trường</a:t>
            </a:r>
            <a:r>
              <a:rPr lang="en-US" sz="2800" b="1" dirty="0" smtClean="0">
                <a:solidFill>
                  <a:srgbClr val="000000"/>
                </a:solidFill>
                <a:latin typeface="#9Slide03 SVN-PF Din Text Pro C" panose="02000506020000020004" charset="0"/>
              </a:rPr>
              <a:t> </a:t>
            </a:r>
            <a:r>
              <a:rPr lang="en-US" sz="2800" b="1" dirty="0" err="1" smtClean="0">
                <a:solidFill>
                  <a:srgbClr val="000000"/>
                </a:solidFill>
                <a:latin typeface="#9Slide03 SVN-PF Din Text Pro C" panose="02000506020000020004" charset="0"/>
              </a:rPr>
              <a:t>Sơn</a:t>
            </a:r>
            <a:r>
              <a:rPr lang="en-US" sz="2800" b="1" dirty="0" smtClean="0">
                <a:solidFill>
                  <a:srgbClr val="000000"/>
                </a:solidFill>
                <a:latin typeface="#9Slide03 SVN-PF Din Text Pro C" panose="02000506020000020004" charset="0"/>
              </a:rPr>
              <a:t> </a:t>
            </a:r>
            <a:r>
              <a:rPr lang="en-US" sz="2800" b="1" dirty="0" err="1" smtClean="0">
                <a:solidFill>
                  <a:srgbClr val="000000"/>
                </a:solidFill>
                <a:latin typeface="#9Slide03 SVN-PF Din Text Pro C" panose="02000506020000020004" charset="0"/>
              </a:rPr>
              <a:t>chắn</a:t>
            </a:r>
            <a:r>
              <a:rPr lang="en-US" sz="2800" b="1" dirty="0" smtClean="0">
                <a:solidFill>
                  <a:srgbClr val="000000"/>
                </a:solidFill>
                <a:latin typeface="#9Slide03 SVN-PF Din Text Pro C" panose="02000506020000020004" charset="0"/>
              </a:rPr>
              <a:t> </a:t>
            </a:r>
            <a:r>
              <a:rPr lang="en-US" sz="2800" b="1" dirty="0" err="1" smtClean="0">
                <a:solidFill>
                  <a:srgbClr val="000000"/>
                </a:solidFill>
                <a:latin typeface="#9Slide03 SVN-PF Din Text Pro C" panose="02000506020000020004" charset="0"/>
              </a:rPr>
              <a:t>gió</a:t>
            </a:r>
            <a:endParaRPr lang="en-US" sz="2800" b="1" dirty="0">
              <a:latin typeface="#9Slide03 SVN-PF Din Text Pro C" panose="02000506020000020004" charset="0"/>
            </a:endParaRPr>
          </a:p>
        </p:txBody>
      </p:sp>
    </p:spTree>
    <p:extLst>
      <p:ext uri="{BB962C8B-B14F-4D97-AF65-F5344CB8AC3E}">
        <p14:creationId xmlns:p14="http://schemas.microsoft.com/office/powerpoint/2010/main" val="69590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par>
                                <p:cTn id="17" presetID="10"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500"/>
                                        <p:tgtEl>
                                          <p:spTgt spid="7172"/>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1734CA-EB03-417E-B3CA-BBA2E413F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99957" y="0"/>
            <a:ext cx="2813936" cy="3486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6BB22-6531-4B41-A3FD-A58DC80631ED}"/>
              </a:ext>
            </a:extLst>
          </p:cNvPr>
          <p:cNvSpPr txBox="1"/>
          <p:nvPr/>
        </p:nvSpPr>
        <p:spPr>
          <a:xfrm>
            <a:off x="1487694" y="376224"/>
            <a:ext cx="789919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Dựa </a:t>
            </a:r>
            <a:r>
              <a:rPr kumimoji="0" lang="vi-VN"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vào những kiến thức đã học, hãy giải thích hiện tượng thời tiết trong câu thơ </a:t>
            </a:r>
            <a:r>
              <a:rPr kumimoji="0" lang="vi-VN"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sau</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sp>
        <p:nvSpPr>
          <p:cNvPr id="8" name="Rectangle 7">
            <a:extLst>
              <a:ext uri="{FF2B5EF4-FFF2-40B4-BE49-F238E27FC236}">
                <a16:creationId xmlns:a16="http://schemas.microsoft.com/office/drawing/2014/main" id="{81F2071E-DF8C-495C-8676-8F839E06F04F}"/>
              </a:ext>
            </a:extLst>
          </p:cNvPr>
          <p:cNvSpPr/>
          <p:nvPr/>
        </p:nvSpPr>
        <p:spPr>
          <a:xfrm>
            <a:off x="172533" y="146963"/>
            <a:ext cx="630332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9525">
                  <a:solidFill>
                    <a:prstClr val="white"/>
                  </a:solidFill>
                  <a:prstDash val="solid"/>
                </a:ln>
                <a:solidFill>
                  <a:srgbClr val="FFC000">
                    <a:lumMod val="75000"/>
                  </a:srgbClr>
                </a:solidFill>
                <a:effectLst>
                  <a:outerShdw blurRad="12700" dist="38100" dir="2700000" algn="tl" rotWithShape="0">
                    <a:prstClr val="white">
                      <a:lumMod val="50000"/>
                    </a:prstClr>
                  </a:outerShdw>
                </a:effectLst>
                <a:uLnTx/>
                <a:uFillTx/>
                <a:latin typeface="#9Slide07 IcielKoni" pitchFamily="2" charset="0"/>
                <a:ea typeface="+mn-ea"/>
                <a:cs typeface="+mn-cs"/>
              </a:rPr>
              <a:t>     </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9" name="Picture 12" descr="Hand Drawn Cartoon Boys Question Free Map, Thinking Problem, Boy, Free  Buckle PNG Transparent Clipart Image and PSD File for Free 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15427" t="17445" r="23664" b="22327"/>
          <a:stretch/>
        </p:blipFill>
        <p:spPr bwMode="auto">
          <a:xfrm>
            <a:off x="319057" y="57771"/>
            <a:ext cx="1155567" cy="1194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F2071E-DF8C-495C-8676-8F839E06F04F}"/>
              </a:ext>
            </a:extLst>
          </p:cNvPr>
          <p:cNvSpPr/>
          <p:nvPr/>
        </p:nvSpPr>
        <p:spPr>
          <a:xfrm>
            <a:off x="712976" y="1481077"/>
            <a:ext cx="5222438"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a:t>
            </a: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Trường Sơn đông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Trường Sơn tây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Bên nắng đốt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Bên mưa quây</a:t>
            </a:r>
            <a:r>
              <a:rPr kumimoji="0" lang="vi-VN" sz="3600" b="1" i="0" u="none" strike="noStrike" kern="1200" cap="none" spc="0" normalizeH="0" baseline="0" noProof="0" dirty="0" smtClean="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rPr>
              <a:t>…”</a:t>
            </a:r>
            <a:endParaRPr kumimoji="0" lang="vi-VN" sz="3600" b="1" i="0" u="none" strike="noStrike" kern="1200" cap="none" spc="0" normalizeH="0" baseline="0" noProof="0" dirty="0">
              <a:ln w="9525">
                <a:solidFill>
                  <a:prstClr val="white"/>
                </a:solidFill>
                <a:prstDash val="solid"/>
              </a:ln>
              <a:solidFill>
                <a:srgbClr val="1B7834"/>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11" name="Picture 2" descr="Hình ảnh Đồi Phong Cảnh Núi Tự Nhiên Cây Biểu Tượng Hình Vector Dòng PNG ,  Chuyển đổi Biểu Tượng, Biểu Tượng Thể Dục, Nhà Sản Xuất Biểu Tượng PNG và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354" t="36276" r="20052" b="35131"/>
          <a:stretch/>
        </p:blipFill>
        <p:spPr bwMode="auto">
          <a:xfrm>
            <a:off x="5815012" y="1771893"/>
            <a:ext cx="3571875" cy="198884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0" y="3943350"/>
            <a:ext cx="12192000" cy="28575"/>
          </a:xfrm>
          <a:prstGeom prst="line">
            <a:avLst/>
          </a:prstGeom>
          <a:ln>
            <a:solidFill>
              <a:srgbClr val="1A812F"/>
            </a:solidFill>
          </a:ln>
        </p:spPr>
        <p:style>
          <a:lnRef idx="1">
            <a:schemeClr val="accent1"/>
          </a:lnRef>
          <a:fillRef idx="0">
            <a:schemeClr val="accent1"/>
          </a:fillRef>
          <a:effectRef idx="0">
            <a:schemeClr val="accent1"/>
          </a:effectRef>
          <a:fontRef idx="minor">
            <a:schemeClr val="tx1"/>
          </a:fontRef>
        </p:style>
      </p:cxnSp>
      <p:pic>
        <p:nvPicPr>
          <p:cNvPr id="7172" name="Picture 4" descr="Điểm Unicode U+2600 FE0F là biểu tượng biểu tượng cảm xúc ☀️ (emoji sty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2782" y="1366943"/>
            <a:ext cx="820427" cy="8204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ưa Biểu Tượng PNG , Biểu Tượng Mưa, Mưa, Vectơ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3594" y1="73281" x2="33594" y2="72656"/>
                        <a14:foregroundMark x1="40313" y1="67656" x2="40313" y2="67656"/>
                        <a14:foregroundMark x1="48125" y1="69375" x2="48125" y2="69375"/>
                        <a14:foregroundMark x1="56250" y1="73125" x2="56250" y2="73125"/>
                        <a14:foregroundMark x1="62813" y1="67969" x2="62813" y2="67969"/>
                        <a14:foregroundMark x1="71719" y1="69375" x2="71719" y2="69375"/>
                        <a14:foregroundMark x1="64688" y1="77813" x2="64688" y2="77813"/>
                        <a14:foregroundMark x1="52344" y1="80313" x2="52344" y2="80313"/>
                        <a14:foregroundMark x1="42188" y1="77344" x2="42188" y2="77344"/>
                      </a14:backgroundRemoval>
                    </a14:imgEffect>
                  </a14:imgLayer>
                </a14:imgProps>
              </a:ext>
              <a:ext uri="{28A0092B-C50C-407E-A947-70E740481C1C}">
                <a14:useLocalDpi xmlns:a14="http://schemas.microsoft.com/office/drawing/2010/main" val="0"/>
              </a:ext>
            </a:extLst>
          </a:blip>
          <a:srcRect l="14792" t="14479" r="15131" b="15911"/>
          <a:stretch/>
        </p:blipFill>
        <p:spPr bwMode="auto">
          <a:xfrm>
            <a:off x="5974648" y="1521938"/>
            <a:ext cx="1016815" cy="1010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2533" y="4084254"/>
            <a:ext cx="11742406"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mn-cs"/>
              </a:rPr>
              <a:t>Vào</a:t>
            </a:r>
            <a:r>
              <a:rPr kumimoji="0" lang="en-US"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mn-cs"/>
              </a:rPr>
              <a:t>mùa</a:t>
            </a:r>
            <a:r>
              <a:rPr kumimoji="0" lang="en-US"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9Slide03 SFU Futura_12" panose="020B0604020202020204" charset="0"/>
                <a:ea typeface="+mn-ea"/>
                <a:cs typeface="+mn-cs"/>
              </a:rPr>
              <a:t>hạ</a:t>
            </a:r>
            <a:r>
              <a:rPr kumimoji="0" lang="en-US"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 g</a:t>
            </a:r>
            <a:r>
              <a:rPr kumimoji="0" lang="vi-VN"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ió </a:t>
            </a:r>
            <a:r>
              <a:rPr kumimoji="0" lang="vi-VN"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từ vịnh Thái Lan thổi vào theo hướng Tây Nam, đem theo nhiều hơi nước, khi gặp dãy Trường Sơn </a:t>
            </a:r>
            <a:r>
              <a:rPr kumimoji="0" lang="vi-VN"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thì gây </a:t>
            </a:r>
            <a:r>
              <a:rPr kumimoji="0" lang="vi-VN"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mưa ở sườn Tây dãy Trường </a:t>
            </a:r>
            <a:r>
              <a:rPr kumimoji="0" lang="vi-VN"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Sơn. </a:t>
            </a:r>
            <a:r>
              <a:rPr kumimoji="0" lang="vi-VN"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Khi vượt qua dãy Trường Sơn, gió đã mất hết hơi ẩm nên trở thành gió nóng và khô, gọi là gió fơn Tây Nam hay gió </a:t>
            </a:r>
            <a:r>
              <a:rPr kumimoji="0" lang="vi-VN"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Lào</a:t>
            </a:r>
            <a:r>
              <a:rPr kumimoji="0" lang="en-US"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9Slide03 SFU Futura_12" panose="020B0604020202020204" charset="0"/>
                <a:ea typeface="+mn-ea"/>
                <a:cs typeface="+mn-cs"/>
              </a:rPr>
              <a:t>Như </a:t>
            </a:r>
            <a:r>
              <a:rPr kumimoji="0" lang="vi-VN"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rPr>
              <a:t>vậy, vào mùa hạ sườn Đông của dãy Trường Sơn rất nóng và khô (Nắng đốt), ngược lại sườn Tây lại là mùa mưa (Mưa quây).</a:t>
            </a:r>
            <a:endParaRPr kumimoji="0" lang="en-US" sz="2800" b="0" i="0" u="none" strike="noStrike" kern="1200" cap="none" spc="0" normalizeH="0" baseline="0" noProof="0" dirty="0">
              <a:ln>
                <a:noFill/>
              </a:ln>
              <a:solidFill>
                <a:prstClr val="black"/>
              </a:solidFill>
              <a:effectLst/>
              <a:uLnTx/>
              <a:uFillTx/>
              <a:latin typeface="#9Slide03 SFU Futura_12" panose="020B0604020202020204" charset="0"/>
              <a:ea typeface="+mn-ea"/>
              <a:cs typeface="+mn-cs"/>
            </a:endParaRPr>
          </a:p>
        </p:txBody>
      </p:sp>
    </p:spTree>
    <p:extLst>
      <p:ext uri="{BB962C8B-B14F-4D97-AF65-F5344CB8AC3E}">
        <p14:creationId xmlns:p14="http://schemas.microsoft.com/office/powerpoint/2010/main" val="25569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fade">
                                      <p:cBhvr>
                                        <p:cTn id="19" dur="500"/>
                                        <p:tgtEl>
                                          <p:spTgt spid="7174"/>
                                        </p:tgtEl>
                                      </p:cBhvr>
                                    </p:animEffect>
                                  </p:childTnLst>
                                </p:cTn>
                              </p:par>
                              <p:par>
                                <p:cTn id="20" presetID="10" presetClass="entr" presetSubtype="0" fill="hold" nodeType="with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500"/>
                                        <p:tgtEl>
                                          <p:spTgt spid="7172"/>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6ACAF3-F494-41BD-83A9-88ACEBA875B3}"/>
              </a:ext>
            </a:extLst>
          </p:cNvPr>
          <p:cNvSpPr/>
          <p:nvPr/>
        </p:nvSpPr>
        <p:spPr>
          <a:xfrm>
            <a:off x="1451573" y="1083055"/>
            <a:ext cx="8287186"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SIÊU TRÍ NHỚ</a:t>
            </a:r>
            <a:endParaRPr lang="en-US" sz="8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10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0" y="2321719"/>
            <a:ext cx="5431083" cy="423624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694AC81-A13B-4AC2-9F98-1C1424E94975}"/>
              </a:ext>
            </a:extLst>
          </p:cNvPr>
          <p:cNvSpPr txBox="1"/>
          <p:nvPr/>
        </p:nvSpPr>
        <p:spPr>
          <a:xfrm>
            <a:off x="6273525" y="3469265"/>
            <a:ext cx="5886450" cy="1717393"/>
          </a:xfrm>
          <a:prstGeom prst="rect">
            <a:avLst/>
          </a:prstGeom>
          <a:gradFill flip="none" rotWithShape="1">
            <a:gsLst>
              <a:gs pos="0">
                <a:srgbClr val="FEDC53">
                  <a:tint val="66000"/>
                  <a:satMod val="160000"/>
                </a:srgbClr>
              </a:gs>
              <a:gs pos="50000">
                <a:srgbClr val="FEDC53">
                  <a:tint val="44500"/>
                  <a:satMod val="160000"/>
                </a:srgbClr>
              </a:gs>
              <a:gs pos="100000">
                <a:srgbClr val="FEDC53">
                  <a:tint val="23500"/>
                  <a:satMod val="160000"/>
                </a:srgbClr>
              </a:gs>
            </a:gsLst>
            <a:lin ang="0" scaled="1"/>
            <a:tileRect/>
          </a:gra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err="1" smtClean="0">
                <a:latin typeface="#9Slide03 SFU Futura_12" panose="020B0604020202020204" charset="0"/>
              </a:rPr>
              <a:t>Hoạt</a:t>
            </a:r>
            <a:r>
              <a:rPr lang="en-US" altLang="en-US" sz="3200" b="1" dirty="0" smtClean="0">
                <a:latin typeface="#9Slide03 SFU Futura_12" panose="020B0604020202020204" charset="0"/>
              </a:rPr>
              <a:t> </a:t>
            </a:r>
            <a:r>
              <a:rPr lang="en-US" altLang="en-US" sz="3200" b="1" dirty="0" err="1" smtClean="0">
                <a:latin typeface="#9Slide03 SFU Futura_12" panose="020B0604020202020204" charset="0"/>
              </a:rPr>
              <a:t>động</a:t>
            </a:r>
            <a:r>
              <a:rPr lang="en-US" altLang="en-US" sz="3200" b="1" dirty="0" smtClean="0">
                <a:latin typeface="#9Slide03 SFU Futura_12" panose="020B0604020202020204" charset="0"/>
              </a:rPr>
              <a:t> </a:t>
            </a:r>
            <a:r>
              <a:rPr lang="en-US" altLang="en-US" sz="3200" b="1" dirty="0" err="1" smtClean="0">
                <a:latin typeface="#9Slide03 SFU Futura_12" panose="020B0604020202020204" charset="0"/>
              </a:rPr>
              <a:t>theo</a:t>
            </a:r>
            <a:r>
              <a:rPr lang="en-US" altLang="en-US" sz="3200" b="1" dirty="0" smtClean="0">
                <a:latin typeface="#9Slide03 SFU Futura_12" panose="020B0604020202020204" charset="0"/>
              </a:rPr>
              <a:t> </a:t>
            </a:r>
            <a:r>
              <a:rPr lang="en-US" altLang="en-US" sz="3200" b="1" dirty="0" err="1" smtClean="0">
                <a:latin typeface="#9Slide03 SFU Futura_12" panose="020B0604020202020204" charset="0"/>
              </a:rPr>
              <a:t>cặp</a:t>
            </a:r>
            <a:r>
              <a:rPr lang="en-US" altLang="en-US" sz="3200" b="1" dirty="0" smtClean="0">
                <a:latin typeface="#9Slide03 SFU Futura_12" panose="020B0604020202020204" charset="0"/>
              </a:rPr>
              <a:t>. </a:t>
            </a:r>
            <a:r>
              <a:rPr lang="en-US" altLang="en-US" sz="3200" b="1" dirty="0" err="1" smtClean="0">
                <a:latin typeface="#9Slide03 SFU Futura_12" panose="020B0604020202020204" charset="0"/>
              </a:rPr>
              <a:t>Ghi</a:t>
            </a:r>
            <a:r>
              <a:rPr lang="en-US" altLang="en-US" sz="3200" b="1" dirty="0" smtClean="0">
                <a:latin typeface="#9Slide03 SFU Futura_12" panose="020B0604020202020204" charset="0"/>
              </a:rPr>
              <a:t> </a:t>
            </a:r>
            <a:r>
              <a:rPr lang="en-US" altLang="en-US" sz="3200" b="1" dirty="0" err="1">
                <a:latin typeface="#9Slide03 SFU Futura_12" panose="020B0604020202020204" charset="0"/>
              </a:rPr>
              <a:t>nhớ</a:t>
            </a:r>
            <a:r>
              <a:rPr lang="en-US" altLang="en-US" sz="3200" b="1" dirty="0">
                <a:latin typeface="#9Slide03 SFU Futura_12" panose="020B0604020202020204" charset="0"/>
              </a:rPr>
              <a:t> </a:t>
            </a:r>
            <a:r>
              <a:rPr lang="en-US" altLang="en-US" sz="3200" b="1" dirty="0" err="1" smtClean="0">
                <a:latin typeface="#9Slide03 SFU Futura_12" panose="020B0604020202020204" charset="0"/>
              </a:rPr>
              <a:t>nội</a:t>
            </a:r>
            <a:r>
              <a:rPr lang="en-US" altLang="en-US" sz="3200" b="1" dirty="0" smtClean="0">
                <a:latin typeface="#9Slide03 SFU Futura_12" panose="020B0604020202020204" charset="0"/>
              </a:rPr>
              <a:t> dung </a:t>
            </a:r>
            <a:r>
              <a:rPr lang="en-US" altLang="en-US" sz="3200" b="1" dirty="0" err="1" smtClean="0">
                <a:latin typeface="#9Slide03 SFU Futura_12" panose="020B0604020202020204" charset="0"/>
              </a:rPr>
              <a:t>của</a:t>
            </a:r>
            <a:r>
              <a:rPr lang="en-US" altLang="en-US" sz="3200" b="1" dirty="0" smtClean="0">
                <a:latin typeface="#9Slide03 SFU Futura_12" panose="020B0604020202020204" charset="0"/>
              </a:rPr>
              <a:t> </a:t>
            </a:r>
            <a:r>
              <a:rPr lang="en-US" altLang="en-US" sz="3200" b="1" dirty="0" err="1">
                <a:latin typeface="#9Slide03 SFU Futura_12" panose="020B0604020202020204" charset="0"/>
              </a:rPr>
              <a:t>hình</a:t>
            </a:r>
            <a:r>
              <a:rPr lang="en-US" altLang="en-US" sz="3200" b="1" dirty="0">
                <a:latin typeface="#9Slide03 SFU Futura_12" panose="020B0604020202020204" charset="0"/>
              </a:rPr>
              <a:t> </a:t>
            </a:r>
            <a:r>
              <a:rPr lang="en-US" altLang="en-US" sz="3200" b="1" dirty="0" err="1">
                <a:latin typeface="#9Slide03 SFU Futura_12" panose="020B0604020202020204" charset="0"/>
              </a:rPr>
              <a:t>ảnh</a:t>
            </a:r>
            <a:r>
              <a:rPr lang="en-US" altLang="en-US" sz="3200" b="1" dirty="0">
                <a:latin typeface="#9Slide03 SFU Futura_12" panose="020B0604020202020204" charset="0"/>
              </a:rPr>
              <a:t> </a:t>
            </a:r>
            <a:r>
              <a:rPr lang="en-US" altLang="en-US" sz="3200" b="1" dirty="0" err="1">
                <a:latin typeface="#9Slide03 SFU Futura_12" panose="020B0604020202020204" charset="0"/>
              </a:rPr>
              <a:t>hiện</a:t>
            </a:r>
            <a:r>
              <a:rPr lang="en-US" altLang="en-US" sz="3200" b="1" dirty="0">
                <a:latin typeface="#9Slide03 SFU Futura_12" panose="020B0604020202020204" charset="0"/>
              </a:rPr>
              <a:t> ra </a:t>
            </a:r>
            <a:r>
              <a:rPr lang="en-US" altLang="en-US" sz="3200" b="1" dirty="0" err="1">
                <a:latin typeface="#9Slide03 SFU Futura_12" panose="020B0604020202020204" charset="0"/>
              </a:rPr>
              <a:t>trên</a:t>
            </a:r>
            <a:r>
              <a:rPr lang="en-US" altLang="en-US" sz="3200" b="1" dirty="0">
                <a:latin typeface="#9Slide03 SFU Futura_12" panose="020B0604020202020204" charset="0"/>
              </a:rPr>
              <a:t> slide </a:t>
            </a:r>
            <a:r>
              <a:rPr lang="en-US" altLang="en-US" sz="3200" b="1" dirty="0" err="1">
                <a:latin typeface="#9Slide03 SFU Futura_12" panose="020B0604020202020204" charset="0"/>
              </a:rPr>
              <a:t>trong</a:t>
            </a:r>
            <a:r>
              <a:rPr lang="en-US" altLang="en-US" sz="3200" b="1" dirty="0">
                <a:latin typeface="#9Slide03 SFU Futura_12" panose="020B0604020202020204" charset="0"/>
              </a:rPr>
              <a:t> </a:t>
            </a:r>
            <a:r>
              <a:rPr lang="en-US" altLang="en-US" sz="3200" b="1" dirty="0" err="1">
                <a:latin typeface="#9Slide03 SFU Futura_12" panose="020B0604020202020204" charset="0"/>
              </a:rPr>
              <a:t>thời</a:t>
            </a:r>
            <a:r>
              <a:rPr lang="en-US" altLang="en-US" sz="3200" b="1" dirty="0">
                <a:latin typeface="#9Slide03 SFU Futura_12" panose="020B0604020202020204" charset="0"/>
              </a:rPr>
              <a:t> </a:t>
            </a:r>
            <a:r>
              <a:rPr lang="en-US" altLang="en-US" sz="3200" b="1" dirty="0" err="1">
                <a:latin typeface="#9Slide03 SFU Futura_12" panose="020B0604020202020204" charset="0"/>
              </a:rPr>
              <a:t>gian</a:t>
            </a:r>
            <a:r>
              <a:rPr lang="en-US" altLang="en-US" sz="3200" b="1" dirty="0">
                <a:latin typeface="#9Slide03 SFU Futura_12" panose="020B0604020202020204" charset="0"/>
              </a:rPr>
              <a:t> </a:t>
            </a:r>
            <a:r>
              <a:rPr lang="en-US" altLang="en-US" sz="3200" b="1" dirty="0" err="1">
                <a:latin typeface="#9Slide03 SFU Futura_12" panose="020B0604020202020204" charset="0"/>
              </a:rPr>
              <a:t>cố</a:t>
            </a:r>
            <a:r>
              <a:rPr lang="en-US" altLang="en-US" sz="3200" b="1" dirty="0">
                <a:latin typeface="#9Slide03 SFU Futura_12" panose="020B0604020202020204" charset="0"/>
              </a:rPr>
              <a:t> </a:t>
            </a:r>
            <a:r>
              <a:rPr lang="en-US" altLang="en-US" sz="3200" b="1" dirty="0" err="1">
                <a:latin typeface="#9Slide03 SFU Futura_12" panose="020B0604020202020204" charset="0"/>
              </a:rPr>
              <a:t>định</a:t>
            </a:r>
            <a:r>
              <a:rPr lang="en-US" altLang="en-US" sz="3200" b="1" dirty="0">
                <a:latin typeface="#9Slide03 SFU Futura_12" panose="020B0604020202020204" charset="0"/>
              </a:rPr>
              <a:t>.</a:t>
            </a:r>
          </a:p>
        </p:txBody>
      </p:sp>
      <p:sp>
        <p:nvSpPr>
          <p:cNvPr id="24" name="TextBox 23">
            <a:extLst>
              <a:ext uri="{FF2B5EF4-FFF2-40B4-BE49-F238E27FC236}">
                <a16:creationId xmlns:a16="http://schemas.microsoft.com/office/drawing/2014/main" id="{E648D752-BF5C-4466-86C9-578981A27C92}"/>
              </a:ext>
            </a:extLst>
          </p:cNvPr>
          <p:cNvSpPr txBox="1"/>
          <p:nvPr/>
        </p:nvSpPr>
        <p:spPr>
          <a:xfrm>
            <a:off x="6273525" y="5533025"/>
            <a:ext cx="5886450" cy="1175706"/>
          </a:xfrm>
          <a:prstGeom prst="rect">
            <a:avLst/>
          </a:prstGeom>
          <a:gradFill flip="none" rotWithShape="1">
            <a:gsLst>
              <a:gs pos="0">
                <a:srgbClr val="FEDC53">
                  <a:tint val="66000"/>
                  <a:satMod val="160000"/>
                </a:srgbClr>
              </a:gs>
              <a:gs pos="50000">
                <a:srgbClr val="FEDC53">
                  <a:tint val="44500"/>
                  <a:satMod val="160000"/>
                </a:srgbClr>
              </a:gs>
              <a:gs pos="100000">
                <a:srgbClr val="FEDC53">
                  <a:tint val="23500"/>
                  <a:satMod val="160000"/>
                </a:srgbClr>
              </a:gs>
            </a:gsLst>
            <a:lin ang="0" scaled="1"/>
            <a:tileRect/>
          </a:gra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a:latin typeface="#9Slide03 SFU Futura_12" panose="020B0604020202020204" charset="0"/>
              </a:rPr>
              <a:t>HS </a:t>
            </a:r>
            <a:r>
              <a:rPr lang="en-US" altLang="en-US" sz="3200" b="1" dirty="0" err="1">
                <a:latin typeface="#9Slide03 SFU Futura_12" panose="020B0604020202020204" charset="0"/>
              </a:rPr>
              <a:t>nào</a:t>
            </a:r>
            <a:r>
              <a:rPr lang="en-US" altLang="en-US" sz="3200" b="1" dirty="0">
                <a:latin typeface="#9Slide03 SFU Futura_12" panose="020B0604020202020204" charset="0"/>
              </a:rPr>
              <a:t> </a:t>
            </a:r>
            <a:r>
              <a:rPr lang="en-US" altLang="en-US" sz="3200" b="1" dirty="0" err="1">
                <a:latin typeface="#9Slide03 SFU Futura_12" panose="020B0604020202020204" charset="0"/>
              </a:rPr>
              <a:t>nhớ</a:t>
            </a:r>
            <a:r>
              <a:rPr lang="en-US" altLang="en-US" sz="3200" b="1" dirty="0">
                <a:latin typeface="#9Slide03 SFU Futura_12" panose="020B0604020202020204" charset="0"/>
              </a:rPr>
              <a:t> </a:t>
            </a:r>
            <a:r>
              <a:rPr lang="en-US" altLang="en-US" sz="3200" b="1" dirty="0" err="1">
                <a:latin typeface="#9Slide03 SFU Futura_12" panose="020B0604020202020204" charset="0"/>
              </a:rPr>
              <a:t>được</a:t>
            </a:r>
            <a:r>
              <a:rPr lang="en-US" altLang="en-US" sz="3200" b="1" dirty="0">
                <a:latin typeface="#9Slide03 SFU Futura_12" panose="020B0604020202020204" charset="0"/>
              </a:rPr>
              <a:t> </a:t>
            </a:r>
            <a:r>
              <a:rPr lang="en-US" altLang="en-US" sz="3200" b="1" dirty="0" err="1">
                <a:latin typeface="#9Slide03 SFU Futura_12" panose="020B0604020202020204" charset="0"/>
              </a:rPr>
              <a:t>nhiều</a:t>
            </a:r>
            <a:r>
              <a:rPr lang="en-US" altLang="en-US" sz="3200" b="1" dirty="0">
                <a:latin typeface="#9Slide03 SFU Futura_12" panose="020B0604020202020204" charset="0"/>
              </a:rPr>
              <a:t> </a:t>
            </a:r>
            <a:r>
              <a:rPr lang="en-US" altLang="en-US" sz="3200" b="1" dirty="0" err="1">
                <a:latin typeface="#9Slide03 SFU Futura_12" panose="020B0604020202020204" charset="0"/>
              </a:rPr>
              <a:t>hơn</a:t>
            </a:r>
            <a:r>
              <a:rPr lang="en-US" altLang="en-US" sz="3200" b="1" dirty="0">
                <a:latin typeface="#9Slide03 SFU Futura_12" panose="020B0604020202020204" charset="0"/>
              </a:rPr>
              <a:t> </a:t>
            </a:r>
            <a:r>
              <a:rPr lang="en-US" altLang="en-US" sz="3200" b="1" dirty="0">
                <a:latin typeface="#9Slide03 SFU Futura_12" panose="020B0604020202020204" charset="0"/>
                <a:sym typeface="Wingdings" panose="05000000000000000000" pitchFamily="2" charset="2"/>
              </a:rPr>
              <a:t> </a:t>
            </a:r>
            <a:r>
              <a:rPr lang="en-US" altLang="en-US" sz="3200" b="1" dirty="0" err="1">
                <a:latin typeface="#9Slide03 SFU Futura_12" panose="020B0604020202020204" charset="0"/>
                <a:sym typeface="Wingdings" panose="05000000000000000000" pitchFamily="2" charset="2"/>
              </a:rPr>
              <a:t>chiến</a:t>
            </a:r>
            <a:r>
              <a:rPr lang="en-US" altLang="en-US" sz="3200" b="1" dirty="0">
                <a:latin typeface="#9Slide03 SFU Futura_12" panose="020B0604020202020204" charset="0"/>
                <a:sym typeface="Wingdings" panose="05000000000000000000" pitchFamily="2" charset="2"/>
              </a:rPr>
              <a:t> </a:t>
            </a:r>
            <a:r>
              <a:rPr lang="en-US" altLang="en-US" sz="3200" b="1" dirty="0" err="1">
                <a:latin typeface="#9Slide03 SFU Futura_12" panose="020B0604020202020204" charset="0"/>
                <a:sym typeface="Wingdings" panose="05000000000000000000" pitchFamily="2" charset="2"/>
              </a:rPr>
              <a:t>thắng</a:t>
            </a:r>
            <a:r>
              <a:rPr lang="en-US" altLang="en-US" sz="3200" b="1" dirty="0">
                <a:latin typeface="#9Slide03 SFU Futura_12" panose="020B0604020202020204" charset="0"/>
                <a:sym typeface="Wingdings" panose="05000000000000000000" pitchFamily="2" charset="2"/>
              </a:rPr>
              <a:t>.</a:t>
            </a:r>
            <a:endParaRPr lang="en-US" altLang="en-US" sz="3200" b="1" dirty="0">
              <a:latin typeface="#9Slide03 SFU Futura_12" panose="020B0604020202020204" charset="0"/>
            </a:endParaRPr>
          </a:p>
        </p:txBody>
      </p:sp>
      <p:grpSp>
        <p:nvGrpSpPr>
          <p:cNvPr id="3" name="Group 2"/>
          <p:cNvGrpSpPr/>
          <p:nvPr/>
        </p:nvGrpSpPr>
        <p:grpSpPr>
          <a:xfrm>
            <a:off x="7482137" y="2243335"/>
            <a:ext cx="3467230" cy="1109913"/>
            <a:chOff x="6968328" y="2191051"/>
            <a:chExt cx="3467230" cy="1109913"/>
          </a:xfrm>
        </p:grpSpPr>
        <p:sp>
          <p:nvSpPr>
            <p:cNvPr id="25" name="Flowchart: Terminator 24">
              <a:extLst>
                <a:ext uri="{FF2B5EF4-FFF2-40B4-BE49-F238E27FC236}">
                  <a16:creationId xmlns:a16="http://schemas.microsoft.com/office/drawing/2014/main" id="{140B8A36-A0ED-4B23-A6A1-17A4730CCBF6}"/>
                </a:ext>
              </a:extLst>
            </p:cNvPr>
            <p:cNvSpPr/>
            <p:nvPr/>
          </p:nvSpPr>
          <p:spPr>
            <a:xfrm>
              <a:off x="7397056" y="2396905"/>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Luật</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chơi</a:t>
              </a:r>
              <a:r>
                <a:rPr lang="en-US" sz="4000" b="1" dirty="0">
                  <a:latin typeface="#9Slide03 SVN-PF Din Text Pro C" panose="02000506020000020004" pitchFamily="2" charset="0"/>
                </a:rPr>
                <a:t>:</a:t>
              </a:r>
            </a:p>
          </p:txBody>
        </p:sp>
        <p:pic>
          <p:nvPicPr>
            <p:cNvPr id="4102" name="Picture 6" descr="Giới thiệu - CTN Law Firm [VN]">
              <a:extLst>
                <a:ext uri="{FF2B5EF4-FFF2-40B4-BE49-F238E27FC236}">
                  <a16:creationId xmlns:a16="http://schemas.microsoft.com/office/drawing/2014/main" id="{58769AAE-1F14-4358-8961-2D259173AA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968328" y="2191051"/>
              <a:ext cx="1109913" cy="11099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0" y="56623"/>
            <a:ext cx="12159975" cy="1107996"/>
            <a:chOff x="0" y="56623"/>
            <a:chExt cx="12159975" cy="1107996"/>
          </a:xfrm>
        </p:grpSpPr>
        <p:cxnSp>
          <p:nvCxnSpPr>
            <p:cNvPr id="11" name="Straight Connector 10">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757488" y="56623"/>
              <a:ext cx="5757862" cy="1107996"/>
              <a:chOff x="2757488" y="56623"/>
              <a:chExt cx="5757862" cy="1107996"/>
            </a:xfrm>
          </p:grpSpPr>
          <p:sp>
            <p:nvSpPr>
              <p:cNvPr id="14" name="Rectangle 13">
                <a:extLst>
                  <a:ext uri="{FF2B5EF4-FFF2-40B4-BE49-F238E27FC236}">
                    <a16:creationId xmlns:a16="http://schemas.microsoft.com/office/drawing/2014/main" id="{81F2071E-DF8C-495C-8676-8F839E06F04F}"/>
                  </a:ext>
                </a:extLst>
              </p:cNvPr>
              <p:cNvSpPr/>
              <p:nvPr/>
            </p:nvSpPr>
            <p:spPr>
              <a:xfrm>
                <a:off x="2757488" y="56623"/>
                <a:ext cx="5757862" cy="1107996"/>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66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KHÍ ÁP</a:t>
                </a:r>
                <a:endParaRPr lang="en-US" sz="9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15" name="Picture 1"/>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 r="-585" b="12252"/>
              <a:stretch/>
            </p:blipFill>
            <p:spPr bwMode="auto">
              <a:xfrm>
                <a:off x="2960949" y="74339"/>
                <a:ext cx="1068622" cy="97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Moon 1"/>
          <p:cNvSpPr/>
          <p:nvPr/>
        </p:nvSpPr>
        <p:spPr>
          <a:xfrm rot="10800000">
            <a:off x="5309122" y="2188619"/>
            <a:ext cx="844539" cy="4666948"/>
          </a:xfrm>
          <a:prstGeom prst="moon">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9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29794" y="912376"/>
            <a:ext cx="3578488" cy="2530148"/>
            <a:chOff x="2942119" y="3911398"/>
            <a:chExt cx="3578488" cy="2530148"/>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1938992"/>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400" dirty="0">
                <a:latin typeface="iCiel Baliho Script" pitchFamily="50" charset="0"/>
                <a:cs typeface="Times New Roman" pitchFamily="18" charset="0"/>
              </a:endParaRPr>
            </a:p>
            <a:p>
              <a:pPr algn="just">
                <a:defRPr/>
              </a:pPr>
              <a:r>
                <a:rPr lang="en-US" sz="3200" dirty="0">
                  <a:latin typeface="#9Slide03 SFU Futura_12" panose="020B0604020202020204" charset="0"/>
                  <a:cs typeface="#9Slide05 Cimochi" panose="02000504060000020004" pitchFamily="2" charset="-34"/>
                </a:rPr>
                <a:t>Quan </a:t>
              </a:r>
              <a:r>
                <a:rPr lang="en-US" sz="3200" dirty="0" err="1">
                  <a:latin typeface="#9Slide03 SFU Futura_12" panose="020B0604020202020204" charset="0"/>
                  <a:cs typeface="#9Slide05 Cimochi" panose="02000504060000020004" pitchFamily="2" charset="-34"/>
                </a:rPr>
                <a:t>sát</a:t>
              </a:r>
              <a:r>
                <a:rPr lang="en-US" sz="3200" dirty="0">
                  <a:latin typeface="#9Slide03 SFU Futura_12" panose="020B0604020202020204" charset="0"/>
                  <a:cs typeface="#9Slide05 Cimochi" panose="02000504060000020004" pitchFamily="2" charset="-34"/>
                </a:rPr>
                <a:t> </a:t>
              </a:r>
              <a:r>
                <a:rPr lang="en-US" sz="3200" dirty="0" err="1">
                  <a:latin typeface="#9Slide03 SFU Futura_12" panose="020B0604020202020204" charset="0"/>
                  <a:cs typeface="#9Slide05 Cimochi" panose="02000504060000020004" pitchFamily="2" charset="-34"/>
                </a:rPr>
                <a:t>kĩ</a:t>
              </a:r>
              <a:r>
                <a:rPr lang="en-US" sz="3200" dirty="0">
                  <a:latin typeface="#9Slide03 SFU Futura_12" panose="020B0604020202020204" charset="0"/>
                  <a:cs typeface="#9Slide05 Cimochi" panose="02000504060000020004" pitchFamily="2" charset="-34"/>
                </a:rPr>
                <a:t> </a:t>
              </a:r>
              <a:r>
                <a:rPr lang="en-US" sz="3200" dirty="0" err="1">
                  <a:latin typeface="#9Slide03 SFU Futura_12" panose="020B0604020202020204" charset="0"/>
                  <a:cs typeface="#9Slide05 Cimochi" panose="02000504060000020004" pitchFamily="2" charset="-34"/>
                </a:rPr>
                <a:t>hình</a:t>
              </a:r>
              <a:r>
                <a:rPr lang="en-US" sz="3200" dirty="0">
                  <a:latin typeface="#9Slide03 SFU Futura_12" panose="020B0604020202020204" charset="0"/>
                  <a:cs typeface="#9Slide05 Cimochi" panose="02000504060000020004" pitchFamily="2" charset="-34"/>
                </a:rPr>
                <a:t>, </a:t>
              </a:r>
              <a:r>
                <a:rPr lang="en-US" sz="3200" dirty="0" err="1">
                  <a:latin typeface="#9Slide03 SFU Futura_12" panose="020B0604020202020204" charset="0"/>
                  <a:cs typeface="#9Slide05 Cimochi" panose="02000504060000020004" pitchFamily="2" charset="-34"/>
                </a:rPr>
                <a:t>cố</a:t>
              </a:r>
              <a:r>
                <a:rPr lang="en-US" sz="3200" dirty="0">
                  <a:latin typeface="#9Slide03 SFU Futura_12" panose="020B0604020202020204" charset="0"/>
                  <a:cs typeface="#9Slide05 Cimochi" panose="02000504060000020004" pitchFamily="2" charset="-34"/>
                </a:rPr>
                <a:t> </a:t>
              </a:r>
              <a:r>
                <a:rPr lang="en-US" sz="3200" dirty="0" err="1">
                  <a:latin typeface="#9Slide03 SFU Futura_12" panose="020B0604020202020204" charset="0"/>
                  <a:cs typeface="#9Slide05 Cimochi" panose="02000504060000020004" pitchFamily="2" charset="-34"/>
                </a:rPr>
                <a:t>gắng</a:t>
              </a:r>
              <a:r>
                <a:rPr lang="en-US" sz="3200" dirty="0">
                  <a:latin typeface="#9Slide03 SFU Futura_12" panose="020B0604020202020204" charset="0"/>
                  <a:cs typeface="#9Slide05 Cimochi" panose="02000504060000020004" pitchFamily="2" charset="-34"/>
                </a:rPr>
                <a:t> </a:t>
              </a:r>
              <a:r>
                <a:rPr lang="en-US" sz="3200" dirty="0" err="1">
                  <a:latin typeface="#9Slide03 SFU Futura_12" panose="020B0604020202020204" charset="0"/>
                  <a:cs typeface="#9Slide05 Cimochi" panose="02000504060000020004" pitchFamily="2" charset="-34"/>
                </a:rPr>
                <a:t>nhớ</a:t>
              </a:r>
              <a:r>
                <a:rPr lang="en-US" sz="3200" dirty="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nội</a:t>
              </a:r>
              <a:r>
                <a:rPr lang="en-US" sz="3200" dirty="0" smtClean="0">
                  <a:latin typeface="#9Slide03 SFU Futura_12" panose="020B0604020202020204" charset="0"/>
                  <a:cs typeface="#9Slide05 Cimochi" panose="02000504060000020004" pitchFamily="2" charset="-34"/>
                </a:rPr>
                <a:t> dung </a:t>
              </a:r>
              <a:r>
                <a:rPr lang="en-US" sz="3200" dirty="0" err="1" smtClean="0">
                  <a:latin typeface="#9Slide03 SFU Futura_12" panose="020B0604020202020204" charset="0"/>
                  <a:cs typeface="#9Slide05 Cimochi" panose="02000504060000020004" pitchFamily="2" charset="-34"/>
                </a:rPr>
                <a:t>hình</a:t>
              </a:r>
              <a:r>
                <a:rPr lang="en-US" sz="3200" dirty="0">
                  <a:latin typeface="#9Slide03 SFU Futura_12" panose="020B0604020202020204" charset="0"/>
                  <a:cs typeface="#9Slide05 Cimochi" panose="02000504060000020004" pitchFamily="2" charset="-34"/>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vi-VN" sz="4000" b="1" dirty="0">
                  <a:latin typeface="#9Slide03 SVN-PF Din Text Pro C" panose="02000506020000020004" pitchFamily="2" charset="0"/>
                </a:rPr>
                <a:t> </a:t>
              </a:r>
              <a:endParaRPr lang="en-US" sz="4000" b="1"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sp>
        <p:nvSpPr>
          <p:cNvPr id="10" name="Rectangle 9">
            <a:extLst>
              <a:ext uri="{FF2B5EF4-FFF2-40B4-BE49-F238E27FC236}">
                <a16:creationId xmlns:a16="http://schemas.microsoft.com/office/drawing/2014/main" id="{5012428E-DB91-402A-9A50-19405DFC048B}"/>
              </a:ext>
            </a:extLst>
          </p:cNvPr>
          <p:cNvSpPr/>
          <p:nvPr/>
        </p:nvSpPr>
        <p:spPr>
          <a:xfrm>
            <a:off x="3220062" y="-35495"/>
            <a:ext cx="5838213"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SIÊU TRÍ NHỚ</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flipV="1">
            <a:off x="0" y="472336"/>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889FD9-AAD6-40F9-BE34-15EA4365869C}"/>
              </a:ext>
            </a:extLst>
          </p:cNvPr>
          <p:cNvSpPr txBox="1"/>
          <p:nvPr/>
        </p:nvSpPr>
        <p:spPr>
          <a:xfrm>
            <a:off x="945487" y="3900258"/>
            <a:ext cx="2861578" cy="701731"/>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err="1">
                <a:latin typeface="#9Slide03 SFU Futura_12" panose="020B0604020202020204" charset="0"/>
              </a:rPr>
              <a:t>Thời</a:t>
            </a:r>
            <a:r>
              <a:rPr lang="en-US" altLang="en-US" sz="2800" dirty="0">
                <a:latin typeface="#9Slide03 SFU Futura_12" panose="020B0604020202020204" charset="0"/>
              </a:rPr>
              <a:t> </a:t>
            </a:r>
            <a:r>
              <a:rPr lang="en-US" altLang="en-US" sz="2800" dirty="0" err="1">
                <a:latin typeface="#9Slide03 SFU Futura_12" panose="020B0604020202020204" charset="0"/>
              </a:rPr>
              <a:t>gian</a:t>
            </a:r>
            <a:r>
              <a:rPr lang="en-US" altLang="en-US" sz="2800" dirty="0">
                <a:latin typeface="#9Slide03 SFU Futura_12" panose="020B0604020202020204" charset="0"/>
              </a:rPr>
              <a:t>: </a:t>
            </a:r>
            <a:r>
              <a:rPr lang="en-US" altLang="en-US" sz="3600" b="1" dirty="0">
                <a:solidFill>
                  <a:srgbClr val="0070C0"/>
                </a:solidFill>
                <a:latin typeface="#9Slide03 SFU Futura_12" panose="020B0604020202020204" charset="0"/>
              </a:rPr>
              <a:t>1</a:t>
            </a:r>
            <a:r>
              <a:rPr lang="en-US" altLang="en-US" sz="2800" dirty="0">
                <a:latin typeface="#9Slide03 SFU Futura_12" panose="020B0604020202020204" charset="0"/>
              </a:rPr>
              <a:t> </a:t>
            </a:r>
            <a:r>
              <a:rPr lang="en-US" altLang="en-US" sz="2800" dirty="0" err="1">
                <a:latin typeface="#9Slide03 SFU Futura_12" panose="020B0604020202020204" charset="0"/>
              </a:rPr>
              <a:t>phút</a:t>
            </a:r>
            <a:endParaRPr lang="en-US" altLang="en-US" sz="2800" dirty="0">
              <a:latin typeface="#9Slide03 SFU Futura_12" panose="020B0604020202020204" charset="0"/>
            </a:endParaRPr>
          </a:p>
        </p:txBody>
      </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48190" y="3711188"/>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17" name="Đồng hồ đếm ngược 5 phút - 5 Minutes">
            <a:hlinkClick r:id="" action="ppaction://media"/>
            <a:extLst>
              <a:ext uri="{FF2B5EF4-FFF2-40B4-BE49-F238E27FC236}">
                <a16:creationId xmlns:a16="http://schemas.microsoft.com/office/drawing/2014/main" id="{D1B804F4-D9D2-464B-AD90-F9F87F52A79D}"/>
              </a:ext>
            </a:extLst>
          </p:cNvPr>
          <p:cNvPicPr>
            <a:picLocks noChangeAspect="1"/>
          </p:cNvPicPr>
          <p:nvPr>
            <a:videoFile r:link="rId1"/>
            <p:extLst>
              <p:ext uri="{DAA4B4D4-6D71-4841-9C94-3DE7FCFB9230}">
                <p14:media xmlns:p14="http://schemas.microsoft.com/office/powerpoint/2010/main" r:embed="rId2">
                  <p14:trim st="240202"/>
                </p14:media>
              </p:ext>
            </p:extLst>
          </p:nvPr>
        </p:nvPicPr>
        <p:blipFill>
          <a:blip r:embed="rId8"/>
          <a:stretch>
            <a:fillRect/>
          </a:stretch>
        </p:blipFill>
        <p:spPr>
          <a:xfrm>
            <a:off x="866230" y="4837675"/>
            <a:ext cx="2244078" cy="1520611"/>
          </a:xfrm>
          <a:prstGeom prst="rect">
            <a:avLst/>
          </a:prstGeom>
        </p:spPr>
      </p:pic>
      <p:cxnSp>
        <p:nvCxnSpPr>
          <p:cNvPr id="16" name="Straight Connector 15">
            <a:extLst>
              <a:ext uri="{FF2B5EF4-FFF2-40B4-BE49-F238E27FC236}">
                <a16:creationId xmlns:a16="http://schemas.microsoft.com/office/drawing/2014/main" id="{E9D0FA63-819D-4CB9-8EDB-36437D9A8D79}"/>
              </a:ext>
            </a:extLst>
          </p:cNvPr>
          <p:cNvCxnSpPr>
            <a:cxnSpLocks/>
          </p:cNvCxnSpPr>
          <p:nvPr/>
        </p:nvCxnSpPr>
        <p:spPr>
          <a:xfrm flipV="1">
            <a:off x="-1" y="58112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D0FA63-819D-4CB9-8EDB-36437D9A8D79}"/>
              </a:ext>
            </a:extLst>
          </p:cNvPr>
          <p:cNvCxnSpPr>
            <a:cxnSpLocks/>
          </p:cNvCxnSpPr>
          <p:nvPr/>
        </p:nvCxnSpPr>
        <p:spPr>
          <a:xfrm flipV="1">
            <a:off x="7763487" y="44774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D0FA63-819D-4CB9-8EDB-36437D9A8D79}"/>
              </a:ext>
            </a:extLst>
          </p:cNvPr>
          <p:cNvCxnSpPr>
            <a:cxnSpLocks/>
          </p:cNvCxnSpPr>
          <p:nvPr/>
        </p:nvCxnSpPr>
        <p:spPr>
          <a:xfrm flipV="1">
            <a:off x="7763486" y="556542"/>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3187753" y="-68670"/>
            <a:ext cx="1355671" cy="105742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4268881" y="700088"/>
            <a:ext cx="7923119" cy="6080687"/>
            <a:chOff x="4268881" y="700088"/>
            <a:chExt cx="7923119" cy="6080687"/>
          </a:xfrm>
        </p:grpSpPr>
        <p:grpSp>
          <p:nvGrpSpPr>
            <p:cNvPr id="30" name="Group 29"/>
            <p:cNvGrpSpPr/>
            <p:nvPr/>
          </p:nvGrpSpPr>
          <p:grpSpPr>
            <a:xfrm>
              <a:off x="4268881" y="796354"/>
              <a:ext cx="7923119" cy="5984421"/>
              <a:chOff x="4268881" y="796354"/>
              <a:chExt cx="7923119" cy="5984421"/>
            </a:xfrm>
          </p:grpSpPr>
          <p:pic>
            <p:nvPicPr>
              <p:cNvPr id="4" name="Picture 3"/>
              <p:cNvPicPr>
                <a:picLocks noChangeAspect="1"/>
              </p:cNvPicPr>
              <p:nvPr/>
            </p:nvPicPr>
            <p:blipFill rotWithShape="1">
              <a:blip r:embed="rId11"/>
              <a:srcRect l="4373" b="19508"/>
              <a:stretch/>
            </p:blipFill>
            <p:spPr>
              <a:xfrm>
                <a:off x="5667507" y="796354"/>
                <a:ext cx="6524493" cy="5984421"/>
              </a:xfrm>
              <a:prstGeom prst="rect">
                <a:avLst/>
              </a:prstGeom>
            </p:spPr>
          </p:pic>
          <p:grpSp>
            <p:nvGrpSpPr>
              <p:cNvPr id="21" name="Group 20"/>
              <p:cNvGrpSpPr/>
              <p:nvPr/>
            </p:nvGrpSpPr>
            <p:grpSpPr>
              <a:xfrm>
                <a:off x="4268881" y="5094851"/>
                <a:ext cx="1889031" cy="1685924"/>
                <a:chOff x="5667506" y="818506"/>
                <a:chExt cx="1297338" cy="1213691"/>
              </a:xfrm>
            </p:grpSpPr>
            <p:pic>
              <p:nvPicPr>
                <p:cNvPr id="11" name="Picture 10"/>
                <p:cNvPicPr>
                  <a:picLocks noChangeAspect="1"/>
                </p:cNvPicPr>
                <p:nvPr/>
              </p:nvPicPr>
              <p:blipFill rotWithShape="1">
                <a:blip r:embed="rId12"/>
                <a:srcRect r="52375" b="-963"/>
                <a:stretch/>
              </p:blipFill>
              <p:spPr>
                <a:xfrm>
                  <a:off x="5667507" y="818506"/>
                  <a:ext cx="1297337" cy="723764"/>
                </a:xfrm>
                <a:prstGeom prst="rect">
                  <a:avLst/>
                </a:prstGeom>
              </p:spPr>
            </p:pic>
            <p:pic>
              <p:nvPicPr>
                <p:cNvPr id="12" name="Picture 11"/>
                <p:cNvPicPr>
                  <a:picLocks noChangeAspect="1"/>
                </p:cNvPicPr>
                <p:nvPr/>
              </p:nvPicPr>
              <p:blipFill rotWithShape="1">
                <a:blip r:embed="rId12"/>
                <a:srcRect l="51684" b="32000"/>
                <a:stretch/>
              </p:blipFill>
              <p:spPr>
                <a:xfrm>
                  <a:off x="5667506" y="1551701"/>
                  <a:ext cx="1297337" cy="480496"/>
                </a:xfrm>
                <a:prstGeom prst="rect">
                  <a:avLst/>
                </a:prstGeom>
              </p:spPr>
            </p:pic>
          </p:grpSp>
        </p:grpSp>
        <p:sp>
          <p:nvSpPr>
            <p:cNvPr id="23" name="Freeform 22"/>
            <p:cNvSpPr/>
            <p:nvPr/>
          </p:nvSpPr>
          <p:spPr>
            <a:xfrm>
              <a:off x="5500231" y="700088"/>
              <a:ext cx="3102651" cy="1300162"/>
            </a:xfrm>
            <a:custGeom>
              <a:avLst/>
              <a:gdLst>
                <a:gd name="connsiteX0" fmla="*/ 214769 w 3102651"/>
                <a:gd name="connsiteY0" fmla="*/ 142875 h 1300162"/>
                <a:gd name="connsiteX1" fmla="*/ 171907 w 3102651"/>
                <a:gd name="connsiteY1" fmla="*/ 214312 h 1300162"/>
                <a:gd name="connsiteX2" fmla="*/ 100469 w 3102651"/>
                <a:gd name="connsiteY2" fmla="*/ 300037 h 1300162"/>
                <a:gd name="connsiteX3" fmla="*/ 43319 w 3102651"/>
                <a:gd name="connsiteY3" fmla="*/ 428625 h 1300162"/>
                <a:gd name="connsiteX4" fmla="*/ 14744 w 3102651"/>
                <a:gd name="connsiteY4" fmla="*/ 471487 h 1300162"/>
                <a:gd name="connsiteX5" fmla="*/ 457 w 3102651"/>
                <a:gd name="connsiteY5" fmla="*/ 542925 h 1300162"/>
                <a:gd name="connsiteX6" fmla="*/ 43319 w 3102651"/>
                <a:gd name="connsiteY6" fmla="*/ 1000125 h 1300162"/>
                <a:gd name="connsiteX7" fmla="*/ 57607 w 3102651"/>
                <a:gd name="connsiteY7" fmla="*/ 1057275 h 1300162"/>
                <a:gd name="connsiteX8" fmla="*/ 114757 w 3102651"/>
                <a:gd name="connsiteY8" fmla="*/ 1171575 h 1300162"/>
                <a:gd name="connsiteX9" fmla="*/ 157619 w 3102651"/>
                <a:gd name="connsiteY9" fmla="*/ 1257300 h 1300162"/>
                <a:gd name="connsiteX10" fmla="*/ 200482 w 3102651"/>
                <a:gd name="connsiteY10" fmla="*/ 1271587 h 1300162"/>
                <a:gd name="connsiteX11" fmla="*/ 257632 w 3102651"/>
                <a:gd name="connsiteY11" fmla="*/ 1300162 h 1300162"/>
                <a:gd name="connsiteX12" fmla="*/ 471944 w 3102651"/>
                <a:gd name="connsiteY12" fmla="*/ 1285875 h 1300162"/>
                <a:gd name="connsiteX13" fmla="*/ 614819 w 3102651"/>
                <a:gd name="connsiteY13" fmla="*/ 1243012 h 1300162"/>
                <a:gd name="connsiteX14" fmla="*/ 657682 w 3102651"/>
                <a:gd name="connsiteY14" fmla="*/ 1214437 h 1300162"/>
                <a:gd name="connsiteX15" fmla="*/ 757694 w 3102651"/>
                <a:gd name="connsiteY15" fmla="*/ 1200150 h 1300162"/>
                <a:gd name="connsiteX16" fmla="*/ 814844 w 3102651"/>
                <a:gd name="connsiteY16" fmla="*/ 1185862 h 1300162"/>
                <a:gd name="connsiteX17" fmla="*/ 900569 w 3102651"/>
                <a:gd name="connsiteY17" fmla="*/ 1171575 h 1300162"/>
                <a:gd name="connsiteX18" fmla="*/ 1072019 w 3102651"/>
                <a:gd name="connsiteY18" fmla="*/ 1114425 h 1300162"/>
                <a:gd name="connsiteX19" fmla="*/ 1114882 w 3102651"/>
                <a:gd name="connsiteY19" fmla="*/ 1100137 h 1300162"/>
                <a:gd name="connsiteX20" fmla="*/ 1157744 w 3102651"/>
                <a:gd name="connsiteY20" fmla="*/ 1071562 h 1300162"/>
                <a:gd name="connsiteX21" fmla="*/ 1343482 w 3102651"/>
                <a:gd name="connsiteY21" fmla="*/ 1042987 h 1300162"/>
                <a:gd name="connsiteX22" fmla="*/ 1600657 w 3102651"/>
                <a:gd name="connsiteY22" fmla="*/ 1057275 h 1300162"/>
                <a:gd name="connsiteX23" fmla="*/ 1772107 w 3102651"/>
                <a:gd name="connsiteY23" fmla="*/ 1143000 h 1300162"/>
                <a:gd name="connsiteX24" fmla="*/ 1814969 w 3102651"/>
                <a:gd name="connsiteY24" fmla="*/ 1171575 h 1300162"/>
                <a:gd name="connsiteX25" fmla="*/ 1857832 w 3102651"/>
                <a:gd name="connsiteY25" fmla="*/ 1185862 h 1300162"/>
                <a:gd name="connsiteX26" fmla="*/ 1900694 w 3102651"/>
                <a:gd name="connsiteY26" fmla="*/ 1171575 h 1300162"/>
                <a:gd name="connsiteX27" fmla="*/ 1914982 w 3102651"/>
                <a:gd name="connsiteY27" fmla="*/ 1128712 h 1300162"/>
                <a:gd name="connsiteX28" fmla="*/ 1972132 w 3102651"/>
                <a:gd name="connsiteY28" fmla="*/ 1114425 h 1300162"/>
                <a:gd name="connsiteX29" fmla="*/ 2100719 w 3102651"/>
                <a:gd name="connsiteY29" fmla="*/ 1014412 h 1300162"/>
                <a:gd name="connsiteX30" fmla="*/ 2143582 w 3102651"/>
                <a:gd name="connsiteY30" fmla="*/ 985837 h 1300162"/>
                <a:gd name="connsiteX31" fmla="*/ 2200732 w 3102651"/>
                <a:gd name="connsiteY31" fmla="*/ 971550 h 1300162"/>
                <a:gd name="connsiteX32" fmla="*/ 2243594 w 3102651"/>
                <a:gd name="connsiteY32" fmla="*/ 942975 h 1300162"/>
                <a:gd name="connsiteX33" fmla="*/ 2257882 w 3102651"/>
                <a:gd name="connsiteY33" fmla="*/ 900112 h 1300162"/>
                <a:gd name="connsiteX34" fmla="*/ 2343607 w 3102651"/>
                <a:gd name="connsiteY34" fmla="*/ 871537 h 1300162"/>
                <a:gd name="connsiteX35" fmla="*/ 2400757 w 3102651"/>
                <a:gd name="connsiteY35" fmla="*/ 857250 h 1300162"/>
                <a:gd name="connsiteX36" fmla="*/ 2443619 w 3102651"/>
                <a:gd name="connsiteY36" fmla="*/ 842962 h 1300162"/>
                <a:gd name="connsiteX37" fmla="*/ 2557919 w 3102651"/>
                <a:gd name="connsiteY37" fmla="*/ 814387 h 1300162"/>
                <a:gd name="connsiteX38" fmla="*/ 2515057 w 3102651"/>
                <a:gd name="connsiteY38" fmla="*/ 785812 h 1300162"/>
                <a:gd name="connsiteX39" fmla="*/ 2315032 w 3102651"/>
                <a:gd name="connsiteY39" fmla="*/ 828675 h 1300162"/>
                <a:gd name="connsiteX40" fmla="*/ 2215019 w 3102651"/>
                <a:gd name="connsiteY40" fmla="*/ 857250 h 1300162"/>
                <a:gd name="connsiteX41" fmla="*/ 2172157 w 3102651"/>
                <a:gd name="connsiteY41" fmla="*/ 885825 h 1300162"/>
                <a:gd name="connsiteX42" fmla="*/ 2043569 w 3102651"/>
                <a:gd name="connsiteY42" fmla="*/ 900112 h 1300162"/>
                <a:gd name="connsiteX43" fmla="*/ 1957844 w 3102651"/>
                <a:gd name="connsiteY43" fmla="*/ 928687 h 1300162"/>
                <a:gd name="connsiteX44" fmla="*/ 1914982 w 3102651"/>
                <a:gd name="connsiteY44" fmla="*/ 957262 h 1300162"/>
                <a:gd name="connsiteX45" fmla="*/ 1714957 w 3102651"/>
                <a:gd name="connsiteY45" fmla="*/ 971550 h 1300162"/>
                <a:gd name="connsiteX46" fmla="*/ 1600657 w 3102651"/>
                <a:gd name="connsiteY46" fmla="*/ 957262 h 1300162"/>
                <a:gd name="connsiteX47" fmla="*/ 1586369 w 3102651"/>
                <a:gd name="connsiteY47" fmla="*/ 914400 h 1300162"/>
                <a:gd name="connsiteX48" fmla="*/ 1557794 w 3102651"/>
                <a:gd name="connsiteY48" fmla="*/ 871537 h 1300162"/>
                <a:gd name="connsiteX49" fmla="*/ 1600657 w 3102651"/>
                <a:gd name="connsiteY49" fmla="*/ 614362 h 1300162"/>
                <a:gd name="connsiteX50" fmla="*/ 1714957 w 3102651"/>
                <a:gd name="connsiteY50" fmla="*/ 485775 h 1300162"/>
                <a:gd name="connsiteX51" fmla="*/ 1800682 w 3102651"/>
                <a:gd name="connsiteY51" fmla="*/ 428625 h 1300162"/>
                <a:gd name="connsiteX52" fmla="*/ 1886407 w 3102651"/>
                <a:gd name="connsiteY52" fmla="*/ 400050 h 1300162"/>
                <a:gd name="connsiteX53" fmla="*/ 1929269 w 3102651"/>
                <a:gd name="connsiteY53" fmla="*/ 385762 h 1300162"/>
                <a:gd name="connsiteX54" fmla="*/ 2014994 w 3102651"/>
                <a:gd name="connsiteY54" fmla="*/ 328612 h 1300162"/>
                <a:gd name="connsiteX55" fmla="*/ 2143582 w 3102651"/>
                <a:gd name="connsiteY55" fmla="*/ 300037 h 1300162"/>
                <a:gd name="connsiteX56" fmla="*/ 2186444 w 3102651"/>
                <a:gd name="connsiteY56" fmla="*/ 285750 h 1300162"/>
                <a:gd name="connsiteX57" fmla="*/ 2329319 w 3102651"/>
                <a:gd name="connsiteY57" fmla="*/ 257175 h 1300162"/>
                <a:gd name="connsiteX58" fmla="*/ 2415044 w 3102651"/>
                <a:gd name="connsiteY58" fmla="*/ 214312 h 1300162"/>
                <a:gd name="connsiteX59" fmla="*/ 2457907 w 3102651"/>
                <a:gd name="connsiteY59" fmla="*/ 185737 h 1300162"/>
                <a:gd name="connsiteX60" fmla="*/ 2543632 w 3102651"/>
                <a:gd name="connsiteY60" fmla="*/ 157162 h 1300162"/>
                <a:gd name="connsiteX61" fmla="*/ 2586494 w 3102651"/>
                <a:gd name="connsiteY61" fmla="*/ 142875 h 1300162"/>
                <a:gd name="connsiteX62" fmla="*/ 2657932 w 3102651"/>
                <a:gd name="connsiteY62" fmla="*/ 128587 h 1300162"/>
                <a:gd name="connsiteX63" fmla="*/ 2700794 w 3102651"/>
                <a:gd name="connsiteY63" fmla="*/ 114300 h 1300162"/>
                <a:gd name="connsiteX64" fmla="*/ 3029407 w 3102651"/>
                <a:gd name="connsiteY64" fmla="*/ 100012 h 1300162"/>
                <a:gd name="connsiteX65" fmla="*/ 3086557 w 3102651"/>
                <a:gd name="connsiteY65" fmla="*/ 85725 h 1300162"/>
                <a:gd name="connsiteX66" fmla="*/ 3100844 w 3102651"/>
                <a:gd name="connsiteY66" fmla="*/ 42862 h 1300162"/>
                <a:gd name="connsiteX67" fmla="*/ 3015119 w 3102651"/>
                <a:gd name="connsiteY67" fmla="*/ 0 h 1300162"/>
                <a:gd name="connsiteX68" fmla="*/ 2629357 w 3102651"/>
                <a:gd name="connsiteY68" fmla="*/ 14287 h 1300162"/>
                <a:gd name="connsiteX69" fmla="*/ 2543632 w 3102651"/>
                <a:gd name="connsiteY69" fmla="*/ 42862 h 1300162"/>
                <a:gd name="connsiteX70" fmla="*/ 2500769 w 3102651"/>
                <a:gd name="connsiteY70" fmla="*/ 57150 h 1300162"/>
                <a:gd name="connsiteX71" fmla="*/ 2457907 w 3102651"/>
                <a:gd name="connsiteY71" fmla="*/ 85725 h 1300162"/>
                <a:gd name="connsiteX72" fmla="*/ 2272169 w 3102651"/>
                <a:gd name="connsiteY72" fmla="*/ 114300 h 1300162"/>
                <a:gd name="connsiteX73" fmla="*/ 2229307 w 3102651"/>
                <a:gd name="connsiteY73" fmla="*/ 128587 h 1300162"/>
                <a:gd name="connsiteX74" fmla="*/ 1757819 w 3102651"/>
                <a:gd name="connsiteY74" fmla="*/ 128587 h 1300162"/>
                <a:gd name="connsiteX75" fmla="*/ 957719 w 3102651"/>
                <a:gd name="connsiteY75" fmla="*/ 142875 h 1300162"/>
                <a:gd name="connsiteX76" fmla="*/ 814844 w 3102651"/>
                <a:gd name="connsiteY76" fmla="*/ 171450 h 1300162"/>
                <a:gd name="connsiteX77" fmla="*/ 729119 w 3102651"/>
                <a:gd name="connsiteY77" fmla="*/ 185737 h 1300162"/>
                <a:gd name="connsiteX78" fmla="*/ 686257 w 3102651"/>
                <a:gd name="connsiteY78" fmla="*/ 200025 h 1300162"/>
                <a:gd name="connsiteX79" fmla="*/ 471944 w 3102651"/>
                <a:gd name="connsiteY79" fmla="*/ 157162 h 1300162"/>
                <a:gd name="connsiteX80" fmla="*/ 343357 w 3102651"/>
                <a:gd name="connsiteY80" fmla="*/ 128587 h 1300162"/>
                <a:gd name="connsiteX81" fmla="*/ 243344 w 3102651"/>
                <a:gd name="connsiteY81" fmla="*/ 142875 h 1300162"/>
                <a:gd name="connsiteX82" fmla="*/ 214769 w 3102651"/>
                <a:gd name="connsiteY82" fmla="*/ 142875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02651" h="1300162">
                  <a:moveTo>
                    <a:pt x="214769" y="142875"/>
                  </a:moveTo>
                  <a:cubicBezTo>
                    <a:pt x="202863" y="154781"/>
                    <a:pt x="188569" y="192096"/>
                    <a:pt x="171907" y="214312"/>
                  </a:cubicBezTo>
                  <a:cubicBezTo>
                    <a:pt x="100987" y="308872"/>
                    <a:pt x="153777" y="206748"/>
                    <a:pt x="100469" y="300037"/>
                  </a:cubicBezTo>
                  <a:cubicBezTo>
                    <a:pt x="39871" y="406083"/>
                    <a:pt x="104554" y="306156"/>
                    <a:pt x="43319" y="428625"/>
                  </a:cubicBezTo>
                  <a:cubicBezTo>
                    <a:pt x="35640" y="443983"/>
                    <a:pt x="24269" y="457200"/>
                    <a:pt x="14744" y="471487"/>
                  </a:cubicBezTo>
                  <a:cubicBezTo>
                    <a:pt x="9982" y="495300"/>
                    <a:pt x="457" y="518641"/>
                    <a:pt x="457" y="542925"/>
                  </a:cubicBezTo>
                  <a:cubicBezTo>
                    <a:pt x="457" y="861369"/>
                    <a:pt x="-7536" y="796707"/>
                    <a:pt x="43319" y="1000125"/>
                  </a:cubicBezTo>
                  <a:cubicBezTo>
                    <a:pt x="48082" y="1019175"/>
                    <a:pt x="48825" y="1039712"/>
                    <a:pt x="57607" y="1057275"/>
                  </a:cubicBezTo>
                  <a:cubicBezTo>
                    <a:pt x="76657" y="1095375"/>
                    <a:pt x="101287" y="1131164"/>
                    <a:pt x="114757" y="1171575"/>
                  </a:cubicBezTo>
                  <a:cubicBezTo>
                    <a:pt x="124169" y="1199811"/>
                    <a:pt x="132440" y="1237157"/>
                    <a:pt x="157619" y="1257300"/>
                  </a:cubicBezTo>
                  <a:cubicBezTo>
                    <a:pt x="169379" y="1266708"/>
                    <a:pt x="186639" y="1265654"/>
                    <a:pt x="200482" y="1271587"/>
                  </a:cubicBezTo>
                  <a:cubicBezTo>
                    <a:pt x="220059" y="1279977"/>
                    <a:pt x="238582" y="1290637"/>
                    <a:pt x="257632" y="1300162"/>
                  </a:cubicBezTo>
                  <a:cubicBezTo>
                    <a:pt x="329069" y="1295400"/>
                    <a:pt x="400741" y="1293370"/>
                    <a:pt x="471944" y="1285875"/>
                  </a:cubicBezTo>
                  <a:cubicBezTo>
                    <a:pt x="495653" y="1283379"/>
                    <a:pt x="606584" y="1248502"/>
                    <a:pt x="614819" y="1243012"/>
                  </a:cubicBezTo>
                  <a:cubicBezTo>
                    <a:pt x="629107" y="1233487"/>
                    <a:pt x="641235" y="1219371"/>
                    <a:pt x="657682" y="1214437"/>
                  </a:cubicBezTo>
                  <a:cubicBezTo>
                    <a:pt x="689938" y="1204760"/>
                    <a:pt x="724561" y="1206174"/>
                    <a:pt x="757694" y="1200150"/>
                  </a:cubicBezTo>
                  <a:cubicBezTo>
                    <a:pt x="777014" y="1196637"/>
                    <a:pt x="795589" y="1189713"/>
                    <a:pt x="814844" y="1185862"/>
                  </a:cubicBezTo>
                  <a:cubicBezTo>
                    <a:pt x="843251" y="1180181"/>
                    <a:pt x="871994" y="1176337"/>
                    <a:pt x="900569" y="1171575"/>
                  </a:cubicBezTo>
                  <a:lnTo>
                    <a:pt x="1072019" y="1114425"/>
                  </a:lnTo>
                  <a:cubicBezTo>
                    <a:pt x="1086307" y="1109662"/>
                    <a:pt x="1102351" y="1108491"/>
                    <a:pt x="1114882" y="1100137"/>
                  </a:cubicBezTo>
                  <a:cubicBezTo>
                    <a:pt x="1129169" y="1090612"/>
                    <a:pt x="1141961" y="1078326"/>
                    <a:pt x="1157744" y="1071562"/>
                  </a:cubicBezTo>
                  <a:cubicBezTo>
                    <a:pt x="1201049" y="1053003"/>
                    <a:pt x="1317675" y="1045855"/>
                    <a:pt x="1343482" y="1042987"/>
                  </a:cubicBezTo>
                  <a:cubicBezTo>
                    <a:pt x="1429207" y="1047750"/>
                    <a:pt x="1515463" y="1046626"/>
                    <a:pt x="1600657" y="1057275"/>
                  </a:cubicBezTo>
                  <a:cubicBezTo>
                    <a:pt x="1673460" y="1066376"/>
                    <a:pt x="1713201" y="1103729"/>
                    <a:pt x="1772107" y="1143000"/>
                  </a:cubicBezTo>
                  <a:cubicBezTo>
                    <a:pt x="1786394" y="1152525"/>
                    <a:pt x="1798679" y="1166145"/>
                    <a:pt x="1814969" y="1171575"/>
                  </a:cubicBezTo>
                  <a:lnTo>
                    <a:pt x="1857832" y="1185862"/>
                  </a:lnTo>
                  <a:cubicBezTo>
                    <a:pt x="1872119" y="1181100"/>
                    <a:pt x="1890045" y="1182224"/>
                    <a:pt x="1900694" y="1171575"/>
                  </a:cubicBezTo>
                  <a:cubicBezTo>
                    <a:pt x="1911343" y="1160926"/>
                    <a:pt x="1903222" y="1138120"/>
                    <a:pt x="1914982" y="1128712"/>
                  </a:cubicBezTo>
                  <a:cubicBezTo>
                    <a:pt x="1930315" y="1116445"/>
                    <a:pt x="1953082" y="1119187"/>
                    <a:pt x="1972132" y="1114425"/>
                  </a:cubicBezTo>
                  <a:cubicBezTo>
                    <a:pt x="2039277" y="1047278"/>
                    <a:pt x="1998183" y="1082769"/>
                    <a:pt x="2100719" y="1014412"/>
                  </a:cubicBezTo>
                  <a:cubicBezTo>
                    <a:pt x="2115007" y="1004887"/>
                    <a:pt x="2126923" y="990002"/>
                    <a:pt x="2143582" y="985837"/>
                  </a:cubicBezTo>
                  <a:lnTo>
                    <a:pt x="2200732" y="971550"/>
                  </a:lnTo>
                  <a:cubicBezTo>
                    <a:pt x="2215019" y="962025"/>
                    <a:pt x="2232867" y="956384"/>
                    <a:pt x="2243594" y="942975"/>
                  </a:cubicBezTo>
                  <a:cubicBezTo>
                    <a:pt x="2253002" y="931215"/>
                    <a:pt x="2245627" y="908866"/>
                    <a:pt x="2257882" y="900112"/>
                  </a:cubicBezTo>
                  <a:cubicBezTo>
                    <a:pt x="2282392" y="882605"/>
                    <a:pt x="2314386" y="878842"/>
                    <a:pt x="2343607" y="871537"/>
                  </a:cubicBezTo>
                  <a:cubicBezTo>
                    <a:pt x="2362657" y="866775"/>
                    <a:pt x="2381876" y="862645"/>
                    <a:pt x="2400757" y="857250"/>
                  </a:cubicBezTo>
                  <a:cubicBezTo>
                    <a:pt x="2415238" y="853113"/>
                    <a:pt x="2429008" y="846615"/>
                    <a:pt x="2443619" y="842962"/>
                  </a:cubicBezTo>
                  <a:lnTo>
                    <a:pt x="2557919" y="814387"/>
                  </a:lnTo>
                  <a:cubicBezTo>
                    <a:pt x="2543632" y="804862"/>
                    <a:pt x="2532158" y="787367"/>
                    <a:pt x="2515057" y="785812"/>
                  </a:cubicBezTo>
                  <a:cubicBezTo>
                    <a:pt x="2424123" y="777546"/>
                    <a:pt x="2395407" y="808582"/>
                    <a:pt x="2315032" y="828675"/>
                  </a:cubicBezTo>
                  <a:cubicBezTo>
                    <a:pt x="2296717" y="833254"/>
                    <a:pt x="2235519" y="847000"/>
                    <a:pt x="2215019" y="857250"/>
                  </a:cubicBezTo>
                  <a:cubicBezTo>
                    <a:pt x="2199661" y="864929"/>
                    <a:pt x="2188816" y="881660"/>
                    <a:pt x="2172157" y="885825"/>
                  </a:cubicBezTo>
                  <a:cubicBezTo>
                    <a:pt x="2130318" y="896285"/>
                    <a:pt x="2086432" y="895350"/>
                    <a:pt x="2043569" y="900112"/>
                  </a:cubicBezTo>
                  <a:cubicBezTo>
                    <a:pt x="2014994" y="909637"/>
                    <a:pt x="1982906" y="911979"/>
                    <a:pt x="1957844" y="928687"/>
                  </a:cubicBezTo>
                  <a:cubicBezTo>
                    <a:pt x="1943557" y="938212"/>
                    <a:pt x="1931892" y="954278"/>
                    <a:pt x="1914982" y="957262"/>
                  </a:cubicBezTo>
                  <a:cubicBezTo>
                    <a:pt x="1849154" y="968879"/>
                    <a:pt x="1781632" y="966787"/>
                    <a:pt x="1714957" y="971550"/>
                  </a:cubicBezTo>
                  <a:cubicBezTo>
                    <a:pt x="1676857" y="966787"/>
                    <a:pt x="1635744" y="972856"/>
                    <a:pt x="1600657" y="957262"/>
                  </a:cubicBezTo>
                  <a:cubicBezTo>
                    <a:pt x="1586895" y="951145"/>
                    <a:pt x="1593104" y="927870"/>
                    <a:pt x="1586369" y="914400"/>
                  </a:cubicBezTo>
                  <a:cubicBezTo>
                    <a:pt x="1578690" y="899041"/>
                    <a:pt x="1567319" y="885825"/>
                    <a:pt x="1557794" y="871537"/>
                  </a:cubicBezTo>
                  <a:cubicBezTo>
                    <a:pt x="1561586" y="833623"/>
                    <a:pt x="1572293" y="656908"/>
                    <a:pt x="1600657" y="614362"/>
                  </a:cubicBezTo>
                  <a:cubicBezTo>
                    <a:pt x="1635014" y="562827"/>
                    <a:pt x="1656238" y="524921"/>
                    <a:pt x="1714957" y="485775"/>
                  </a:cubicBezTo>
                  <a:cubicBezTo>
                    <a:pt x="1743532" y="466725"/>
                    <a:pt x="1768101" y="439485"/>
                    <a:pt x="1800682" y="428625"/>
                  </a:cubicBezTo>
                  <a:lnTo>
                    <a:pt x="1886407" y="400050"/>
                  </a:lnTo>
                  <a:cubicBezTo>
                    <a:pt x="1900694" y="395287"/>
                    <a:pt x="1916738" y="394116"/>
                    <a:pt x="1929269" y="385762"/>
                  </a:cubicBezTo>
                  <a:cubicBezTo>
                    <a:pt x="1957844" y="366712"/>
                    <a:pt x="1982413" y="339472"/>
                    <a:pt x="2014994" y="328612"/>
                  </a:cubicBezTo>
                  <a:cubicBezTo>
                    <a:pt x="2111486" y="296449"/>
                    <a:pt x="1992708" y="333565"/>
                    <a:pt x="2143582" y="300037"/>
                  </a:cubicBezTo>
                  <a:cubicBezTo>
                    <a:pt x="2158284" y="296770"/>
                    <a:pt x="2171963" y="289887"/>
                    <a:pt x="2186444" y="285750"/>
                  </a:cubicBezTo>
                  <a:cubicBezTo>
                    <a:pt x="2246129" y="268697"/>
                    <a:pt x="2261947" y="268403"/>
                    <a:pt x="2329319" y="257175"/>
                  </a:cubicBezTo>
                  <a:cubicBezTo>
                    <a:pt x="2452160" y="175282"/>
                    <a:pt x="2296738" y="273466"/>
                    <a:pt x="2415044" y="214312"/>
                  </a:cubicBezTo>
                  <a:cubicBezTo>
                    <a:pt x="2430403" y="206633"/>
                    <a:pt x="2442215" y="192711"/>
                    <a:pt x="2457907" y="185737"/>
                  </a:cubicBezTo>
                  <a:cubicBezTo>
                    <a:pt x="2485432" y="173504"/>
                    <a:pt x="2515057" y="166687"/>
                    <a:pt x="2543632" y="157162"/>
                  </a:cubicBezTo>
                  <a:cubicBezTo>
                    <a:pt x="2557919" y="152400"/>
                    <a:pt x="2571726" y="145829"/>
                    <a:pt x="2586494" y="142875"/>
                  </a:cubicBezTo>
                  <a:cubicBezTo>
                    <a:pt x="2610307" y="138112"/>
                    <a:pt x="2634373" y="134477"/>
                    <a:pt x="2657932" y="128587"/>
                  </a:cubicBezTo>
                  <a:cubicBezTo>
                    <a:pt x="2672542" y="124934"/>
                    <a:pt x="2685778" y="115455"/>
                    <a:pt x="2700794" y="114300"/>
                  </a:cubicBezTo>
                  <a:cubicBezTo>
                    <a:pt x="2810112" y="105891"/>
                    <a:pt x="2919869" y="104775"/>
                    <a:pt x="3029407" y="100012"/>
                  </a:cubicBezTo>
                  <a:cubicBezTo>
                    <a:pt x="3048457" y="95250"/>
                    <a:pt x="3071224" y="97992"/>
                    <a:pt x="3086557" y="85725"/>
                  </a:cubicBezTo>
                  <a:cubicBezTo>
                    <a:pt x="3098317" y="76317"/>
                    <a:pt x="3106437" y="56845"/>
                    <a:pt x="3100844" y="42862"/>
                  </a:cubicBezTo>
                  <a:cubicBezTo>
                    <a:pt x="3092322" y="21556"/>
                    <a:pt x="3033163" y="6015"/>
                    <a:pt x="3015119" y="0"/>
                  </a:cubicBezTo>
                  <a:cubicBezTo>
                    <a:pt x="2886532" y="4762"/>
                    <a:pt x="2757504" y="2637"/>
                    <a:pt x="2629357" y="14287"/>
                  </a:cubicBezTo>
                  <a:cubicBezTo>
                    <a:pt x="2599360" y="17014"/>
                    <a:pt x="2572207" y="33337"/>
                    <a:pt x="2543632" y="42862"/>
                  </a:cubicBezTo>
                  <a:cubicBezTo>
                    <a:pt x="2529344" y="47625"/>
                    <a:pt x="2513300" y="48796"/>
                    <a:pt x="2500769" y="57150"/>
                  </a:cubicBezTo>
                  <a:cubicBezTo>
                    <a:pt x="2486482" y="66675"/>
                    <a:pt x="2473690" y="78961"/>
                    <a:pt x="2457907" y="85725"/>
                  </a:cubicBezTo>
                  <a:cubicBezTo>
                    <a:pt x="2414602" y="104284"/>
                    <a:pt x="2297976" y="111432"/>
                    <a:pt x="2272169" y="114300"/>
                  </a:cubicBezTo>
                  <a:cubicBezTo>
                    <a:pt x="2257882" y="119062"/>
                    <a:pt x="2243917" y="124934"/>
                    <a:pt x="2229307" y="128587"/>
                  </a:cubicBezTo>
                  <a:cubicBezTo>
                    <a:pt x="2062421" y="170309"/>
                    <a:pt x="1987652" y="136796"/>
                    <a:pt x="1757819" y="128587"/>
                  </a:cubicBezTo>
                  <a:lnTo>
                    <a:pt x="957719" y="142875"/>
                  </a:lnTo>
                  <a:cubicBezTo>
                    <a:pt x="812246" y="147493"/>
                    <a:pt x="903318" y="151789"/>
                    <a:pt x="814844" y="171450"/>
                  </a:cubicBezTo>
                  <a:cubicBezTo>
                    <a:pt x="786565" y="177734"/>
                    <a:pt x="757694" y="180975"/>
                    <a:pt x="729119" y="185737"/>
                  </a:cubicBezTo>
                  <a:cubicBezTo>
                    <a:pt x="714832" y="190500"/>
                    <a:pt x="701317" y="200025"/>
                    <a:pt x="686257" y="200025"/>
                  </a:cubicBezTo>
                  <a:cubicBezTo>
                    <a:pt x="615068" y="200025"/>
                    <a:pt x="539961" y="170765"/>
                    <a:pt x="471944" y="157162"/>
                  </a:cubicBezTo>
                  <a:cubicBezTo>
                    <a:pt x="381252" y="139024"/>
                    <a:pt x="424066" y="148765"/>
                    <a:pt x="343357" y="128587"/>
                  </a:cubicBezTo>
                  <a:cubicBezTo>
                    <a:pt x="310019" y="133350"/>
                    <a:pt x="276366" y="136271"/>
                    <a:pt x="243344" y="142875"/>
                  </a:cubicBezTo>
                  <a:cubicBezTo>
                    <a:pt x="228576" y="145829"/>
                    <a:pt x="226675" y="130969"/>
                    <a:pt x="214769"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a:off x="7258050" y="942975"/>
            <a:ext cx="1371600" cy="542925"/>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9D0FA63-819D-4CB9-8EDB-36437D9A8D79}"/>
              </a:ext>
            </a:extLst>
          </p:cNvPr>
          <p:cNvCxnSpPr>
            <a:cxnSpLocks/>
            <a:endCxn id="20" idx="2"/>
          </p:cNvCxnSpPr>
          <p:nvPr/>
        </p:nvCxnSpPr>
        <p:spPr>
          <a:xfrm flipH="1" flipV="1">
            <a:off x="3865589" y="988753"/>
            <a:ext cx="44516" cy="586924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09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29794" y="912376"/>
            <a:ext cx="3578488" cy="2530148"/>
            <a:chOff x="2942119" y="3911398"/>
            <a:chExt cx="3578488" cy="2530148"/>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1938992"/>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400" dirty="0">
                <a:latin typeface="iCiel Baliho Script" pitchFamily="50" charset="0"/>
                <a:cs typeface="Times New Roman" pitchFamily="18" charset="0"/>
              </a:endParaRPr>
            </a:p>
            <a:p>
              <a:pPr algn="just">
                <a:defRPr/>
              </a:pPr>
              <a:r>
                <a:rPr lang="en-US" sz="3200" dirty="0" err="1" smtClean="0">
                  <a:latin typeface="#9Slide03 SFU Futura_12" panose="020B0604020202020204" charset="0"/>
                  <a:cs typeface="#9Slide05 Cimochi" panose="02000504060000020004" pitchFamily="2" charset="-34"/>
                </a:rPr>
                <a:t>Ghi</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lại</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nội</a:t>
              </a:r>
              <a:r>
                <a:rPr lang="en-US" sz="3200" dirty="0" smtClean="0">
                  <a:latin typeface="#9Slide03 SFU Futura_12" panose="020B0604020202020204" charset="0"/>
                  <a:cs typeface="#9Slide05 Cimochi" panose="02000504060000020004" pitchFamily="2" charset="-34"/>
                </a:rPr>
                <a:t> dung </a:t>
              </a:r>
              <a:r>
                <a:rPr lang="en-US" sz="3200" dirty="0" err="1" smtClean="0">
                  <a:latin typeface="#9Slide03 SFU Futura_12" panose="020B0604020202020204" charset="0"/>
                  <a:cs typeface="#9Slide05 Cimochi" panose="02000504060000020004" pitchFamily="2" charset="-34"/>
                </a:rPr>
                <a:t>tương</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ứng</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các</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số</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trong</a:t>
              </a:r>
              <a:r>
                <a:rPr lang="en-US" sz="3200" dirty="0" smtClean="0">
                  <a:latin typeface="#9Slide03 SFU Futura_12" panose="020B0604020202020204" charset="0"/>
                  <a:cs typeface="#9Slide05 Cimochi" panose="02000504060000020004" pitchFamily="2" charset="-34"/>
                </a:rPr>
                <a:t> </a:t>
              </a:r>
              <a:r>
                <a:rPr lang="en-US" sz="3200" dirty="0" err="1" smtClean="0">
                  <a:latin typeface="#9Slide03 SFU Futura_12" panose="020B0604020202020204" charset="0"/>
                  <a:cs typeface="#9Slide05 Cimochi" panose="02000504060000020004" pitchFamily="2" charset="-34"/>
                </a:rPr>
                <a:t>hình</a:t>
              </a:r>
              <a:r>
                <a:rPr lang="en-US" sz="3200" dirty="0" smtClean="0">
                  <a:latin typeface="#9Slide03 SFU Futura_12" panose="020B0604020202020204" charset="0"/>
                  <a:cs typeface="#9Slide05 Cimochi" panose="02000504060000020004" pitchFamily="2" charset="-34"/>
                </a:rPr>
                <a:t>. </a:t>
              </a:r>
              <a:endParaRPr lang="en-US" sz="3200" dirty="0">
                <a:latin typeface="#9Slide03 SFU Futura_12" panose="020B0604020202020204" charset="0"/>
                <a:cs typeface="#9Slide05 Cimochi" panose="02000504060000020004" pitchFamily="2" charset="-34"/>
              </a:endParaRP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vi-VN" sz="4000" b="1" dirty="0">
                  <a:latin typeface="#9Slide03 SVN-PF Din Text Pro C" panose="02000506020000020004" pitchFamily="2" charset="0"/>
                </a:rPr>
                <a:t> </a:t>
              </a:r>
              <a:endParaRPr lang="en-US" sz="4000" b="1"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sp>
        <p:nvSpPr>
          <p:cNvPr id="10" name="Rectangle 9">
            <a:extLst>
              <a:ext uri="{FF2B5EF4-FFF2-40B4-BE49-F238E27FC236}">
                <a16:creationId xmlns:a16="http://schemas.microsoft.com/office/drawing/2014/main" id="{5012428E-DB91-402A-9A50-19405DFC048B}"/>
              </a:ext>
            </a:extLst>
          </p:cNvPr>
          <p:cNvSpPr/>
          <p:nvPr/>
        </p:nvSpPr>
        <p:spPr>
          <a:xfrm>
            <a:off x="3220062" y="-35495"/>
            <a:ext cx="5838213"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SIÊU TRÍ NHỚ</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flipV="1">
            <a:off x="0" y="472336"/>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D0FA63-819D-4CB9-8EDB-36437D9A8D79}"/>
              </a:ext>
            </a:extLst>
          </p:cNvPr>
          <p:cNvCxnSpPr>
            <a:cxnSpLocks/>
          </p:cNvCxnSpPr>
          <p:nvPr/>
        </p:nvCxnSpPr>
        <p:spPr>
          <a:xfrm flipV="1">
            <a:off x="-1" y="58112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D0FA63-819D-4CB9-8EDB-36437D9A8D79}"/>
              </a:ext>
            </a:extLst>
          </p:cNvPr>
          <p:cNvCxnSpPr>
            <a:cxnSpLocks/>
          </p:cNvCxnSpPr>
          <p:nvPr/>
        </p:nvCxnSpPr>
        <p:spPr>
          <a:xfrm flipV="1">
            <a:off x="7763487" y="447749"/>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D0FA63-819D-4CB9-8EDB-36437D9A8D79}"/>
              </a:ext>
            </a:extLst>
          </p:cNvPr>
          <p:cNvCxnSpPr>
            <a:cxnSpLocks/>
          </p:cNvCxnSpPr>
          <p:nvPr/>
        </p:nvCxnSpPr>
        <p:spPr>
          <a:xfrm flipV="1">
            <a:off x="7763486" y="556542"/>
            <a:ext cx="4543425" cy="2458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3187753" y="-68670"/>
            <a:ext cx="1355671" cy="1057423"/>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2"/>
          <p:cNvSpPr/>
          <p:nvPr/>
        </p:nvSpPr>
        <p:spPr>
          <a:xfrm>
            <a:off x="5500231" y="700088"/>
            <a:ext cx="3102651" cy="1300162"/>
          </a:xfrm>
          <a:custGeom>
            <a:avLst/>
            <a:gdLst>
              <a:gd name="connsiteX0" fmla="*/ 214769 w 3102651"/>
              <a:gd name="connsiteY0" fmla="*/ 142875 h 1300162"/>
              <a:gd name="connsiteX1" fmla="*/ 171907 w 3102651"/>
              <a:gd name="connsiteY1" fmla="*/ 214312 h 1300162"/>
              <a:gd name="connsiteX2" fmla="*/ 100469 w 3102651"/>
              <a:gd name="connsiteY2" fmla="*/ 300037 h 1300162"/>
              <a:gd name="connsiteX3" fmla="*/ 43319 w 3102651"/>
              <a:gd name="connsiteY3" fmla="*/ 428625 h 1300162"/>
              <a:gd name="connsiteX4" fmla="*/ 14744 w 3102651"/>
              <a:gd name="connsiteY4" fmla="*/ 471487 h 1300162"/>
              <a:gd name="connsiteX5" fmla="*/ 457 w 3102651"/>
              <a:gd name="connsiteY5" fmla="*/ 542925 h 1300162"/>
              <a:gd name="connsiteX6" fmla="*/ 43319 w 3102651"/>
              <a:gd name="connsiteY6" fmla="*/ 1000125 h 1300162"/>
              <a:gd name="connsiteX7" fmla="*/ 57607 w 3102651"/>
              <a:gd name="connsiteY7" fmla="*/ 1057275 h 1300162"/>
              <a:gd name="connsiteX8" fmla="*/ 114757 w 3102651"/>
              <a:gd name="connsiteY8" fmla="*/ 1171575 h 1300162"/>
              <a:gd name="connsiteX9" fmla="*/ 157619 w 3102651"/>
              <a:gd name="connsiteY9" fmla="*/ 1257300 h 1300162"/>
              <a:gd name="connsiteX10" fmla="*/ 200482 w 3102651"/>
              <a:gd name="connsiteY10" fmla="*/ 1271587 h 1300162"/>
              <a:gd name="connsiteX11" fmla="*/ 257632 w 3102651"/>
              <a:gd name="connsiteY11" fmla="*/ 1300162 h 1300162"/>
              <a:gd name="connsiteX12" fmla="*/ 471944 w 3102651"/>
              <a:gd name="connsiteY12" fmla="*/ 1285875 h 1300162"/>
              <a:gd name="connsiteX13" fmla="*/ 614819 w 3102651"/>
              <a:gd name="connsiteY13" fmla="*/ 1243012 h 1300162"/>
              <a:gd name="connsiteX14" fmla="*/ 657682 w 3102651"/>
              <a:gd name="connsiteY14" fmla="*/ 1214437 h 1300162"/>
              <a:gd name="connsiteX15" fmla="*/ 757694 w 3102651"/>
              <a:gd name="connsiteY15" fmla="*/ 1200150 h 1300162"/>
              <a:gd name="connsiteX16" fmla="*/ 814844 w 3102651"/>
              <a:gd name="connsiteY16" fmla="*/ 1185862 h 1300162"/>
              <a:gd name="connsiteX17" fmla="*/ 900569 w 3102651"/>
              <a:gd name="connsiteY17" fmla="*/ 1171575 h 1300162"/>
              <a:gd name="connsiteX18" fmla="*/ 1072019 w 3102651"/>
              <a:gd name="connsiteY18" fmla="*/ 1114425 h 1300162"/>
              <a:gd name="connsiteX19" fmla="*/ 1114882 w 3102651"/>
              <a:gd name="connsiteY19" fmla="*/ 1100137 h 1300162"/>
              <a:gd name="connsiteX20" fmla="*/ 1157744 w 3102651"/>
              <a:gd name="connsiteY20" fmla="*/ 1071562 h 1300162"/>
              <a:gd name="connsiteX21" fmla="*/ 1343482 w 3102651"/>
              <a:gd name="connsiteY21" fmla="*/ 1042987 h 1300162"/>
              <a:gd name="connsiteX22" fmla="*/ 1600657 w 3102651"/>
              <a:gd name="connsiteY22" fmla="*/ 1057275 h 1300162"/>
              <a:gd name="connsiteX23" fmla="*/ 1772107 w 3102651"/>
              <a:gd name="connsiteY23" fmla="*/ 1143000 h 1300162"/>
              <a:gd name="connsiteX24" fmla="*/ 1814969 w 3102651"/>
              <a:gd name="connsiteY24" fmla="*/ 1171575 h 1300162"/>
              <a:gd name="connsiteX25" fmla="*/ 1857832 w 3102651"/>
              <a:gd name="connsiteY25" fmla="*/ 1185862 h 1300162"/>
              <a:gd name="connsiteX26" fmla="*/ 1900694 w 3102651"/>
              <a:gd name="connsiteY26" fmla="*/ 1171575 h 1300162"/>
              <a:gd name="connsiteX27" fmla="*/ 1914982 w 3102651"/>
              <a:gd name="connsiteY27" fmla="*/ 1128712 h 1300162"/>
              <a:gd name="connsiteX28" fmla="*/ 1972132 w 3102651"/>
              <a:gd name="connsiteY28" fmla="*/ 1114425 h 1300162"/>
              <a:gd name="connsiteX29" fmla="*/ 2100719 w 3102651"/>
              <a:gd name="connsiteY29" fmla="*/ 1014412 h 1300162"/>
              <a:gd name="connsiteX30" fmla="*/ 2143582 w 3102651"/>
              <a:gd name="connsiteY30" fmla="*/ 985837 h 1300162"/>
              <a:gd name="connsiteX31" fmla="*/ 2200732 w 3102651"/>
              <a:gd name="connsiteY31" fmla="*/ 971550 h 1300162"/>
              <a:gd name="connsiteX32" fmla="*/ 2243594 w 3102651"/>
              <a:gd name="connsiteY32" fmla="*/ 942975 h 1300162"/>
              <a:gd name="connsiteX33" fmla="*/ 2257882 w 3102651"/>
              <a:gd name="connsiteY33" fmla="*/ 900112 h 1300162"/>
              <a:gd name="connsiteX34" fmla="*/ 2343607 w 3102651"/>
              <a:gd name="connsiteY34" fmla="*/ 871537 h 1300162"/>
              <a:gd name="connsiteX35" fmla="*/ 2400757 w 3102651"/>
              <a:gd name="connsiteY35" fmla="*/ 857250 h 1300162"/>
              <a:gd name="connsiteX36" fmla="*/ 2443619 w 3102651"/>
              <a:gd name="connsiteY36" fmla="*/ 842962 h 1300162"/>
              <a:gd name="connsiteX37" fmla="*/ 2557919 w 3102651"/>
              <a:gd name="connsiteY37" fmla="*/ 814387 h 1300162"/>
              <a:gd name="connsiteX38" fmla="*/ 2515057 w 3102651"/>
              <a:gd name="connsiteY38" fmla="*/ 785812 h 1300162"/>
              <a:gd name="connsiteX39" fmla="*/ 2315032 w 3102651"/>
              <a:gd name="connsiteY39" fmla="*/ 828675 h 1300162"/>
              <a:gd name="connsiteX40" fmla="*/ 2215019 w 3102651"/>
              <a:gd name="connsiteY40" fmla="*/ 857250 h 1300162"/>
              <a:gd name="connsiteX41" fmla="*/ 2172157 w 3102651"/>
              <a:gd name="connsiteY41" fmla="*/ 885825 h 1300162"/>
              <a:gd name="connsiteX42" fmla="*/ 2043569 w 3102651"/>
              <a:gd name="connsiteY42" fmla="*/ 900112 h 1300162"/>
              <a:gd name="connsiteX43" fmla="*/ 1957844 w 3102651"/>
              <a:gd name="connsiteY43" fmla="*/ 928687 h 1300162"/>
              <a:gd name="connsiteX44" fmla="*/ 1914982 w 3102651"/>
              <a:gd name="connsiteY44" fmla="*/ 957262 h 1300162"/>
              <a:gd name="connsiteX45" fmla="*/ 1714957 w 3102651"/>
              <a:gd name="connsiteY45" fmla="*/ 971550 h 1300162"/>
              <a:gd name="connsiteX46" fmla="*/ 1600657 w 3102651"/>
              <a:gd name="connsiteY46" fmla="*/ 957262 h 1300162"/>
              <a:gd name="connsiteX47" fmla="*/ 1586369 w 3102651"/>
              <a:gd name="connsiteY47" fmla="*/ 914400 h 1300162"/>
              <a:gd name="connsiteX48" fmla="*/ 1557794 w 3102651"/>
              <a:gd name="connsiteY48" fmla="*/ 871537 h 1300162"/>
              <a:gd name="connsiteX49" fmla="*/ 1600657 w 3102651"/>
              <a:gd name="connsiteY49" fmla="*/ 614362 h 1300162"/>
              <a:gd name="connsiteX50" fmla="*/ 1714957 w 3102651"/>
              <a:gd name="connsiteY50" fmla="*/ 485775 h 1300162"/>
              <a:gd name="connsiteX51" fmla="*/ 1800682 w 3102651"/>
              <a:gd name="connsiteY51" fmla="*/ 428625 h 1300162"/>
              <a:gd name="connsiteX52" fmla="*/ 1886407 w 3102651"/>
              <a:gd name="connsiteY52" fmla="*/ 400050 h 1300162"/>
              <a:gd name="connsiteX53" fmla="*/ 1929269 w 3102651"/>
              <a:gd name="connsiteY53" fmla="*/ 385762 h 1300162"/>
              <a:gd name="connsiteX54" fmla="*/ 2014994 w 3102651"/>
              <a:gd name="connsiteY54" fmla="*/ 328612 h 1300162"/>
              <a:gd name="connsiteX55" fmla="*/ 2143582 w 3102651"/>
              <a:gd name="connsiteY55" fmla="*/ 300037 h 1300162"/>
              <a:gd name="connsiteX56" fmla="*/ 2186444 w 3102651"/>
              <a:gd name="connsiteY56" fmla="*/ 285750 h 1300162"/>
              <a:gd name="connsiteX57" fmla="*/ 2329319 w 3102651"/>
              <a:gd name="connsiteY57" fmla="*/ 257175 h 1300162"/>
              <a:gd name="connsiteX58" fmla="*/ 2415044 w 3102651"/>
              <a:gd name="connsiteY58" fmla="*/ 214312 h 1300162"/>
              <a:gd name="connsiteX59" fmla="*/ 2457907 w 3102651"/>
              <a:gd name="connsiteY59" fmla="*/ 185737 h 1300162"/>
              <a:gd name="connsiteX60" fmla="*/ 2543632 w 3102651"/>
              <a:gd name="connsiteY60" fmla="*/ 157162 h 1300162"/>
              <a:gd name="connsiteX61" fmla="*/ 2586494 w 3102651"/>
              <a:gd name="connsiteY61" fmla="*/ 142875 h 1300162"/>
              <a:gd name="connsiteX62" fmla="*/ 2657932 w 3102651"/>
              <a:gd name="connsiteY62" fmla="*/ 128587 h 1300162"/>
              <a:gd name="connsiteX63" fmla="*/ 2700794 w 3102651"/>
              <a:gd name="connsiteY63" fmla="*/ 114300 h 1300162"/>
              <a:gd name="connsiteX64" fmla="*/ 3029407 w 3102651"/>
              <a:gd name="connsiteY64" fmla="*/ 100012 h 1300162"/>
              <a:gd name="connsiteX65" fmla="*/ 3086557 w 3102651"/>
              <a:gd name="connsiteY65" fmla="*/ 85725 h 1300162"/>
              <a:gd name="connsiteX66" fmla="*/ 3100844 w 3102651"/>
              <a:gd name="connsiteY66" fmla="*/ 42862 h 1300162"/>
              <a:gd name="connsiteX67" fmla="*/ 3015119 w 3102651"/>
              <a:gd name="connsiteY67" fmla="*/ 0 h 1300162"/>
              <a:gd name="connsiteX68" fmla="*/ 2629357 w 3102651"/>
              <a:gd name="connsiteY68" fmla="*/ 14287 h 1300162"/>
              <a:gd name="connsiteX69" fmla="*/ 2543632 w 3102651"/>
              <a:gd name="connsiteY69" fmla="*/ 42862 h 1300162"/>
              <a:gd name="connsiteX70" fmla="*/ 2500769 w 3102651"/>
              <a:gd name="connsiteY70" fmla="*/ 57150 h 1300162"/>
              <a:gd name="connsiteX71" fmla="*/ 2457907 w 3102651"/>
              <a:gd name="connsiteY71" fmla="*/ 85725 h 1300162"/>
              <a:gd name="connsiteX72" fmla="*/ 2272169 w 3102651"/>
              <a:gd name="connsiteY72" fmla="*/ 114300 h 1300162"/>
              <a:gd name="connsiteX73" fmla="*/ 2229307 w 3102651"/>
              <a:gd name="connsiteY73" fmla="*/ 128587 h 1300162"/>
              <a:gd name="connsiteX74" fmla="*/ 1757819 w 3102651"/>
              <a:gd name="connsiteY74" fmla="*/ 128587 h 1300162"/>
              <a:gd name="connsiteX75" fmla="*/ 957719 w 3102651"/>
              <a:gd name="connsiteY75" fmla="*/ 142875 h 1300162"/>
              <a:gd name="connsiteX76" fmla="*/ 814844 w 3102651"/>
              <a:gd name="connsiteY76" fmla="*/ 171450 h 1300162"/>
              <a:gd name="connsiteX77" fmla="*/ 729119 w 3102651"/>
              <a:gd name="connsiteY77" fmla="*/ 185737 h 1300162"/>
              <a:gd name="connsiteX78" fmla="*/ 686257 w 3102651"/>
              <a:gd name="connsiteY78" fmla="*/ 200025 h 1300162"/>
              <a:gd name="connsiteX79" fmla="*/ 471944 w 3102651"/>
              <a:gd name="connsiteY79" fmla="*/ 157162 h 1300162"/>
              <a:gd name="connsiteX80" fmla="*/ 343357 w 3102651"/>
              <a:gd name="connsiteY80" fmla="*/ 128587 h 1300162"/>
              <a:gd name="connsiteX81" fmla="*/ 243344 w 3102651"/>
              <a:gd name="connsiteY81" fmla="*/ 142875 h 1300162"/>
              <a:gd name="connsiteX82" fmla="*/ 214769 w 3102651"/>
              <a:gd name="connsiteY82" fmla="*/ 142875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02651" h="1300162">
                <a:moveTo>
                  <a:pt x="214769" y="142875"/>
                </a:moveTo>
                <a:cubicBezTo>
                  <a:pt x="202863" y="154781"/>
                  <a:pt x="188569" y="192096"/>
                  <a:pt x="171907" y="214312"/>
                </a:cubicBezTo>
                <a:cubicBezTo>
                  <a:pt x="100987" y="308872"/>
                  <a:pt x="153777" y="206748"/>
                  <a:pt x="100469" y="300037"/>
                </a:cubicBezTo>
                <a:cubicBezTo>
                  <a:pt x="39871" y="406083"/>
                  <a:pt x="104554" y="306156"/>
                  <a:pt x="43319" y="428625"/>
                </a:cubicBezTo>
                <a:cubicBezTo>
                  <a:pt x="35640" y="443983"/>
                  <a:pt x="24269" y="457200"/>
                  <a:pt x="14744" y="471487"/>
                </a:cubicBezTo>
                <a:cubicBezTo>
                  <a:pt x="9982" y="495300"/>
                  <a:pt x="457" y="518641"/>
                  <a:pt x="457" y="542925"/>
                </a:cubicBezTo>
                <a:cubicBezTo>
                  <a:pt x="457" y="861369"/>
                  <a:pt x="-7536" y="796707"/>
                  <a:pt x="43319" y="1000125"/>
                </a:cubicBezTo>
                <a:cubicBezTo>
                  <a:pt x="48082" y="1019175"/>
                  <a:pt x="48825" y="1039712"/>
                  <a:pt x="57607" y="1057275"/>
                </a:cubicBezTo>
                <a:cubicBezTo>
                  <a:pt x="76657" y="1095375"/>
                  <a:pt x="101287" y="1131164"/>
                  <a:pt x="114757" y="1171575"/>
                </a:cubicBezTo>
                <a:cubicBezTo>
                  <a:pt x="124169" y="1199811"/>
                  <a:pt x="132440" y="1237157"/>
                  <a:pt x="157619" y="1257300"/>
                </a:cubicBezTo>
                <a:cubicBezTo>
                  <a:pt x="169379" y="1266708"/>
                  <a:pt x="186639" y="1265654"/>
                  <a:pt x="200482" y="1271587"/>
                </a:cubicBezTo>
                <a:cubicBezTo>
                  <a:pt x="220059" y="1279977"/>
                  <a:pt x="238582" y="1290637"/>
                  <a:pt x="257632" y="1300162"/>
                </a:cubicBezTo>
                <a:cubicBezTo>
                  <a:pt x="329069" y="1295400"/>
                  <a:pt x="400741" y="1293370"/>
                  <a:pt x="471944" y="1285875"/>
                </a:cubicBezTo>
                <a:cubicBezTo>
                  <a:pt x="495653" y="1283379"/>
                  <a:pt x="606584" y="1248502"/>
                  <a:pt x="614819" y="1243012"/>
                </a:cubicBezTo>
                <a:cubicBezTo>
                  <a:pt x="629107" y="1233487"/>
                  <a:pt x="641235" y="1219371"/>
                  <a:pt x="657682" y="1214437"/>
                </a:cubicBezTo>
                <a:cubicBezTo>
                  <a:pt x="689938" y="1204760"/>
                  <a:pt x="724561" y="1206174"/>
                  <a:pt x="757694" y="1200150"/>
                </a:cubicBezTo>
                <a:cubicBezTo>
                  <a:pt x="777014" y="1196637"/>
                  <a:pt x="795589" y="1189713"/>
                  <a:pt x="814844" y="1185862"/>
                </a:cubicBezTo>
                <a:cubicBezTo>
                  <a:pt x="843251" y="1180181"/>
                  <a:pt x="871994" y="1176337"/>
                  <a:pt x="900569" y="1171575"/>
                </a:cubicBezTo>
                <a:lnTo>
                  <a:pt x="1072019" y="1114425"/>
                </a:lnTo>
                <a:cubicBezTo>
                  <a:pt x="1086307" y="1109662"/>
                  <a:pt x="1102351" y="1108491"/>
                  <a:pt x="1114882" y="1100137"/>
                </a:cubicBezTo>
                <a:cubicBezTo>
                  <a:pt x="1129169" y="1090612"/>
                  <a:pt x="1141961" y="1078326"/>
                  <a:pt x="1157744" y="1071562"/>
                </a:cubicBezTo>
                <a:cubicBezTo>
                  <a:pt x="1201049" y="1053003"/>
                  <a:pt x="1317675" y="1045855"/>
                  <a:pt x="1343482" y="1042987"/>
                </a:cubicBezTo>
                <a:cubicBezTo>
                  <a:pt x="1429207" y="1047750"/>
                  <a:pt x="1515463" y="1046626"/>
                  <a:pt x="1600657" y="1057275"/>
                </a:cubicBezTo>
                <a:cubicBezTo>
                  <a:pt x="1673460" y="1066376"/>
                  <a:pt x="1713201" y="1103729"/>
                  <a:pt x="1772107" y="1143000"/>
                </a:cubicBezTo>
                <a:cubicBezTo>
                  <a:pt x="1786394" y="1152525"/>
                  <a:pt x="1798679" y="1166145"/>
                  <a:pt x="1814969" y="1171575"/>
                </a:cubicBezTo>
                <a:lnTo>
                  <a:pt x="1857832" y="1185862"/>
                </a:lnTo>
                <a:cubicBezTo>
                  <a:pt x="1872119" y="1181100"/>
                  <a:pt x="1890045" y="1182224"/>
                  <a:pt x="1900694" y="1171575"/>
                </a:cubicBezTo>
                <a:cubicBezTo>
                  <a:pt x="1911343" y="1160926"/>
                  <a:pt x="1903222" y="1138120"/>
                  <a:pt x="1914982" y="1128712"/>
                </a:cubicBezTo>
                <a:cubicBezTo>
                  <a:pt x="1930315" y="1116445"/>
                  <a:pt x="1953082" y="1119187"/>
                  <a:pt x="1972132" y="1114425"/>
                </a:cubicBezTo>
                <a:cubicBezTo>
                  <a:pt x="2039277" y="1047278"/>
                  <a:pt x="1998183" y="1082769"/>
                  <a:pt x="2100719" y="1014412"/>
                </a:cubicBezTo>
                <a:cubicBezTo>
                  <a:pt x="2115007" y="1004887"/>
                  <a:pt x="2126923" y="990002"/>
                  <a:pt x="2143582" y="985837"/>
                </a:cubicBezTo>
                <a:lnTo>
                  <a:pt x="2200732" y="971550"/>
                </a:lnTo>
                <a:cubicBezTo>
                  <a:pt x="2215019" y="962025"/>
                  <a:pt x="2232867" y="956384"/>
                  <a:pt x="2243594" y="942975"/>
                </a:cubicBezTo>
                <a:cubicBezTo>
                  <a:pt x="2253002" y="931215"/>
                  <a:pt x="2245627" y="908866"/>
                  <a:pt x="2257882" y="900112"/>
                </a:cubicBezTo>
                <a:cubicBezTo>
                  <a:pt x="2282392" y="882605"/>
                  <a:pt x="2314386" y="878842"/>
                  <a:pt x="2343607" y="871537"/>
                </a:cubicBezTo>
                <a:cubicBezTo>
                  <a:pt x="2362657" y="866775"/>
                  <a:pt x="2381876" y="862645"/>
                  <a:pt x="2400757" y="857250"/>
                </a:cubicBezTo>
                <a:cubicBezTo>
                  <a:pt x="2415238" y="853113"/>
                  <a:pt x="2429008" y="846615"/>
                  <a:pt x="2443619" y="842962"/>
                </a:cubicBezTo>
                <a:lnTo>
                  <a:pt x="2557919" y="814387"/>
                </a:lnTo>
                <a:cubicBezTo>
                  <a:pt x="2543632" y="804862"/>
                  <a:pt x="2532158" y="787367"/>
                  <a:pt x="2515057" y="785812"/>
                </a:cubicBezTo>
                <a:cubicBezTo>
                  <a:pt x="2424123" y="777546"/>
                  <a:pt x="2395407" y="808582"/>
                  <a:pt x="2315032" y="828675"/>
                </a:cubicBezTo>
                <a:cubicBezTo>
                  <a:pt x="2296717" y="833254"/>
                  <a:pt x="2235519" y="847000"/>
                  <a:pt x="2215019" y="857250"/>
                </a:cubicBezTo>
                <a:cubicBezTo>
                  <a:pt x="2199661" y="864929"/>
                  <a:pt x="2188816" y="881660"/>
                  <a:pt x="2172157" y="885825"/>
                </a:cubicBezTo>
                <a:cubicBezTo>
                  <a:pt x="2130318" y="896285"/>
                  <a:pt x="2086432" y="895350"/>
                  <a:pt x="2043569" y="900112"/>
                </a:cubicBezTo>
                <a:cubicBezTo>
                  <a:pt x="2014994" y="909637"/>
                  <a:pt x="1982906" y="911979"/>
                  <a:pt x="1957844" y="928687"/>
                </a:cubicBezTo>
                <a:cubicBezTo>
                  <a:pt x="1943557" y="938212"/>
                  <a:pt x="1931892" y="954278"/>
                  <a:pt x="1914982" y="957262"/>
                </a:cubicBezTo>
                <a:cubicBezTo>
                  <a:pt x="1849154" y="968879"/>
                  <a:pt x="1781632" y="966787"/>
                  <a:pt x="1714957" y="971550"/>
                </a:cubicBezTo>
                <a:cubicBezTo>
                  <a:pt x="1676857" y="966787"/>
                  <a:pt x="1635744" y="972856"/>
                  <a:pt x="1600657" y="957262"/>
                </a:cubicBezTo>
                <a:cubicBezTo>
                  <a:pt x="1586895" y="951145"/>
                  <a:pt x="1593104" y="927870"/>
                  <a:pt x="1586369" y="914400"/>
                </a:cubicBezTo>
                <a:cubicBezTo>
                  <a:pt x="1578690" y="899041"/>
                  <a:pt x="1567319" y="885825"/>
                  <a:pt x="1557794" y="871537"/>
                </a:cubicBezTo>
                <a:cubicBezTo>
                  <a:pt x="1561586" y="833623"/>
                  <a:pt x="1572293" y="656908"/>
                  <a:pt x="1600657" y="614362"/>
                </a:cubicBezTo>
                <a:cubicBezTo>
                  <a:pt x="1635014" y="562827"/>
                  <a:pt x="1656238" y="524921"/>
                  <a:pt x="1714957" y="485775"/>
                </a:cubicBezTo>
                <a:cubicBezTo>
                  <a:pt x="1743532" y="466725"/>
                  <a:pt x="1768101" y="439485"/>
                  <a:pt x="1800682" y="428625"/>
                </a:cubicBezTo>
                <a:lnTo>
                  <a:pt x="1886407" y="400050"/>
                </a:lnTo>
                <a:cubicBezTo>
                  <a:pt x="1900694" y="395287"/>
                  <a:pt x="1916738" y="394116"/>
                  <a:pt x="1929269" y="385762"/>
                </a:cubicBezTo>
                <a:cubicBezTo>
                  <a:pt x="1957844" y="366712"/>
                  <a:pt x="1982413" y="339472"/>
                  <a:pt x="2014994" y="328612"/>
                </a:cubicBezTo>
                <a:cubicBezTo>
                  <a:pt x="2111486" y="296449"/>
                  <a:pt x="1992708" y="333565"/>
                  <a:pt x="2143582" y="300037"/>
                </a:cubicBezTo>
                <a:cubicBezTo>
                  <a:pt x="2158284" y="296770"/>
                  <a:pt x="2171963" y="289887"/>
                  <a:pt x="2186444" y="285750"/>
                </a:cubicBezTo>
                <a:cubicBezTo>
                  <a:pt x="2246129" y="268697"/>
                  <a:pt x="2261947" y="268403"/>
                  <a:pt x="2329319" y="257175"/>
                </a:cubicBezTo>
                <a:cubicBezTo>
                  <a:pt x="2452160" y="175282"/>
                  <a:pt x="2296738" y="273466"/>
                  <a:pt x="2415044" y="214312"/>
                </a:cubicBezTo>
                <a:cubicBezTo>
                  <a:pt x="2430403" y="206633"/>
                  <a:pt x="2442215" y="192711"/>
                  <a:pt x="2457907" y="185737"/>
                </a:cubicBezTo>
                <a:cubicBezTo>
                  <a:pt x="2485432" y="173504"/>
                  <a:pt x="2515057" y="166687"/>
                  <a:pt x="2543632" y="157162"/>
                </a:cubicBezTo>
                <a:cubicBezTo>
                  <a:pt x="2557919" y="152400"/>
                  <a:pt x="2571726" y="145829"/>
                  <a:pt x="2586494" y="142875"/>
                </a:cubicBezTo>
                <a:cubicBezTo>
                  <a:pt x="2610307" y="138112"/>
                  <a:pt x="2634373" y="134477"/>
                  <a:pt x="2657932" y="128587"/>
                </a:cubicBezTo>
                <a:cubicBezTo>
                  <a:pt x="2672542" y="124934"/>
                  <a:pt x="2685778" y="115455"/>
                  <a:pt x="2700794" y="114300"/>
                </a:cubicBezTo>
                <a:cubicBezTo>
                  <a:pt x="2810112" y="105891"/>
                  <a:pt x="2919869" y="104775"/>
                  <a:pt x="3029407" y="100012"/>
                </a:cubicBezTo>
                <a:cubicBezTo>
                  <a:pt x="3048457" y="95250"/>
                  <a:pt x="3071224" y="97992"/>
                  <a:pt x="3086557" y="85725"/>
                </a:cubicBezTo>
                <a:cubicBezTo>
                  <a:pt x="3098317" y="76317"/>
                  <a:pt x="3106437" y="56845"/>
                  <a:pt x="3100844" y="42862"/>
                </a:cubicBezTo>
                <a:cubicBezTo>
                  <a:pt x="3092322" y="21556"/>
                  <a:pt x="3033163" y="6015"/>
                  <a:pt x="3015119" y="0"/>
                </a:cubicBezTo>
                <a:cubicBezTo>
                  <a:pt x="2886532" y="4762"/>
                  <a:pt x="2757504" y="2637"/>
                  <a:pt x="2629357" y="14287"/>
                </a:cubicBezTo>
                <a:cubicBezTo>
                  <a:pt x="2599360" y="17014"/>
                  <a:pt x="2572207" y="33337"/>
                  <a:pt x="2543632" y="42862"/>
                </a:cubicBezTo>
                <a:cubicBezTo>
                  <a:pt x="2529344" y="47625"/>
                  <a:pt x="2513300" y="48796"/>
                  <a:pt x="2500769" y="57150"/>
                </a:cubicBezTo>
                <a:cubicBezTo>
                  <a:pt x="2486482" y="66675"/>
                  <a:pt x="2473690" y="78961"/>
                  <a:pt x="2457907" y="85725"/>
                </a:cubicBezTo>
                <a:cubicBezTo>
                  <a:pt x="2414602" y="104284"/>
                  <a:pt x="2297976" y="111432"/>
                  <a:pt x="2272169" y="114300"/>
                </a:cubicBezTo>
                <a:cubicBezTo>
                  <a:pt x="2257882" y="119062"/>
                  <a:pt x="2243917" y="124934"/>
                  <a:pt x="2229307" y="128587"/>
                </a:cubicBezTo>
                <a:cubicBezTo>
                  <a:pt x="2062421" y="170309"/>
                  <a:pt x="1987652" y="136796"/>
                  <a:pt x="1757819" y="128587"/>
                </a:cubicBezTo>
                <a:lnTo>
                  <a:pt x="957719" y="142875"/>
                </a:lnTo>
                <a:cubicBezTo>
                  <a:pt x="812246" y="147493"/>
                  <a:pt x="903318" y="151789"/>
                  <a:pt x="814844" y="171450"/>
                </a:cubicBezTo>
                <a:cubicBezTo>
                  <a:pt x="786565" y="177734"/>
                  <a:pt x="757694" y="180975"/>
                  <a:pt x="729119" y="185737"/>
                </a:cubicBezTo>
                <a:cubicBezTo>
                  <a:pt x="714832" y="190500"/>
                  <a:pt x="701317" y="200025"/>
                  <a:pt x="686257" y="200025"/>
                </a:cubicBezTo>
                <a:cubicBezTo>
                  <a:pt x="615068" y="200025"/>
                  <a:pt x="539961" y="170765"/>
                  <a:pt x="471944" y="157162"/>
                </a:cubicBezTo>
                <a:cubicBezTo>
                  <a:pt x="381252" y="139024"/>
                  <a:pt x="424066" y="148765"/>
                  <a:pt x="343357" y="128587"/>
                </a:cubicBezTo>
                <a:cubicBezTo>
                  <a:pt x="310019" y="133350"/>
                  <a:pt x="276366" y="136271"/>
                  <a:pt x="243344" y="142875"/>
                </a:cubicBezTo>
                <a:cubicBezTo>
                  <a:pt x="228576" y="145829"/>
                  <a:pt x="226675" y="130969"/>
                  <a:pt x="214769"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258050" y="942975"/>
            <a:ext cx="1371600" cy="542925"/>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9D0FA63-819D-4CB9-8EDB-36437D9A8D79}"/>
              </a:ext>
            </a:extLst>
          </p:cNvPr>
          <p:cNvCxnSpPr>
            <a:cxnSpLocks/>
            <a:endCxn id="20" idx="2"/>
          </p:cNvCxnSpPr>
          <p:nvPr/>
        </p:nvCxnSpPr>
        <p:spPr>
          <a:xfrm flipH="1" flipV="1">
            <a:off x="3865589" y="988753"/>
            <a:ext cx="44516" cy="5869247"/>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78A25FE-2A2E-4773-A68B-701EB2FF4B29}"/>
              </a:ext>
            </a:extLst>
          </p:cNvPr>
          <p:cNvSpPr txBox="1"/>
          <p:nvPr/>
        </p:nvSpPr>
        <p:spPr>
          <a:xfrm>
            <a:off x="1039334" y="4340340"/>
            <a:ext cx="2206661" cy="1514261"/>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latin typeface="#9Slide03 SFU Futura_12" panose="020B0604020202020204" charset="0"/>
              </a:rPr>
              <a:t>2 </a:t>
            </a:r>
            <a:r>
              <a:rPr lang="en-US" altLang="en-US" sz="2800" dirty="0" err="1" smtClean="0">
                <a:latin typeface="#9Slide03 SFU Futura_12" panose="020B0604020202020204" charset="0"/>
              </a:rPr>
              <a:t>cặp</a:t>
            </a:r>
            <a:r>
              <a:rPr lang="en-US" altLang="en-US" sz="2800" dirty="0" smtClean="0">
                <a:latin typeface="#9Slide03 SFU Futura_12" panose="020B0604020202020204" charset="0"/>
              </a:rPr>
              <a:t> </a:t>
            </a:r>
            <a:r>
              <a:rPr lang="en-US" altLang="en-US" sz="2800" dirty="0" err="1">
                <a:solidFill>
                  <a:srgbClr val="0070C0"/>
                </a:solidFill>
                <a:latin typeface="#9Slide03 SFU Futura_12" panose="020B0604020202020204" charset="0"/>
              </a:rPr>
              <a:t>nhanh</a:t>
            </a:r>
            <a:r>
              <a:rPr lang="en-US" altLang="en-US" sz="2800" dirty="0">
                <a:latin typeface="#9Slide03 SFU Futura_12" panose="020B0604020202020204" charset="0"/>
              </a:rPr>
              <a:t> </a:t>
            </a:r>
            <a:r>
              <a:rPr lang="en-US" altLang="en-US" sz="2800" dirty="0" err="1">
                <a:latin typeface="#9Slide03 SFU Futura_12" panose="020B0604020202020204" charset="0"/>
              </a:rPr>
              <a:t>và</a:t>
            </a:r>
            <a:r>
              <a:rPr lang="en-US" altLang="en-US" sz="2800" dirty="0">
                <a:latin typeface="#9Slide03 SFU Futura_12" panose="020B0604020202020204" charset="0"/>
              </a:rPr>
              <a:t> </a:t>
            </a:r>
            <a:r>
              <a:rPr lang="en-US" altLang="en-US" sz="2800" dirty="0" err="1" smtClean="0">
                <a:solidFill>
                  <a:srgbClr val="0070C0"/>
                </a:solidFill>
                <a:latin typeface="#9Slide03 SFU Futura_12" panose="020B0604020202020204" charset="0"/>
              </a:rPr>
              <a:t>đúng</a:t>
            </a:r>
            <a:r>
              <a:rPr lang="en-US" altLang="en-US" sz="2800" dirty="0">
                <a:solidFill>
                  <a:srgbClr val="0070C0"/>
                </a:solidFill>
                <a:latin typeface="#9Slide03 SFU Futura_12" panose="020B0604020202020204" charset="0"/>
              </a:rPr>
              <a:t> </a:t>
            </a:r>
            <a:r>
              <a:rPr lang="en-US" altLang="en-US" sz="2800" dirty="0" err="1" smtClean="0">
                <a:solidFill>
                  <a:srgbClr val="0070C0"/>
                </a:solidFill>
                <a:latin typeface="#9Slide03 SFU Futura_12" panose="020B0604020202020204" charset="0"/>
              </a:rPr>
              <a:t>nhất</a:t>
            </a:r>
            <a:r>
              <a:rPr lang="en-US" altLang="en-US" sz="2800" dirty="0" smtClean="0">
                <a:solidFill>
                  <a:srgbClr val="0070C0"/>
                </a:solidFill>
                <a:latin typeface="#9Slide03 SFU Futura_12" panose="020B0604020202020204" charset="0"/>
              </a:rPr>
              <a:t> </a:t>
            </a:r>
            <a:r>
              <a:rPr lang="en-US" altLang="en-US" sz="2800" dirty="0" smtClean="0">
                <a:latin typeface="#9Slide03 SFU Futura_12" panose="020B0604020202020204" charset="0"/>
                <a:sym typeface="Wingdings" panose="05000000000000000000" pitchFamily="2" charset="2"/>
              </a:rPr>
              <a:t></a:t>
            </a:r>
            <a:r>
              <a:rPr lang="en-US" altLang="en-US" sz="2800" dirty="0" err="1">
                <a:latin typeface="#9Slide03 SFU Futura_12" panose="020B0604020202020204" charset="0"/>
                <a:sym typeface="Wingdings" panose="05000000000000000000" pitchFamily="2" charset="2"/>
              </a:rPr>
              <a:t>điểm</a:t>
            </a:r>
            <a:r>
              <a:rPr lang="en-US" altLang="en-US" sz="2800" dirty="0">
                <a:latin typeface="#9Slide03 SFU Futura_12" panose="020B0604020202020204" charset="0"/>
                <a:sym typeface="Wingdings" panose="05000000000000000000" pitchFamily="2" charset="2"/>
              </a:rPr>
              <a:t> </a:t>
            </a:r>
            <a:r>
              <a:rPr lang="en-US" altLang="en-US" sz="2800" dirty="0" err="1">
                <a:latin typeface="#9Slide03 SFU Futura_12" panose="020B0604020202020204" charset="0"/>
                <a:sym typeface="Wingdings" panose="05000000000000000000" pitchFamily="2" charset="2"/>
              </a:rPr>
              <a:t>cộng</a:t>
            </a:r>
            <a:endParaRPr lang="en-US" altLang="en-US" sz="2800" dirty="0">
              <a:latin typeface="#9Slide03 SFU Futura_12" panose="020B0604020202020204" charset="0"/>
            </a:endParaRPr>
          </a:p>
        </p:txBody>
      </p:sp>
      <p:pic>
        <p:nvPicPr>
          <p:cNvPr id="27" name="Picture 4" descr="Like - icon like in flat style like icon thumb up Vector Image">
            <a:extLst>
              <a:ext uri="{FF2B5EF4-FFF2-40B4-BE49-F238E27FC236}">
                <a16:creationId xmlns:a16="http://schemas.microsoft.com/office/drawing/2014/main" id="{EE4BEA82-239D-4870-873D-486A56EA8289}"/>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6500" y1="53357" x2="36500" y2="53357"/>
                      </a14:backgroundRemoval>
                    </a14:imgEffect>
                  </a14:imgLayer>
                </a14:imgProps>
              </a:ext>
              <a:ext uri="{28A0092B-C50C-407E-A947-70E740481C1C}">
                <a14:useLocalDpi xmlns:a14="http://schemas.microsoft.com/office/drawing/2010/main" val="0"/>
              </a:ext>
            </a:extLst>
          </a:blip>
          <a:srcRect l="20666" t="7429" r="22238" b="31692"/>
          <a:stretch/>
        </p:blipFill>
        <p:spPr bwMode="auto">
          <a:xfrm>
            <a:off x="13725" y="4434131"/>
            <a:ext cx="1076012" cy="97414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5355776" y="654398"/>
            <a:ext cx="6836224" cy="6126377"/>
            <a:chOff x="5355776" y="654398"/>
            <a:chExt cx="6836224" cy="6126377"/>
          </a:xfrm>
        </p:grpSpPr>
        <p:grpSp>
          <p:nvGrpSpPr>
            <p:cNvPr id="5" name="Group 4"/>
            <p:cNvGrpSpPr/>
            <p:nvPr/>
          </p:nvGrpSpPr>
          <p:grpSpPr>
            <a:xfrm>
              <a:off x="5355776" y="654398"/>
              <a:ext cx="6836224" cy="6126377"/>
              <a:chOff x="5355776" y="654398"/>
              <a:chExt cx="6836224" cy="6126377"/>
            </a:xfrm>
          </p:grpSpPr>
          <p:grpSp>
            <p:nvGrpSpPr>
              <p:cNvPr id="3" name="Group 2"/>
              <p:cNvGrpSpPr/>
              <p:nvPr/>
            </p:nvGrpSpPr>
            <p:grpSpPr>
              <a:xfrm>
                <a:off x="5355776" y="796354"/>
                <a:ext cx="6836224" cy="5984421"/>
                <a:chOff x="5355776" y="796354"/>
                <a:chExt cx="6836224" cy="5984421"/>
              </a:xfrm>
            </p:grpSpPr>
            <p:pic>
              <p:nvPicPr>
                <p:cNvPr id="4" name="Picture 3"/>
                <p:cNvPicPr>
                  <a:picLocks noChangeAspect="1"/>
                </p:cNvPicPr>
                <p:nvPr/>
              </p:nvPicPr>
              <p:blipFill rotWithShape="1">
                <a:blip r:embed="rId8"/>
                <a:srcRect l="4373" b="19508"/>
                <a:stretch/>
              </p:blipFill>
              <p:spPr>
                <a:xfrm>
                  <a:off x="5667507" y="796354"/>
                  <a:ext cx="6524493" cy="5984421"/>
                </a:xfrm>
                <a:prstGeom prst="rect">
                  <a:avLst/>
                </a:prstGeom>
              </p:spPr>
            </p:pic>
            <p:sp>
              <p:nvSpPr>
                <p:cNvPr id="28" name="Rectangle 27"/>
                <p:cNvSpPr/>
                <p:nvPr/>
              </p:nvSpPr>
              <p:spPr>
                <a:xfrm>
                  <a:off x="8215559" y="1644764"/>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2</a:t>
                  </a:r>
                  <a:endParaRPr lang="en-US" sz="1600" b="1" dirty="0">
                    <a:solidFill>
                      <a:schemeClr val="tx1"/>
                    </a:solidFill>
                    <a:latin typeface="#9Slide03 SFU Futura_12" panose="020B0604020202020204" charset="0"/>
                  </a:endParaRPr>
                </a:p>
              </p:txBody>
            </p:sp>
            <p:sp>
              <p:nvSpPr>
                <p:cNvPr id="29" name="Rectangle 28"/>
                <p:cNvSpPr/>
                <p:nvPr/>
              </p:nvSpPr>
              <p:spPr>
                <a:xfrm>
                  <a:off x="8789195" y="1906176"/>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3</a:t>
                  </a:r>
                  <a:endParaRPr lang="en-US" sz="1600" b="1" dirty="0">
                    <a:solidFill>
                      <a:schemeClr val="tx1"/>
                    </a:solidFill>
                    <a:latin typeface="#9Slide03 SFU Futura_12" panose="020B0604020202020204" charset="0"/>
                  </a:endParaRPr>
                </a:p>
              </p:txBody>
            </p:sp>
            <p:sp>
              <p:nvSpPr>
                <p:cNvPr id="31" name="Rectangle 30"/>
                <p:cNvSpPr/>
                <p:nvPr/>
              </p:nvSpPr>
              <p:spPr>
                <a:xfrm>
                  <a:off x="8215559" y="2334310"/>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4</a:t>
                  </a:r>
                  <a:endParaRPr lang="en-US" sz="1600" b="1" dirty="0">
                    <a:solidFill>
                      <a:schemeClr val="tx1"/>
                    </a:solidFill>
                    <a:latin typeface="#9Slide03 SFU Futura_12" panose="020B0604020202020204" charset="0"/>
                  </a:endParaRPr>
                </a:p>
              </p:txBody>
            </p:sp>
            <p:sp>
              <p:nvSpPr>
                <p:cNvPr id="32" name="Rectangle 31"/>
                <p:cNvSpPr/>
                <p:nvPr/>
              </p:nvSpPr>
              <p:spPr>
                <a:xfrm>
                  <a:off x="8215559" y="3150751"/>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6</a:t>
                  </a:r>
                  <a:endParaRPr lang="en-US" sz="1600" b="1" dirty="0">
                    <a:solidFill>
                      <a:schemeClr val="tx1"/>
                    </a:solidFill>
                    <a:latin typeface="#9Slide03 SFU Futura_12" panose="020B0604020202020204" charset="0"/>
                  </a:endParaRPr>
                </a:p>
              </p:txBody>
            </p:sp>
            <p:sp>
              <p:nvSpPr>
                <p:cNvPr id="34" name="Rectangle 33"/>
                <p:cNvSpPr/>
                <p:nvPr/>
              </p:nvSpPr>
              <p:spPr>
                <a:xfrm>
                  <a:off x="8215559" y="4170833"/>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8</a:t>
                  </a:r>
                  <a:endParaRPr lang="en-US" sz="1600" b="1" dirty="0">
                    <a:solidFill>
                      <a:schemeClr val="tx1"/>
                    </a:solidFill>
                    <a:latin typeface="#9Slide03 SFU Futura_12" panose="020B0604020202020204" charset="0"/>
                  </a:endParaRPr>
                </a:p>
              </p:txBody>
            </p:sp>
            <p:sp>
              <p:nvSpPr>
                <p:cNvPr id="35" name="Rectangle 34"/>
                <p:cNvSpPr/>
                <p:nvPr/>
              </p:nvSpPr>
              <p:spPr>
                <a:xfrm>
                  <a:off x="8789195" y="1443078"/>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a:t>
                  </a:r>
                  <a:endParaRPr lang="en-US" sz="1600" b="1" dirty="0">
                    <a:solidFill>
                      <a:schemeClr val="tx1"/>
                    </a:solidFill>
                    <a:latin typeface="#9Slide03 SFU Futura_12" panose="020B0604020202020204" charset="0"/>
                  </a:endParaRPr>
                </a:p>
              </p:txBody>
            </p:sp>
            <p:sp>
              <p:nvSpPr>
                <p:cNvPr id="36" name="Rectangle 35"/>
                <p:cNvSpPr/>
                <p:nvPr/>
              </p:nvSpPr>
              <p:spPr>
                <a:xfrm>
                  <a:off x="8789195" y="2732283"/>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5</a:t>
                  </a:r>
                  <a:endParaRPr lang="en-US" sz="1600" b="1" dirty="0">
                    <a:solidFill>
                      <a:schemeClr val="tx1"/>
                    </a:solidFill>
                    <a:latin typeface="#9Slide03 SFU Futura_12" panose="020B0604020202020204" charset="0"/>
                  </a:endParaRPr>
                </a:p>
              </p:txBody>
            </p:sp>
            <p:sp>
              <p:nvSpPr>
                <p:cNvPr id="37" name="Rectangle 36"/>
                <p:cNvSpPr/>
                <p:nvPr/>
              </p:nvSpPr>
              <p:spPr>
                <a:xfrm>
                  <a:off x="8789195" y="3705149"/>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7</a:t>
                  </a:r>
                  <a:endParaRPr lang="en-US" sz="1600" b="1" dirty="0">
                    <a:solidFill>
                      <a:schemeClr val="tx1"/>
                    </a:solidFill>
                    <a:latin typeface="#9Slide03 SFU Futura_12" panose="020B0604020202020204" charset="0"/>
                  </a:endParaRPr>
                </a:p>
              </p:txBody>
            </p:sp>
            <p:sp>
              <p:nvSpPr>
                <p:cNvPr id="38" name="Rectangle 37"/>
                <p:cNvSpPr/>
                <p:nvPr/>
              </p:nvSpPr>
              <p:spPr>
                <a:xfrm>
                  <a:off x="8789195" y="4691927"/>
                  <a:ext cx="198674" cy="1881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9</a:t>
                  </a:r>
                  <a:endParaRPr lang="en-US" sz="1600" b="1" dirty="0">
                    <a:solidFill>
                      <a:schemeClr val="tx1"/>
                    </a:solidFill>
                    <a:latin typeface="#9Slide03 SFU Futura_12" panose="020B0604020202020204" charset="0"/>
                  </a:endParaRPr>
                </a:p>
              </p:txBody>
            </p:sp>
            <p:sp>
              <p:nvSpPr>
                <p:cNvPr id="40" name="Rectangle 39"/>
                <p:cNvSpPr/>
                <p:nvPr/>
              </p:nvSpPr>
              <p:spPr>
                <a:xfrm>
                  <a:off x="8639016" y="5458678"/>
                  <a:ext cx="469105" cy="1903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11</a:t>
                  </a:r>
                  <a:endParaRPr lang="en-US" sz="1600" b="1" dirty="0">
                    <a:solidFill>
                      <a:schemeClr val="tx1"/>
                    </a:solidFill>
                    <a:latin typeface="#9Slide03 SFU Futura_12" panose="020B0604020202020204" charset="0"/>
                  </a:endParaRPr>
                </a:p>
              </p:txBody>
            </p:sp>
            <p:sp>
              <p:nvSpPr>
                <p:cNvPr id="41" name="Rectangle 40"/>
                <p:cNvSpPr/>
                <p:nvPr/>
              </p:nvSpPr>
              <p:spPr>
                <a:xfrm>
                  <a:off x="8653303" y="5948868"/>
                  <a:ext cx="440530" cy="16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13</a:t>
                  </a:r>
                  <a:endParaRPr lang="en-US" sz="1600" b="1" dirty="0">
                    <a:solidFill>
                      <a:schemeClr val="tx1"/>
                    </a:solidFill>
                    <a:latin typeface="#9Slide03 SFU Futura_12" panose="020B0604020202020204" charset="0"/>
                  </a:endParaRPr>
                </a:p>
              </p:txBody>
            </p:sp>
            <p:sp>
              <p:nvSpPr>
                <p:cNvPr id="42" name="Rectangle 41"/>
                <p:cNvSpPr/>
                <p:nvPr/>
              </p:nvSpPr>
              <p:spPr>
                <a:xfrm>
                  <a:off x="8215559" y="5064291"/>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10</a:t>
                  </a:r>
                  <a:endParaRPr lang="en-US" sz="1600" b="1" dirty="0">
                    <a:solidFill>
                      <a:schemeClr val="tx1"/>
                    </a:solidFill>
                    <a:latin typeface="#9Slide03 SFU Futura_12" panose="020B0604020202020204" charset="0"/>
                  </a:endParaRPr>
                </a:p>
              </p:txBody>
            </p:sp>
            <p:sp>
              <p:nvSpPr>
                <p:cNvPr id="43" name="Rectangle 42"/>
                <p:cNvSpPr/>
                <p:nvPr/>
              </p:nvSpPr>
              <p:spPr>
                <a:xfrm>
                  <a:off x="8230522" y="5681056"/>
                  <a:ext cx="1316020" cy="219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12</a:t>
                  </a:r>
                  <a:endParaRPr lang="en-US" sz="1600" b="1" dirty="0">
                    <a:solidFill>
                      <a:schemeClr val="tx1"/>
                    </a:solidFill>
                    <a:latin typeface="#9Slide03 SFU Futura_12" panose="020B0604020202020204" charset="0"/>
                  </a:endParaRPr>
                </a:p>
              </p:txBody>
            </p:sp>
            <p:sp>
              <p:nvSpPr>
                <p:cNvPr id="44" name="Rectangle 43"/>
                <p:cNvSpPr/>
                <p:nvPr/>
              </p:nvSpPr>
              <p:spPr>
                <a:xfrm>
                  <a:off x="5355776" y="2928952"/>
                  <a:ext cx="456187" cy="346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14</a:t>
                  </a:r>
                  <a:endParaRPr lang="en-US" sz="1600" b="1" dirty="0">
                    <a:solidFill>
                      <a:schemeClr val="tx1"/>
                    </a:solidFill>
                    <a:latin typeface="#9Slide03 SFU Futura_12" panose="020B0604020202020204" charset="0"/>
                  </a:endParaRPr>
                </a:p>
              </p:txBody>
            </p:sp>
            <p:sp>
              <p:nvSpPr>
                <p:cNvPr id="46" name="Rectangle 45"/>
                <p:cNvSpPr/>
                <p:nvPr/>
              </p:nvSpPr>
              <p:spPr>
                <a:xfrm>
                  <a:off x="5979239" y="3091405"/>
                  <a:ext cx="536948" cy="2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15</a:t>
                  </a:r>
                  <a:endParaRPr lang="en-US" sz="1600" b="1" dirty="0">
                    <a:solidFill>
                      <a:schemeClr val="tx1"/>
                    </a:solidFill>
                    <a:latin typeface="#9Slide03 SFU Futura_12" panose="020B0604020202020204" charset="0"/>
                  </a:endParaRPr>
                </a:p>
              </p:txBody>
            </p:sp>
          </p:grpSp>
          <p:sp>
            <p:nvSpPr>
              <p:cNvPr id="47" name="Freeform 46"/>
              <p:cNvSpPr/>
              <p:nvPr/>
            </p:nvSpPr>
            <p:spPr>
              <a:xfrm>
                <a:off x="5602906" y="654398"/>
                <a:ext cx="3102651" cy="1300162"/>
              </a:xfrm>
              <a:custGeom>
                <a:avLst/>
                <a:gdLst>
                  <a:gd name="connsiteX0" fmla="*/ 214769 w 3102651"/>
                  <a:gd name="connsiteY0" fmla="*/ 142875 h 1300162"/>
                  <a:gd name="connsiteX1" fmla="*/ 171907 w 3102651"/>
                  <a:gd name="connsiteY1" fmla="*/ 214312 h 1300162"/>
                  <a:gd name="connsiteX2" fmla="*/ 100469 w 3102651"/>
                  <a:gd name="connsiteY2" fmla="*/ 300037 h 1300162"/>
                  <a:gd name="connsiteX3" fmla="*/ 43319 w 3102651"/>
                  <a:gd name="connsiteY3" fmla="*/ 428625 h 1300162"/>
                  <a:gd name="connsiteX4" fmla="*/ 14744 w 3102651"/>
                  <a:gd name="connsiteY4" fmla="*/ 471487 h 1300162"/>
                  <a:gd name="connsiteX5" fmla="*/ 457 w 3102651"/>
                  <a:gd name="connsiteY5" fmla="*/ 542925 h 1300162"/>
                  <a:gd name="connsiteX6" fmla="*/ 43319 w 3102651"/>
                  <a:gd name="connsiteY6" fmla="*/ 1000125 h 1300162"/>
                  <a:gd name="connsiteX7" fmla="*/ 57607 w 3102651"/>
                  <a:gd name="connsiteY7" fmla="*/ 1057275 h 1300162"/>
                  <a:gd name="connsiteX8" fmla="*/ 114757 w 3102651"/>
                  <a:gd name="connsiteY8" fmla="*/ 1171575 h 1300162"/>
                  <a:gd name="connsiteX9" fmla="*/ 157619 w 3102651"/>
                  <a:gd name="connsiteY9" fmla="*/ 1257300 h 1300162"/>
                  <a:gd name="connsiteX10" fmla="*/ 200482 w 3102651"/>
                  <a:gd name="connsiteY10" fmla="*/ 1271587 h 1300162"/>
                  <a:gd name="connsiteX11" fmla="*/ 257632 w 3102651"/>
                  <a:gd name="connsiteY11" fmla="*/ 1300162 h 1300162"/>
                  <a:gd name="connsiteX12" fmla="*/ 471944 w 3102651"/>
                  <a:gd name="connsiteY12" fmla="*/ 1285875 h 1300162"/>
                  <a:gd name="connsiteX13" fmla="*/ 614819 w 3102651"/>
                  <a:gd name="connsiteY13" fmla="*/ 1243012 h 1300162"/>
                  <a:gd name="connsiteX14" fmla="*/ 657682 w 3102651"/>
                  <a:gd name="connsiteY14" fmla="*/ 1214437 h 1300162"/>
                  <a:gd name="connsiteX15" fmla="*/ 757694 w 3102651"/>
                  <a:gd name="connsiteY15" fmla="*/ 1200150 h 1300162"/>
                  <a:gd name="connsiteX16" fmla="*/ 814844 w 3102651"/>
                  <a:gd name="connsiteY16" fmla="*/ 1185862 h 1300162"/>
                  <a:gd name="connsiteX17" fmla="*/ 900569 w 3102651"/>
                  <a:gd name="connsiteY17" fmla="*/ 1171575 h 1300162"/>
                  <a:gd name="connsiteX18" fmla="*/ 1072019 w 3102651"/>
                  <a:gd name="connsiteY18" fmla="*/ 1114425 h 1300162"/>
                  <a:gd name="connsiteX19" fmla="*/ 1114882 w 3102651"/>
                  <a:gd name="connsiteY19" fmla="*/ 1100137 h 1300162"/>
                  <a:gd name="connsiteX20" fmla="*/ 1157744 w 3102651"/>
                  <a:gd name="connsiteY20" fmla="*/ 1071562 h 1300162"/>
                  <a:gd name="connsiteX21" fmla="*/ 1343482 w 3102651"/>
                  <a:gd name="connsiteY21" fmla="*/ 1042987 h 1300162"/>
                  <a:gd name="connsiteX22" fmla="*/ 1600657 w 3102651"/>
                  <a:gd name="connsiteY22" fmla="*/ 1057275 h 1300162"/>
                  <a:gd name="connsiteX23" fmla="*/ 1772107 w 3102651"/>
                  <a:gd name="connsiteY23" fmla="*/ 1143000 h 1300162"/>
                  <a:gd name="connsiteX24" fmla="*/ 1814969 w 3102651"/>
                  <a:gd name="connsiteY24" fmla="*/ 1171575 h 1300162"/>
                  <a:gd name="connsiteX25" fmla="*/ 1857832 w 3102651"/>
                  <a:gd name="connsiteY25" fmla="*/ 1185862 h 1300162"/>
                  <a:gd name="connsiteX26" fmla="*/ 1900694 w 3102651"/>
                  <a:gd name="connsiteY26" fmla="*/ 1171575 h 1300162"/>
                  <a:gd name="connsiteX27" fmla="*/ 1914982 w 3102651"/>
                  <a:gd name="connsiteY27" fmla="*/ 1128712 h 1300162"/>
                  <a:gd name="connsiteX28" fmla="*/ 1972132 w 3102651"/>
                  <a:gd name="connsiteY28" fmla="*/ 1114425 h 1300162"/>
                  <a:gd name="connsiteX29" fmla="*/ 2100719 w 3102651"/>
                  <a:gd name="connsiteY29" fmla="*/ 1014412 h 1300162"/>
                  <a:gd name="connsiteX30" fmla="*/ 2143582 w 3102651"/>
                  <a:gd name="connsiteY30" fmla="*/ 985837 h 1300162"/>
                  <a:gd name="connsiteX31" fmla="*/ 2200732 w 3102651"/>
                  <a:gd name="connsiteY31" fmla="*/ 971550 h 1300162"/>
                  <a:gd name="connsiteX32" fmla="*/ 2243594 w 3102651"/>
                  <a:gd name="connsiteY32" fmla="*/ 942975 h 1300162"/>
                  <a:gd name="connsiteX33" fmla="*/ 2257882 w 3102651"/>
                  <a:gd name="connsiteY33" fmla="*/ 900112 h 1300162"/>
                  <a:gd name="connsiteX34" fmla="*/ 2343607 w 3102651"/>
                  <a:gd name="connsiteY34" fmla="*/ 871537 h 1300162"/>
                  <a:gd name="connsiteX35" fmla="*/ 2400757 w 3102651"/>
                  <a:gd name="connsiteY35" fmla="*/ 857250 h 1300162"/>
                  <a:gd name="connsiteX36" fmla="*/ 2443619 w 3102651"/>
                  <a:gd name="connsiteY36" fmla="*/ 842962 h 1300162"/>
                  <a:gd name="connsiteX37" fmla="*/ 2557919 w 3102651"/>
                  <a:gd name="connsiteY37" fmla="*/ 814387 h 1300162"/>
                  <a:gd name="connsiteX38" fmla="*/ 2515057 w 3102651"/>
                  <a:gd name="connsiteY38" fmla="*/ 785812 h 1300162"/>
                  <a:gd name="connsiteX39" fmla="*/ 2315032 w 3102651"/>
                  <a:gd name="connsiteY39" fmla="*/ 828675 h 1300162"/>
                  <a:gd name="connsiteX40" fmla="*/ 2215019 w 3102651"/>
                  <a:gd name="connsiteY40" fmla="*/ 857250 h 1300162"/>
                  <a:gd name="connsiteX41" fmla="*/ 2172157 w 3102651"/>
                  <a:gd name="connsiteY41" fmla="*/ 885825 h 1300162"/>
                  <a:gd name="connsiteX42" fmla="*/ 2043569 w 3102651"/>
                  <a:gd name="connsiteY42" fmla="*/ 900112 h 1300162"/>
                  <a:gd name="connsiteX43" fmla="*/ 1957844 w 3102651"/>
                  <a:gd name="connsiteY43" fmla="*/ 928687 h 1300162"/>
                  <a:gd name="connsiteX44" fmla="*/ 1914982 w 3102651"/>
                  <a:gd name="connsiteY44" fmla="*/ 957262 h 1300162"/>
                  <a:gd name="connsiteX45" fmla="*/ 1714957 w 3102651"/>
                  <a:gd name="connsiteY45" fmla="*/ 971550 h 1300162"/>
                  <a:gd name="connsiteX46" fmla="*/ 1600657 w 3102651"/>
                  <a:gd name="connsiteY46" fmla="*/ 957262 h 1300162"/>
                  <a:gd name="connsiteX47" fmla="*/ 1586369 w 3102651"/>
                  <a:gd name="connsiteY47" fmla="*/ 914400 h 1300162"/>
                  <a:gd name="connsiteX48" fmla="*/ 1557794 w 3102651"/>
                  <a:gd name="connsiteY48" fmla="*/ 871537 h 1300162"/>
                  <a:gd name="connsiteX49" fmla="*/ 1600657 w 3102651"/>
                  <a:gd name="connsiteY49" fmla="*/ 614362 h 1300162"/>
                  <a:gd name="connsiteX50" fmla="*/ 1714957 w 3102651"/>
                  <a:gd name="connsiteY50" fmla="*/ 485775 h 1300162"/>
                  <a:gd name="connsiteX51" fmla="*/ 1800682 w 3102651"/>
                  <a:gd name="connsiteY51" fmla="*/ 428625 h 1300162"/>
                  <a:gd name="connsiteX52" fmla="*/ 1886407 w 3102651"/>
                  <a:gd name="connsiteY52" fmla="*/ 400050 h 1300162"/>
                  <a:gd name="connsiteX53" fmla="*/ 1929269 w 3102651"/>
                  <a:gd name="connsiteY53" fmla="*/ 385762 h 1300162"/>
                  <a:gd name="connsiteX54" fmla="*/ 2014994 w 3102651"/>
                  <a:gd name="connsiteY54" fmla="*/ 328612 h 1300162"/>
                  <a:gd name="connsiteX55" fmla="*/ 2143582 w 3102651"/>
                  <a:gd name="connsiteY55" fmla="*/ 300037 h 1300162"/>
                  <a:gd name="connsiteX56" fmla="*/ 2186444 w 3102651"/>
                  <a:gd name="connsiteY56" fmla="*/ 285750 h 1300162"/>
                  <a:gd name="connsiteX57" fmla="*/ 2329319 w 3102651"/>
                  <a:gd name="connsiteY57" fmla="*/ 257175 h 1300162"/>
                  <a:gd name="connsiteX58" fmla="*/ 2415044 w 3102651"/>
                  <a:gd name="connsiteY58" fmla="*/ 214312 h 1300162"/>
                  <a:gd name="connsiteX59" fmla="*/ 2457907 w 3102651"/>
                  <a:gd name="connsiteY59" fmla="*/ 185737 h 1300162"/>
                  <a:gd name="connsiteX60" fmla="*/ 2543632 w 3102651"/>
                  <a:gd name="connsiteY60" fmla="*/ 157162 h 1300162"/>
                  <a:gd name="connsiteX61" fmla="*/ 2586494 w 3102651"/>
                  <a:gd name="connsiteY61" fmla="*/ 142875 h 1300162"/>
                  <a:gd name="connsiteX62" fmla="*/ 2657932 w 3102651"/>
                  <a:gd name="connsiteY62" fmla="*/ 128587 h 1300162"/>
                  <a:gd name="connsiteX63" fmla="*/ 2700794 w 3102651"/>
                  <a:gd name="connsiteY63" fmla="*/ 114300 h 1300162"/>
                  <a:gd name="connsiteX64" fmla="*/ 3029407 w 3102651"/>
                  <a:gd name="connsiteY64" fmla="*/ 100012 h 1300162"/>
                  <a:gd name="connsiteX65" fmla="*/ 3086557 w 3102651"/>
                  <a:gd name="connsiteY65" fmla="*/ 85725 h 1300162"/>
                  <a:gd name="connsiteX66" fmla="*/ 3100844 w 3102651"/>
                  <a:gd name="connsiteY66" fmla="*/ 42862 h 1300162"/>
                  <a:gd name="connsiteX67" fmla="*/ 3015119 w 3102651"/>
                  <a:gd name="connsiteY67" fmla="*/ 0 h 1300162"/>
                  <a:gd name="connsiteX68" fmla="*/ 2629357 w 3102651"/>
                  <a:gd name="connsiteY68" fmla="*/ 14287 h 1300162"/>
                  <a:gd name="connsiteX69" fmla="*/ 2543632 w 3102651"/>
                  <a:gd name="connsiteY69" fmla="*/ 42862 h 1300162"/>
                  <a:gd name="connsiteX70" fmla="*/ 2500769 w 3102651"/>
                  <a:gd name="connsiteY70" fmla="*/ 57150 h 1300162"/>
                  <a:gd name="connsiteX71" fmla="*/ 2457907 w 3102651"/>
                  <a:gd name="connsiteY71" fmla="*/ 85725 h 1300162"/>
                  <a:gd name="connsiteX72" fmla="*/ 2272169 w 3102651"/>
                  <a:gd name="connsiteY72" fmla="*/ 114300 h 1300162"/>
                  <a:gd name="connsiteX73" fmla="*/ 2229307 w 3102651"/>
                  <a:gd name="connsiteY73" fmla="*/ 128587 h 1300162"/>
                  <a:gd name="connsiteX74" fmla="*/ 1757819 w 3102651"/>
                  <a:gd name="connsiteY74" fmla="*/ 128587 h 1300162"/>
                  <a:gd name="connsiteX75" fmla="*/ 957719 w 3102651"/>
                  <a:gd name="connsiteY75" fmla="*/ 142875 h 1300162"/>
                  <a:gd name="connsiteX76" fmla="*/ 814844 w 3102651"/>
                  <a:gd name="connsiteY76" fmla="*/ 171450 h 1300162"/>
                  <a:gd name="connsiteX77" fmla="*/ 729119 w 3102651"/>
                  <a:gd name="connsiteY77" fmla="*/ 185737 h 1300162"/>
                  <a:gd name="connsiteX78" fmla="*/ 686257 w 3102651"/>
                  <a:gd name="connsiteY78" fmla="*/ 200025 h 1300162"/>
                  <a:gd name="connsiteX79" fmla="*/ 471944 w 3102651"/>
                  <a:gd name="connsiteY79" fmla="*/ 157162 h 1300162"/>
                  <a:gd name="connsiteX80" fmla="*/ 343357 w 3102651"/>
                  <a:gd name="connsiteY80" fmla="*/ 128587 h 1300162"/>
                  <a:gd name="connsiteX81" fmla="*/ 243344 w 3102651"/>
                  <a:gd name="connsiteY81" fmla="*/ 142875 h 1300162"/>
                  <a:gd name="connsiteX82" fmla="*/ 214769 w 3102651"/>
                  <a:gd name="connsiteY82" fmla="*/ 142875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02651" h="1300162">
                    <a:moveTo>
                      <a:pt x="214769" y="142875"/>
                    </a:moveTo>
                    <a:cubicBezTo>
                      <a:pt x="202863" y="154781"/>
                      <a:pt x="188569" y="192096"/>
                      <a:pt x="171907" y="214312"/>
                    </a:cubicBezTo>
                    <a:cubicBezTo>
                      <a:pt x="100987" y="308872"/>
                      <a:pt x="153777" y="206748"/>
                      <a:pt x="100469" y="300037"/>
                    </a:cubicBezTo>
                    <a:cubicBezTo>
                      <a:pt x="39871" y="406083"/>
                      <a:pt x="104554" y="306156"/>
                      <a:pt x="43319" y="428625"/>
                    </a:cubicBezTo>
                    <a:cubicBezTo>
                      <a:pt x="35640" y="443983"/>
                      <a:pt x="24269" y="457200"/>
                      <a:pt x="14744" y="471487"/>
                    </a:cubicBezTo>
                    <a:cubicBezTo>
                      <a:pt x="9982" y="495300"/>
                      <a:pt x="457" y="518641"/>
                      <a:pt x="457" y="542925"/>
                    </a:cubicBezTo>
                    <a:cubicBezTo>
                      <a:pt x="457" y="861369"/>
                      <a:pt x="-7536" y="796707"/>
                      <a:pt x="43319" y="1000125"/>
                    </a:cubicBezTo>
                    <a:cubicBezTo>
                      <a:pt x="48082" y="1019175"/>
                      <a:pt x="48825" y="1039712"/>
                      <a:pt x="57607" y="1057275"/>
                    </a:cubicBezTo>
                    <a:cubicBezTo>
                      <a:pt x="76657" y="1095375"/>
                      <a:pt x="101287" y="1131164"/>
                      <a:pt x="114757" y="1171575"/>
                    </a:cubicBezTo>
                    <a:cubicBezTo>
                      <a:pt x="124169" y="1199811"/>
                      <a:pt x="132440" y="1237157"/>
                      <a:pt x="157619" y="1257300"/>
                    </a:cubicBezTo>
                    <a:cubicBezTo>
                      <a:pt x="169379" y="1266708"/>
                      <a:pt x="186639" y="1265654"/>
                      <a:pt x="200482" y="1271587"/>
                    </a:cubicBezTo>
                    <a:cubicBezTo>
                      <a:pt x="220059" y="1279977"/>
                      <a:pt x="238582" y="1290637"/>
                      <a:pt x="257632" y="1300162"/>
                    </a:cubicBezTo>
                    <a:cubicBezTo>
                      <a:pt x="329069" y="1295400"/>
                      <a:pt x="400741" y="1293370"/>
                      <a:pt x="471944" y="1285875"/>
                    </a:cubicBezTo>
                    <a:cubicBezTo>
                      <a:pt x="495653" y="1283379"/>
                      <a:pt x="606584" y="1248502"/>
                      <a:pt x="614819" y="1243012"/>
                    </a:cubicBezTo>
                    <a:cubicBezTo>
                      <a:pt x="629107" y="1233487"/>
                      <a:pt x="641235" y="1219371"/>
                      <a:pt x="657682" y="1214437"/>
                    </a:cubicBezTo>
                    <a:cubicBezTo>
                      <a:pt x="689938" y="1204760"/>
                      <a:pt x="724561" y="1206174"/>
                      <a:pt x="757694" y="1200150"/>
                    </a:cubicBezTo>
                    <a:cubicBezTo>
                      <a:pt x="777014" y="1196637"/>
                      <a:pt x="795589" y="1189713"/>
                      <a:pt x="814844" y="1185862"/>
                    </a:cubicBezTo>
                    <a:cubicBezTo>
                      <a:pt x="843251" y="1180181"/>
                      <a:pt x="871994" y="1176337"/>
                      <a:pt x="900569" y="1171575"/>
                    </a:cubicBezTo>
                    <a:lnTo>
                      <a:pt x="1072019" y="1114425"/>
                    </a:lnTo>
                    <a:cubicBezTo>
                      <a:pt x="1086307" y="1109662"/>
                      <a:pt x="1102351" y="1108491"/>
                      <a:pt x="1114882" y="1100137"/>
                    </a:cubicBezTo>
                    <a:cubicBezTo>
                      <a:pt x="1129169" y="1090612"/>
                      <a:pt x="1141961" y="1078326"/>
                      <a:pt x="1157744" y="1071562"/>
                    </a:cubicBezTo>
                    <a:cubicBezTo>
                      <a:pt x="1201049" y="1053003"/>
                      <a:pt x="1317675" y="1045855"/>
                      <a:pt x="1343482" y="1042987"/>
                    </a:cubicBezTo>
                    <a:cubicBezTo>
                      <a:pt x="1429207" y="1047750"/>
                      <a:pt x="1515463" y="1046626"/>
                      <a:pt x="1600657" y="1057275"/>
                    </a:cubicBezTo>
                    <a:cubicBezTo>
                      <a:pt x="1673460" y="1066376"/>
                      <a:pt x="1713201" y="1103729"/>
                      <a:pt x="1772107" y="1143000"/>
                    </a:cubicBezTo>
                    <a:cubicBezTo>
                      <a:pt x="1786394" y="1152525"/>
                      <a:pt x="1798679" y="1166145"/>
                      <a:pt x="1814969" y="1171575"/>
                    </a:cubicBezTo>
                    <a:lnTo>
                      <a:pt x="1857832" y="1185862"/>
                    </a:lnTo>
                    <a:cubicBezTo>
                      <a:pt x="1872119" y="1181100"/>
                      <a:pt x="1890045" y="1182224"/>
                      <a:pt x="1900694" y="1171575"/>
                    </a:cubicBezTo>
                    <a:cubicBezTo>
                      <a:pt x="1911343" y="1160926"/>
                      <a:pt x="1903222" y="1138120"/>
                      <a:pt x="1914982" y="1128712"/>
                    </a:cubicBezTo>
                    <a:cubicBezTo>
                      <a:pt x="1930315" y="1116445"/>
                      <a:pt x="1953082" y="1119187"/>
                      <a:pt x="1972132" y="1114425"/>
                    </a:cubicBezTo>
                    <a:cubicBezTo>
                      <a:pt x="2039277" y="1047278"/>
                      <a:pt x="1998183" y="1082769"/>
                      <a:pt x="2100719" y="1014412"/>
                    </a:cubicBezTo>
                    <a:cubicBezTo>
                      <a:pt x="2115007" y="1004887"/>
                      <a:pt x="2126923" y="990002"/>
                      <a:pt x="2143582" y="985837"/>
                    </a:cubicBezTo>
                    <a:lnTo>
                      <a:pt x="2200732" y="971550"/>
                    </a:lnTo>
                    <a:cubicBezTo>
                      <a:pt x="2215019" y="962025"/>
                      <a:pt x="2232867" y="956384"/>
                      <a:pt x="2243594" y="942975"/>
                    </a:cubicBezTo>
                    <a:cubicBezTo>
                      <a:pt x="2253002" y="931215"/>
                      <a:pt x="2245627" y="908866"/>
                      <a:pt x="2257882" y="900112"/>
                    </a:cubicBezTo>
                    <a:cubicBezTo>
                      <a:pt x="2282392" y="882605"/>
                      <a:pt x="2314386" y="878842"/>
                      <a:pt x="2343607" y="871537"/>
                    </a:cubicBezTo>
                    <a:cubicBezTo>
                      <a:pt x="2362657" y="866775"/>
                      <a:pt x="2381876" y="862645"/>
                      <a:pt x="2400757" y="857250"/>
                    </a:cubicBezTo>
                    <a:cubicBezTo>
                      <a:pt x="2415238" y="853113"/>
                      <a:pt x="2429008" y="846615"/>
                      <a:pt x="2443619" y="842962"/>
                    </a:cubicBezTo>
                    <a:lnTo>
                      <a:pt x="2557919" y="814387"/>
                    </a:lnTo>
                    <a:cubicBezTo>
                      <a:pt x="2543632" y="804862"/>
                      <a:pt x="2532158" y="787367"/>
                      <a:pt x="2515057" y="785812"/>
                    </a:cubicBezTo>
                    <a:cubicBezTo>
                      <a:pt x="2424123" y="777546"/>
                      <a:pt x="2395407" y="808582"/>
                      <a:pt x="2315032" y="828675"/>
                    </a:cubicBezTo>
                    <a:cubicBezTo>
                      <a:pt x="2296717" y="833254"/>
                      <a:pt x="2235519" y="847000"/>
                      <a:pt x="2215019" y="857250"/>
                    </a:cubicBezTo>
                    <a:cubicBezTo>
                      <a:pt x="2199661" y="864929"/>
                      <a:pt x="2188816" y="881660"/>
                      <a:pt x="2172157" y="885825"/>
                    </a:cubicBezTo>
                    <a:cubicBezTo>
                      <a:pt x="2130318" y="896285"/>
                      <a:pt x="2086432" y="895350"/>
                      <a:pt x="2043569" y="900112"/>
                    </a:cubicBezTo>
                    <a:cubicBezTo>
                      <a:pt x="2014994" y="909637"/>
                      <a:pt x="1982906" y="911979"/>
                      <a:pt x="1957844" y="928687"/>
                    </a:cubicBezTo>
                    <a:cubicBezTo>
                      <a:pt x="1943557" y="938212"/>
                      <a:pt x="1931892" y="954278"/>
                      <a:pt x="1914982" y="957262"/>
                    </a:cubicBezTo>
                    <a:cubicBezTo>
                      <a:pt x="1849154" y="968879"/>
                      <a:pt x="1781632" y="966787"/>
                      <a:pt x="1714957" y="971550"/>
                    </a:cubicBezTo>
                    <a:cubicBezTo>
                      <a:pt x="1676857" y="966787"/>
                      <a:pt x="1635744" y="972856"/>
                      <a:pt x="1600657" y="957262"/>
                    </a:cubicBezTo>
                    <a:cubicBezTo>
                      <a:pt x="1586895" y="951145"/>
                      <a:pt x="1593104" y="927870"/>
                      <a:pt x="1586369" y="914400"/>
                    </a:cubicBezTo>
                    <a:cubicBezTo>
                      <a:pt x="1578690" y="899041"/>
                      <a:pt x="1567319" y="885825"/>
                      <a:pt x="1557794" y="871537"/>
                    </a:cubicBezTo>
                    <a:cubicBezTo>
                      <a:pt x="1561586" y="833623"/>
                      <a:pt x="1572293" y="656908"/>
                      <a:pt x="1600657" y="614362"/>
                    </a:cubicBezTo>
                    <a:cubicBezTo>
                      <a:pt x="1635014" y="562827"/>
                      <a:pt x="1656238" y="524921"/>
                      <a:pt x="1714957" y="485775"/>
                    </a:cubicBezTo>
                    <a:cubicBezTo>
                      <a:pt x="1743532" y="466725"/>
                      <a:pt x="1768101" y="439485"/>
                      <a:pt x="1800682" y="428625"/>
                    </a:cubicBezTo>
                    <a:lnTo>
                      <a:pt x="1886407" y="400050"/>
                    </a:lnTo>
                    <a:cubicBezTo>
                      <a:pt x="1900694" y="395287"/>
                      <a:pt x="1916738" y="394116"/>
                      <a:pt x="1929269" y="385762"/>
                    </a:cubicBezTo>
                    <a:cubicBezTo>
                      <a:pt x="1957844" y="366712"/>
                      <a:pt x="1982413" y="339472"/>
                      <a:pt x="2014994" y="328612"/>
                    </a:cubicBezTo>
                    <a:cubicBezTo>
                      <a:pt x="2111486" y="296449"/>
                      <a:pt x="1992708" y="333565"/>
                      <a:pt x="2143582" y="300037"/>
                    </a:cubicBezTo>
                    <a:cubicBezTo>
                      <a:pt x="2158284" y="296770"/>
                      <a:pt x="2171963" y="289887"/>
                      <a:pt x="2186444" y="285750"/>
                    </a:cubicBezTo>
                    <a:cubicBezTo>
                      <a:pt x="2246129" y="268697"/>
                      <a:pt x="2261947" y="268403"/>
                      <a:pt x="2329319" y="257175"/>
                    </a:cubicBezTo>
                    <a:cubicBezTo>
                      <a:pt x="2452160" y="175282"/>
                      <a:pt x="2296738" y="273466"/>
                      <a:pt x="2415044" y="214312"/>
                    </a:cubicBezTo>
                    <a:cubicBezTo>
                      <a:pt x="2430403" y="206633"/>
                      <a:pt x="2442215" y="192711"/>
                      <a:pt x="2457907" y="185737"/>
                    </a:cubicBezTo>
                    <a:cubicBezTo>
                      <a:pt x="2485432" y="173504"/>
                      <a:pt x="2515057" y="166687"/>
                      <a:pt x="2543632" y="157162"/>
                    </a:cubicBezTo>
                    <a:cubicBezTo>
                      <a:pt x="2557919" y="152400"/>
                      <a:pt x="2571726" y="145829"/>
                      <a:pt x="2586494" y="142875"/>
                    </a:cubicBezTo>
                    <a:cubicBezTo>
                      <a:pt x="2610307" y="138112"/>
                      <a:pt x="2634373" y="134477"/>
                      <a:pt x="2657932" y="128587"/>
                    </a:cubicBezTo>
                    <a:cubicBezTo>
                      <a:pt x="2672542" y="124934"/>
                      <a:pt x="2685778" y="115455"/>
                      <a:pt x="2700794" y="114300"/>
                    </a:cubicBezTo>
                    <a:cubicBezTo>
                      <a:pt x="2810112" y="105891"/>
                      <a:pt x="2919869" y="104775"/>
                      <a:pt x="3029407" y="100012"/>
                    </a:cubicBezTo>
                    <a:cubicBezTo>
                      <a:pt x="3048457" y="95250"/>
                      <a:pt x="3071224" y="97992"/>
                      <a:pt x="3086557" y="85725"/>
                    </a:cubicBezTo>
                    <a:cubicBezTo>
                      <a:pt x="3098317" y="76317"/>
                      <a:pt x="3106437" y="56845"/>
                      <a:pt x="3100844" y="42862"/>
                    </a:cubicBezTo>
                    <a:cubicBezTo>
                      <a:pt x="3092322" y="21556"/>
                      <a:pt x="3033163" y="6015"/>
                      <a:pt x="3015119" y="0"/>
                    </a:cubicBezTo>
                    <a:cubicBezTo>
                      <a:pt x="2886532" y="4762"/>
                      <a:pt x="2757504" y="2637"/>
                      <a:pt x="2629357" y="14287"/>
                    </a:cubicBezTo>
                    <a:cubicBezTo>
                      <a:pt x="2599360" y="17014"/>
                      <a:pt x="2572207" y="33337"/>
                      <a:pt x="2543632" y="42862"/>
                    </a:cubicBezTo>
                    <a:cubicBezTo>
                      <a:pt x="2529344" y="47625"/>
                      <a:pt x="2513300" y="48796"/>
                      <a:pt x="2500769" y="57150"/>
                    </a:cubicBezTo>
                    <a:cubicBezTo>
                      <a:pt x="2486482" y="66675"/>
                      <a:pt x="2473690" y="78961"/>
                      <a:pt x="2457907" y="85725"/>
                    </a:cubicBezTo>
                    <a:cubicBezTo>
                      <a:pt x="2414602" y="104284"/>
                      <a:pt x="2297976" y="111432"/>
                      <a:pt x="2272169" y="114300"/>
                    </a:cubicBezTo>
                    <a:cubicBezTo>
                      <a:pt x="2257882" y="119062"/>
                      <a:pt x="2243917" y="124934"/>
                      <a:pt x="2229307" y="128587"/>
                    </a:cubicBezTo>
                    <a:cubicBezTo>
                      <a:pt x="2062421" y="170309"/>
                      <a:pt x="1987652" y="136796"/>
                      <a:pt x="1757819" y="128587"/>
                    </a:cubicBezTo>
                    <a:lnTo>
                      <a:pt x="957719" y="142875"/>
                    </a:lnTo>
                    <a:cubicBezTo>
                      <a:pt x="812246" y="147493"/>
                      <a:pt x="903318" y="151789"/>
                      <a:pt x="814844" y="171450"/>
                    </a:cubicBezTo>
                    <a:cubicBezTo>
                      <a:pt x="786565" y="177734"/>
                      <a:pt x="757694" y="180975"/>
                      <a:pt x="729119" y="185737"/>
                    </a:cubicBezTo>
                    <a:cubicBezTo>
                      <a:pt x="714832" y="190500"/>
                      <a:pt x="701317" y="200025"/>
                      <a:pt x="686257" y="200025"/>
                    </a:cubicBezTo>
                    <a:cubicBezTo>
                      <a:pt x="615068" y="200025"/>
                      <a:pt x="539961" y="170765"/>
                      <a:pt x="471944" y="157162"/>
                    </a:cubicBezTo>
                    <a:cubicBezTo>
                      <a:pt x="381252" y="139024"/>
                      <a:pt x="424066" y="148765"/>
                      <a:pt x="343357" y="128587"/>
                    </a:cubicBezTo>
                    <a:cubicBezTo>
                      <a:pt x="310019" y="133350"/>
                      <a:pt x="276366" y="136271"/>
                      <a:pt x="243344" y="142875"/>
                    </a:cubicBezTo>
                    <a:cubicBezTo>
                      <a:pt x="228576" y="145829"/>
                      <a:pt x="226675" y="130969"/>
                      <a:pt x="214769"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47"/>
            <p:cNvSpPr/>
            <p:nvPr/>
          </p:nvSpPr>
          <p:spPr>
            <a:xfrm>
              <a:off x="7267416" y="940161"/>
              <a:ext cx="1371600" cy="542925"/>
            </a:xfrm>
            <a:custGeom>
              <a:avLst/>
              <a:gdLst>
                <a:gd name="connsiteX0" fmla="*/ 1328738 w 1371600"/>
                <a:gd name="connsiteY0" fmla="*/ 57150 h 542925"/>
                <a:gd name="connsiteX1" fmla="*/ 1171575 w 1371600"/>
                <a:gd name="connsiteY1" fmla="*/ 100013 h 542925"/>
                <a:gd name="connsiteX2" fmla="*/ 1128713 w 1371600"/>
                <a:gd name="connsiteY2" fmla="*/ 114300 h 542925"/>
                <a:gd name="connsiteX3" fmla="*/ 1071563 w 1371600"/>
                <a:gd name="connsiteY3" fmla="*/ 100013 h 542925"/>
                <a:gd name="connsiteX4" fmla="*/ 1085850 w 1371600"/>
                <a:gd name="connsiteY4" fmla="*/ 57150 h 542925"/>
                <a:gd name="connsiteX5" fmla="*/ 1042988 w 1371600"/>
                <a:gd name="connsiteY5" fmla="*/ 28575 h 542925"/>
                <a:gd name="connsiteX6" fmla="*/ 871538 w 1371600"/>
                <a:gd name="connsiteY6" fmla="*/ 42863 h 542925"/>
                <a:gd name="connsiteX7" fmla="*/ 785813 w 1371600"/>
                <a:gd name="connsiteY7" fmla="*/ 71438 h 542925"/>
                <a:gd name="connsiteX8" fmla="*/ 742950 w 1371600"/>
                <a:gd name="connsiteY8" fmla="*/ 85725 h 542925"/>
                <a:gd name="connsiteX9" fmla="*/ 700088 w 1371600"/>
                <a:gd name="connsiteY9" fmla="*/ 100013 h 542925"/>
                <a:gd name="connsiteX10" fmla="*/ 585788 w 1371600"/>
                <a:gd name="connsiteY10" fmla="*/ 128588 h 542925"/>
                <a:gd name="connsiteX11" fmla="*/ 457200 w 1371600"/>
                <a:gd name="connsiteY11" fmla="*/ 171450 h 542925"/>
                <a:gd name="connsiteX12" fmla="*/ 414338 w 1371600"/>
                <a:gd name="connsiteY12" fmla="*/ 185738 h 542925"/>
                <a:gd name="connsiteX13" fmla="*/ 371475 w 1371600"/>
                <a:gd name="connsiteY13" fmla="*/ 200025 h 542925"/>
                <a:gd name="connsiteX14" fmla="*/ 285750 w 1371600"/>
                <a:gd name="connsiteY14" fmla="*/ 257175 h 542925"/>
                <a:gd name="connsiteX15" fmla="*/ 142875 w 1371600"/>
                <a:gd name="connsiteY15" fmla="*/ 314325 h 542925"/>
                <a:gd name="connsiteX16" fmla="*/ 100013 w 1371600"/>
                <a:gd name="connsiteY16" fmla="*/ 357188 h 542925"/>
                <a:gd name="connsiteX17" fmla="*/ 57150 w 1371600"/>
                <a:gd name="connsiteY17" fmla="*/ 385763 h 542925"/>
                <a:gd name="connsiteX18" fmla="*/ 0 w 1371600"/>
                <a:gd name="connsiteY18" fmla="*/ 471488 h 542925"/>
                <a:gd name="connsiteX19" fmla="*/ 14288 w 1371600"/>
                <a:gd name="connsiteY19" fmla="*/ 514350 h 542925"/>
                <a:gd name="connsiteX20" fmla="*/ 57150 w 1371600"/>
                <a:gd name="connsiteY20" fmla="*/ 528638 h 542925"/>
                <a:gd name="connsiteX21" fmla="*/ 185738 w 1371600"/>
                <a:gd name="connsiteY21" fmla="*/ 542925 h 542925"/>
                <a:gd name="connsiteX22" fmla="*/ 328613 w 1371600"/>
                <a:gd name="connsiteY22" fmla="*/ 514350 h 542925"/>
                <a:gd name="connsiteX23" fmla="*/ 414338 w 1371600"/>
                <a:gd name="connsiteY23" fmla="*/ 471488 h 542925"/>
                <a:gd name="connsiteX24" fmla="*/ 571500 w 1371600"/>
                <a:gd name="connsiteY24" fmla="*/ 457200 h 542925"/>
                <a:gd name="connsiteX25" fmla="*/ 657225 w 1371600"/>
                <a:gd name="connsiteY25" fmla="*/ 428625 h 542925"/>
                <a:gd name="connsiteX26" fmla="*/ 700088 w 1371600"/>
                <a:gd name="connsiteY26" fmla="*/ 414338 h 542925"/>
                <a:gd name="connsiteX27" fmla="*/ 742950 w 1371600"/>
                <a:gd name="connsiteY27" fmla="*/ 385763 h 542925"/>
                <a:gd name="connsiteX28" fmla="*/ 900113 w 1371600"/>
                <a:gd name="connsiteY28" fmla="*/ 342900 h 542925"/>
                <a:gd name="connsiteX29" fmla="*/ 1042988 w 1371600"/>
                <a:gd name="connsiteY29" fmla="*/ 300038 h 542925"/>
                <a:gd name="connsiteX30" fmla="*/ 1128713 w 1371600"/>
                <a:gd name="connsiteY30" fmla="*/ 257175 h 542925"/>
                <a:gd name="connsiteX31" fmla="*/ 1214438 w 1371600"/>
                <a:gd name="connsiteY31" fmla="*/ 228600 h 542925"/>
                <a:gd name="connsiteX32" fmla="*/ 1300163 w 1371600"/>
                <a:gd name="connsiteY32" fmla="*/ 185738 h 542925"/>
                <a:gd name="connsiteX33" fmla="*/ 1371600 w 1371600"/>
                <a:gd name="connsiteY33" fmla="*/ 57150 h 542925"/>
                <a:gd name="connsiteX34" fmla="*/ 1314450 w 1371600"/>
                <a:gd name="connsiteY34" fmla="*/ 42863 h 542925"/>
                <a:gd name="connsiteX35" fmla="*/ 1271588 w 1371600"/>
                <a:gd name="connsiteY35" fmla="*/ 14288 h 542925"/>
                <a:gd name="connsiteX36" fmla="*/ 1228725 w 1371600"/>
                <a:gd name="connsiteY36" fmla="*/ 0 h 542925"/>
                <a:gd name="connsiteX37" fmla="*/ 1014413 w 1371600"/>
                <a:gd name="connsiteY37" fmla="*/ 28575 h 542925"/>
                <a:gd name="connsiteX38" fmla="*/ 1000125 w 1371600"/>
                <a:gd name="connsiteY38" fmla="*/ 428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542925">
                  <a:moveTo>
                    <a:pt x="1328738" y="57150"/>
                  </a:moveTo>
                  <a:cubicBezTo>
                    <a:pt x="1227763" y="77346"/>
                    <a:pt x="1280340" y="63758"/>
                    <a:pt x="1171575" y="100013"/>
                  </a:cubicBezTo>
                  <a:lnTo>
                    <a:pt x="1128713" y="114300"/>
                  </a:lnTo>
                  <a:cubicBezTo>
                    <a:pt x="1109663" y="109538"/>
                    <a:pt x="1083345" y="115722"/>
                    <a:pt x="1071563" y="100013"/>
                  </a:cubicBezTo>
                  <a:cubicBezTo>
                    <a:pt x="1062527" y="87965"/>
                    <a:pt x="1091443" y="71133"/>
                    <a:pt x="1085850" y="57150"/>
                  </a:cubicBezTo>
                  <a:cubicBezTo>
                    <a:pt x="1079473" y="41207"/>
                    <a:pt x="1057275" y="38100"/>
                    <a:pt x="1042988" y="28575"/>
                  </a:cubicBezTo>
                  <a:cubicBezTo>
                    <a:pt x="985838" y="33338"/>
                    <a:pt x="928106" y="33435"/>
                    <a:pt x="871538" y="42863"/>
                  </a:cubicBezTo>
                  <a:cubicBezTo>
                    <a:pt x="841827" y="47815"/>
                    <a:pt x="814388" y="61913"/>
                    <a:pt x="785813" y="71438"/>
                  </a:cubicBezTo>
                  <a:lnTo>
                    <a:pt x="742950" y="85725"/>
                  </a:lnTo>
                  <a:cubicBezTo>
                    <a:pt x="728663" y="90487"/>
                    <a:pt x="714699" y="96360"/>
                    <a:pt x="700088" y="100013"/>
                  </a:cubicBezTo>
                  <a:cubicBezTo>
                    <a:pt x="661988" y="109538"/>
                    <a:pt x="623045" y="116169"/>
                    <a:pt x="585788" y="128588"/>
                  </a:cubicBezTo>
                  <a:lnTo>
                    <a:pt x="457200" y="171450"/>
                  </a:lnTo>
                  <a:lnTo>
                    <a:pt x="414338" y="185738"/>
                  </a:lnTo>
                  <a:lnTo>
                    <a:pt x="371475" y="200025"/>
                  </a:lnTo>
                  <a:cubicBezTo>
                    <a:pt x="342900" y="219075"/>
                    <a:pt x="318331" y="246315"/>
                    <a:pt x="285750" y="257175"/>
                  </a:cubicBezTo>
                  <a:cubicBezTo>
                    <a:pt x="179819" y="292485"/>
                    <a:pt x="226966" y="272280"/>
                    <a:pt x="142875" y="314325"/>
                  </a:cubicBezTo>
                  <a:cubicBezTo>
                    <a:pt x="128588" y="328613"/>
                    <a:pt x="115535" y="344253"/>
                    <a:pt x="100013" y="357188"/>
                  </a:cubicBezTo>
                  <a:cubicBezTo>
                    <a:pt x="86821" y="368181"/>
                    <a:pt x="68458" y="372840"/>
                    <a:pt x="57150" y="385763"/>
                  </a:cubicBezTo>
                  <a:cubicBezTo>
                    <a:pt x="34535" y="411609"/>
                    <a:pt x="0" y="471488"/>
                    <a:pt x="0" y="471488"/>
                  </a:cubicBezTo>
                  <a:cubicBezTo>
                    <a:pt x="4763" y="485775"/>
                    <a:pt x="3639" y="503701"/>
                    <a:pt x="14288" y="514350"/>
                  </a:cubicBezTo>
                  <a:cubicBezTo>
                    <a:pt x="24937" y="524999"/>
                    <a:pt x="42295" y="526162"/>
                    <a:pt x="57150" y="528638"/>
                  </a:cubicBezTo>
                  <a:cubicBezTo>
                    <a:pt x="99690" y="535728"/>
                    <a:pt x="142875" y="538163"/>
                    <a:pt x="185738" y="542925"/>
                  </a:cubicBezTo>
                  <a:cubicBezTo>
                    <a:pt x="205082" y="539701"/>
                    <a:pt x="301483" y="525977"/>
                    <a:pt x="328613" y="514350"/>
                  </a:cubicBezTo>
                  <a:cubicBezTo>
                    <a:pt x="385208" y="490095"/>
                    <a:pt x="354131" y="480089"/>
                    <a:pt x="414338" y="471488"/>
                  </a:cubicBezTo>
                  <a:cubicBezTo>
                    <a:pt x="466413" y="464049"/>
                    <a:pt x="519113" y="461963"/>
                    <a:pt x="571500" y="457200"/>
                  </a:cubicBezTo>
                  <a:lnTo>
                    <a:pt x="657225" y="428625"/>
                  </a:lnTo>
                  <a:lnTo>
                    <a:pt x="700088" y="414338"/>
                  </a:lnTo>
                  <a:cubicBezTo>
                    <a:pt x="714375" y="404813"/>
                    <a:pt x="727259" y="392737"/>
                    <a:pt x="742950" y="385763"/>
                  </a:cubicBezTo>
                  <a:cubicBezTo>
                    <a:pt x="809852" y="356029"/>
                    <a:pt x="832889" y="357839"/>
                    <a:pt x="900113" y="342900"/>
                  </a:cubicBezTo>
                  <a:cubicBezTo>
                    <a:pt x="964896" y="328504"/>
                    <a:pt x="971750" y="323784"/>
                    <a:pt x="1042988" y="300038"/>
                  </a:cubicBezTo>
                  <a:cubicBezTo>
                    <a:pt x="1199304" y="247932"/>
                    <a:pt x="962534" y="331032"/>
                    <a:pt x="1128713" y="257175"/>
                  </a:cubicBezTo>
                  <a:cubicBezTo>
                    <a:pt x="1156238" y="244942"/>
                    <a:pt x="1189376" y="245308"/>
                    <a:pt x="1214438" y="228600"/>
                  </a:cubicBezTo>
                  <a:cubicBezTo>
                    <a:pt x="1269831" y="191671"/>
                    <a:pt x="1241010" y="205455"/>
                    <a:pt x="1300163" y="185738"/>
                  </a:cubicBezTo>
                  <a:cubicBezTo>
                    <a:pt x="1365667" y="87482"/>
                    <a:pt x="1346453" y="132594"/>
                    <a:pt x="1371600" y="57150"/>
                  </a:cubicBezTo>
                  <a:cubicBezTo>
                    <a:pt x="1352550" y="52388"/>
                    <a:pt x="1332499" y="50598"/>
                    <a:pt x="1314450" y="42863"/>
                  </a:cubicBezTo>
                  <a:cubicBezTo>
                    <a:pt x="1298667" y="36099"/>
                    <a:pt x="1286946" y="21967"/>
                    <a:pt x="1271588" y="14288"/>
                  </a:cubicBezTo>
                  <a:cubicBezTo>
                    <a:pt x="1258117" y="7553"/>
                    <a:pt x="1243013" y="4763"/>
                    <a:pt x="1228725" y="0"/>
                  </a:cubicBezTo>
                  <a:cubicBezTo>
                    <a:pt x="1190430" y="3191"/>
                    <a:pt x="1072771" y="-604"/>
                    <a:pt x="1014413" y="28575"/>
                  </a:cubicBezTo>
                  <a:cubicBezTo>
                    <a:pt x="1008389" y="31587"/>
                    <a:pt x="1004888" y="38100"/>
                    <a:pt x="1000125" y="4286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47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8471</TotalTime>
  <Words>4094</Words>
  <Application>Microsoft Office PowerPoint</Application>
  <PresentationFormat>Widescreen</PresentationFormat>
  <Paragraphs>581</Paragraphs>
  <Slides>64</Slides>
  <Notes>26</Notes>
  <HiddenSlides>0</HiddenSlides>
  <MMClips>3</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64</vt:i4>
      </vt:variant>
    </vt:vector>
  </HeadingPairs>
  <TitlesOfParts>
    <vt:vector size="85" baseType="lpstr">
      <vt:lpstr>Lato Regular</vt:lpstr>
      <vt:lpstr>Open Sans Light</vt:lpstr>
      <vt:lpstr>#9Slide03 SVN-PF Din Text Pro C</vt:lpstr>
      <vt:lpstr>Calibri Light</vt:lpstr>
      <vt:lpstr>#9Slide07 IcielKoni</vt:lpstr>
      <vt:lpstr>Calibri</vt:lpstr>
      <vt:lpstr>Arial</vt:lpstr>
      <vt:lpstr>#9Slide05 Fourth Medium</vt:lpstr>
      <vt:lpstr>Times New Roman</vt:lpstr>
      <vt:lpstr>iCiel Baliho Script</vt:lpstr>
      <vt:lpstr>#9Slide05 Cimochi</vt:lpstr>
      <vt:lpstr>Cambria</vt:lpstr>
      <vt:lpstr>Tahoma</vt:lpstr>
      <vt:lpstr>#9Slide03 SFU Futura_12</vt:lpstr>
      <vt:lpstr>맑은 고딕</vt:lpstr>
      <vt:lpstr>Wingdings</vt:lpstr>
      <vt:lpstr>#9Slide05 SVNUT Triumph</vt:lpstr>
      <vt:lpstr>#9Slide03 Oswald Medium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AutoBVT</cp:lastModifiedBy>
  <cp:revision>334</cp:revision>
  <dcterms:created xsi:type="dcterms:W3CDTF">2021-07-21T02:55:04Z</dcterms:created>
  <dcterms:modified xsi:type="dcterms:W3CDTF">2022-11-17T04:15:45Z</dcterms:modified>
</cp:coreProperties>
</file>