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8"/>
  </p:notesMasterIdLst>
  <p:sldIdLst>
    <p:sldId id="260" r:id="rId2"/>
    <p:sldId id="259" r:id="rId3"/>
    <p:sldId id="256" r:id="rId4"/>
    <p:sldId id="257" r:id="rId5"/>
    <p:sldId id="258" r:id="rId6"/>
    <p:sldId id="262" r:id="rId7"/>
    <p:sldId id="270" r:id="rId8"/>
    <p:sldId id="285" r:id="rId9"/>
    <p:sldId id="271" r:id="rId10"/>
    <p:sldId id="272" r:id="rId11"/>
    <p:sldId id="274" r:id="rId12"/>
    <p:sldId id="273" r:id="rId13"/>
    <p:sldId id="275" r:id="rId14"/>
    <p:sldId id="276" r:id="rId15"/>
    <p:sldId id="277" r:id="rId16"/>
    <p:sldId id="278" r:id="rId17"/>
    <p:sldId id="279" r:id="rId18"/>
    <p:sldId id="280" r:id="rId19"/>
    <p:sldId id="281" r:id="rId20"/>
    <p:sldId id="282" r:id="rId21"/>
    <p:sldId id="266" r:id="rId22"/>
    <p:sldId id="283" r:id="rId23"/>
    <p:sldId id="284" r:id="rId24"/>
    <p:sldId id="269" r:id="rId25"/>
    <p:sldId id="267" r:id="rId26"/>
    <p:sldId id="286" r:id="rId27"/>
  </p:sldIdLst>
  <p:sldSz cx="18288000" cy="10287000"/>
  <p:notesSz cx="6858000" cy="9144000"/>
  <p:embeddedFontLst>
    <p:embeddedFont>
      <p:font typeface="#9Slide03 AllRoundGothic" panose="020B0703020202020104" pitchFamily="34" charset="0"/>
      <p:regular r:id="rId29"/>
    </p:embeddedFont>
    <p:embeddedFont>
      <p:font typeface="#9Slide03 Bebas Neue Bold" panose="020B0606020202050201" pitchFamily="34" charset="0"/>
      <p:bold r:id="rId30"/>
    </p:embeddedFont>
    <p:embeddedFont>
      <p:font typeface="#9Slide03 Oswald Light" panose="00000400000000000000" pitchFamily="2" charset="0"/>
      <p:regular r:id="rId31"/>
    </p:embeddedFont>
    <p:embeddedFont>
      <p:font typeface="#9Slide05 Fourth Medium" panose="00000600000000000000" pitchFamily="2" charset="0"/>
      <p:bold r:id="rId32"/>
    </p:embeddedFont>
    <p:embeddedFont>
      <p:font typeface="#9Slide05 SVNMercury Script" pitchFamily="2" charset="0"/>
      <p:bold r:id="rId33"/>
    </p:embeddedFont>
    <p:embeddedFont>
      <p:font typeface="#9Slide07 IcielBC Cubano Normal" panose="00000500000000000000" pitchFamily="2" charset="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3621"/>
    <a:srgbClr val="483A3A"/>
    <a:srgbClr val="FFE698"/>
    <a:srgbClr val="6C8706"/>
    <a:srgbClr val="FFEFBD"/>
    <a:srgbClr val="FFE593"/>
    <a:srgbClr val="FFEBAB"/>
    <a:srgbClr val="FFCC99"/>
    <a:srgbClr val="F08E13"/>
    <a:srgbClr val="3122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34" d="100"/>
          <a:sy n="34" d="100"/>
        </p:scale>
        <p:origin x="1277" y="5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Sheet1!$B$1</c:f>
              <c:strCache>
                <c:ptCount val="1"/>
                <c:pt idx="0">
                  <c:v>Lực lượng lao động</c:v>
                </c:pt>
              </c:strCache>
            </c:strRef>
          </c:tx>
          <c:spPr>
            <a:solidFill>
              <a:srgbClr val="00B050"/>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lumMod val="95000"/>
                        <a:lumOff val="5000"/>
                      </a:schemeClr>
                    </a:solidFill>
                    <a:effectLst/>
                    <a:latin typeface="#9Slide03 Oswald Light" panose="00000400000000000000" pitchFamily="2"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Sheet1!$A$2:$A$15</c:f>
              <c:numCache>
                <c:formatCode>General</c:formatCode>
                <c:ptCount val="4"/>
                <c:pt idx="0">
                  <c:v>2005</c:v>
                </c:pt>
                <c:pt idx="1">
                  <c:v>2010</c:v>
                </c:pt>
                <c:pt idx="2">
                  <c:v>2015</c:v>
                </c:pt>
                <c:pt idx="3">
                  <c:v>2021</c:v>
                </c:pt>
              </c:numCache>
              <c:extLst/>
            </c:numRef>
          </c:cat>
          <c:val>
            <c:numRef>
              <c:f>Sheet1!$B$2:$B$15</c:f>
              <c:numCache>
                <c:formatCode>General</c:formatCode>
                <c:ptCount val="4"/>
                <c:pt idx="0">
                  <c:v>44.9</c:v>
                </c:pt>
                <c:pt idx="1">
                  <c:v>50.4</c:v>
                </c:pt>
                <c:pt idx="2">
                  <c:v>54.3</c:v>
                </c:pt>
                <c:pt idx="3">
                  <c:v>50.6</c:v>
                </c:pt>
              </c:numCache>
              <c:extLst/>
            </c:numRef>
          </c:val>
          <c:extLst>
            <c:ext xmlns:c16="http://schemas.microsoft.com/office/drawing/2014/chart" uri="{C3380CC4-5D6E-409C-BE32-E72D297353CC}">
              <c16:uniqueId val="{00000000-FE8F-42F4-9EAB-A57B5B57BF52}"/>
            </c:ext>
          </c:extLst>
        </c:ser>
        <c:dLbls>
          <c:showLegendKey val="0"/>
          <c:showVal val="0"/>
          <c:showCatName val="0"/>
          <c:showSerName val="0"/>
          <c:showPercent val="0"/>
          <c:showBubbleSize val="0"/>
        </c:dLbls>
        <c:gapWidth val="219"/>
        <c:overlap val="100"/>
        <c:axId val="1311752272"/>
        <c:axId val="1383286704"/>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Rừng trồng</c:v>
                      </c:pt>
                    </c:strCache>
                  </c:strRef>
                </c:tx>
                <c:spPr>
                  <a:noFill/>
                  <a:ln>
                    <a:solidFill>
                      <a:schemeClr val="tx1"/>
                    </a:solid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lumMod val="95000"/>
                              <a:lumOff val="5000"/>
                            </a:schemeClr>
                          </a:solidFill>
                          <a:effectLst/>
                          <a:latin typeface="#9Slide03 Oswald Light" panose="00000400000000000000" pitchFamily="2" charset="0"/>
                          <a:ea typeface="+mn-ea"/>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Sheet1!$A$2:$A$15</c15:sqref>
                        </c15:formulaRef>
                      </c:ext>
                    </c:extLst>
                    <c:numCache>
                      <c:formatCode>General</c:formatCode>
                      <c:ptCount val="4"/>
                      <c:pt idx="0">
                        <c:v>2005</c:v>
                      </c:pt>
                      <c:pt idx="1">
                        <c:v>2010</c:v>
                      </c:pt>
                      <c:pt idx="2">
                        <c:v>2015</c:v>
                      </c:pt>
                      <c:pt idx="3">
                        <c:v>2021</c:v>
                      </c:pt>
                    </c:numCache>
                  </c:numRef>
                </c:cat>
                <c:val>
                  <c:numRef>
                    <c:extLst>
                      <c:ext uri="{02D57815-91ED-43cb-92C2-25804820EDAC}">
                        <c15:formulaRef>
                          <c15:sqref>Sheet1!$C$2:$C$15</c15:sqref>
                        </c15:formulaRef>
                      </c:ext>
                    </c:extLst>
                    <c:numCache>
                      <c:formatCode>General</c:formatCode>
                      <c:ptCount val="4"/>
                      <c:pt idx="0">
                        <c:v>2.4</c:v>
                      </c:pt>
                      <c:pt idx="2">
                        <c:v>3.9</c:v>
                      </c:pt>
                    </c:numCache>
                  </c:numRef>
                </c:val>
                <c:extLst>
                  <c:ext xmlns:c16="http://schemas.microsoft.com/office/drawing/2014/chart" uri="{C3380CC4-5D6E-409C-BE32-E72D297353CC}">
                    <c16:uniqueId val="{00000002-FE8F-42F4-9EAB-A57B5B57BF52}"/>
                  </c:ext>
                </c:extLst>
              </c15:ser>
            </c15:filteredBarSeries>
          </c:ext>
        </c:extLst>
      </c:barChart>
      <c:lineChart>
        <c:grouping val="stacked"/>
        <c:varyColors val="0"/>
        <c:ser>
          <c:idx val="2"/>
          <c:order val="2"/>
          <c:tx>
            <c:strRef>
              <c:f>Sheet1!$D$1</c:f>
              <c:strCache>
                <c:ptCount val="1"/>
                <c:pt idx="0">
                  <c:v>Tỉ lệ lao động trong tổng số dân</c:v>
                </c:pt>
              </c:strCache>
            </c:strRef>
          </c:tx>
          <c:spPr>
            <a:ln w="15875" cap="rnd">
              <a:solidFill>
                <a:schemeClr val="tx1"/>
              </a:solidFill>
              <a:round/>
            </a:ln>
            <a:effectLst/>
          </c:spPr>
          <c:marker>
            <c:symbol val="diamond"/>
            <c:size val="7"/>
            <c:spPr>
              <a:solidFill>
                <a:schemeClr val="tx1"/>
              </a:solidFill>
              <a:ln w="9525">
                <a:solidFill>
                  <a:schemeClr val="tx1"/>
                </a:solidFill>
              </a:ln>
              <a:effectLst/>
            </c:spPr>
          </c:marker>
          <c:dLbls>
            <c:dLbl>
              <c:idx val="0"/>
              <c:layout>
                <c:manualLayout>
                  <c:x val="-4.4983647140157429E-2"/>
                  <c:y val="-6.6901464096814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E8F-42F4-9EAB-A57B5B57BF52}"/>
                </c:ext>
              </c:extLst>
            </c:dLbl>
            <c:dLbl>
              <c:idx val="1"/>
              <c:layout>
                <c:manualLayout>
                  <c:x val="-4.2938935906513868E-2"/>
                  <c:y val="-5.63380750288968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E8F-42F4-9EAB-A57B5B57BF52}"/>
                </c:ext>
              </c:extLst>
            </c:dLbl>
            <c:dLbl>
              <c:idx val="2"/>
              <c:layout>
                <c:manualLayout>
                  <c:x val="-3.8849513439226838E-2"/>
                  <c:y val="-6.3380334407508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E8F-42F4-9EAB-A57B5B57BF52}"/>
                </c:ext>
              </c:extLst>
            </c:dLbl>
            <c:dLbl>
              <c:idx val="3"/>
              <c:layout>
                <c:manualLayout>
                  <c:x val="-2.8625957271009247E-2"/>
                  <c:y val="-0.13028179850432395"/>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E8F-42F4-9EAB-A57B5B57BF52}"/>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95000"/>
                        <a:lumOff val="5000"/>
                      </a:schemeClr>
                    </a:solidFill>
                    <a:effectLst/>
                    <a:latin typeface="#9Slide03 Oswald Light" panose="00000400000000000000" pitchFamily="2" charset="0"/>
                    <a:ea typeface="+mn-ea"/>
                    <a:cs typeface="Times New Roman" panose="02020603050405020304" pitchFamily="18" charset="0"/>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Sheet1!$A$2:$A$15</c:f>
              <c:numCache>
                <c:formatCode>General</c:formatCode>
                <c:ptCount val="4"/>
                <c:pt idx="0">
                  <c:v>2005</c:v>
                </c:pt>
                <c:pt idx="1">
                  <c:v>2010</c:v>
                </c:pt>
                <c:pt idx="2">
                  <c:v>2015</c:v>
                </c:pt>
                <c:pt idx="3">
                  <c:v>2021</c:v>
                </c:pt>
              </c:numCache>
              <c:extLst/>
            </c:numRef>
          </c:cat>
          <c:val>
            <c:numRef>
              <c:f>Sheet1!$D$2:$D$15</c:f>
              <c:numCache>
                <c:formatCode>General</c:formatCode>
                <c:ptCount val="4"/>
                <c:pt idx="0">
                  <c:v>55.5</c:v>
                </c:pt>
                <c:pt idx="1">
                  <c:v>58.1</c:v>
                </c:pt>
                <c:pt idx="2">
                  <c:v>58.8</c:v>
                </c:pt>
                <c:pt idx="3">
                  <c:v>51.3</c:v>
                </c:pt>
              </c:numCache>
              <c:extLst/>
            </c:numRef>
          </c:val>
          <c:smooth val="0"/>
          <c:extLst>
            <c:ext xmlns:c16="http://schemas.microsoft.com/office/drawing/2014/chart" uri="{C3380CC4-5D6E-409C-BE32-E72D297353CC}">
              <c16:uniqueId val="{00000001-FE8F-42F4-9EAB-A57B5B57BF52}"/>
            </c:ext>
          </c:extLst>
        </c:ser>
        <c:dLbls>
          <c:showLegendKey val="0"/>
          <c:showVal val="0"/>
          <c:showCatName val="0"/>
          <c:showSerName val="0"/>
          <c:showPercent val="0"/>
          <c:showBubbleSize val="0"/>
        </c:dLbls>
        <c:marker val="1"/>
        <c:smooth val="0"/>
        <c:axId val="1391412464"/>
        <c:axId val="1552572656"/>
      </c:lineChart>
      <c:catAx>
        <c:axId val="1311752272"/>
        <c:scaling>
          <c:orientation val="minMax"/>
        </c:scaling>
        <c:delete val="0"/>
        <c:axPos val="b"/>
        <c:numFmt formatCode="General" sourceLinked="0"/>
        <c:majorTickMark val="cross"/>
        <c:minorTickMark val="cross"/>
        <c:tickLblPos val="nextTo"/>
        <c:spPr>
          <a:noFill/>
          <a:ln w="15875" cap="flat" cmpd="sng" algn="ctr">
            <a:solidFill>
              <a:schemeClr val="tx1"/>
            </a:solidFill>
            <a:round/>
            <a:tailEnd type="arrow"/>
          </a:ln>
          <a:effectLst/>
        </c:spPr>
        <c:txPr>
          <a:bodyPr rot="-60000000" spcFirstLastPara="1" vertOverflow="ellipsis" vert="horz" wrap="square" anchor="ctr" anchorCtr="1"/>
          <a:lstStyle/>
          <a:p>
            <a:pPr>
              <a:defRPr sz="1800" b="1" i="0" u="none" strike="noStrike" kern="1200" baseline="0">
                <a:solidFill>
                  <a:schemeClr val="tx1">
                    <a:lumMod val="95000"/>
                    <a:lumOff val="5000"/>
                  </a:schemeClr>
                </a:solidFill>
                <a:effectLst/>
                <a:latin typeface="#9Slide03 Oswald Light" panose="00000400000000000000" pitchFamily="2" charset="0"/>
                <a:ea typeface="+mn-ea"/>
                <a:cs typeface="Times New Roman" panose="02020603050405020304" pitchFamily="18" charset="0"/>
              </a:defRPr>
            </a:pPr>
            <a:endParaRPr lang="en-US"/>
          </a:p>
        </c:txPr>
        <c:crossAx val="1383286704"/>
        <c:crosses val="autoZero"/>
        <c:auto val="1"/>
        <c:lblAlgn val="ctr"/>
        <c:lblOffset val="50"/>
        <c:noMultiLvlLbl val="0"/>
      </c:catAx>
      <c:valAx>
        <c:axId val="1383286704"/>
        <c:scaling>
          <c:orientation val="minMax"/>
        </c:scaling>
        <c:delete val="0"/>
        <c:axPos val="l"/>
        <c:numFmt formatCode="General" sourceLinked="1"/>
        <c:majorTickMark val="out"/>
        <c:minorTickMark val="none"/>
        <c:tickLblPos val="nextTo"/>
        <c:spPr>
          <a:noFill/>
          <a:ln w="15875">
            <a:solidFill>
              <a:schemeClr val="tx1"/>
            </a:solidFill>
          </a:ln>
          <a:effectLst/>
        </c:spPr>
        <c:txPr>
          <a:bodyPr rot="-60000000" spcFirstLastPara="1" vertOverflow="ellipsis" vert="horz" wrap="square" anchor="ctr" anchorCtr="1"/>
          <a:lstStyle/>
          <a:p>
            <a:pPr>
              <a:defRPr sz="1800" b="1" i="0" u="none" strike="noStrike" kern="1200" baseline="0">
                <a:solidFill>
                  <a:schemeClr val="tx1">
                    <a:lumMod val="95000"/>
                    <a:lumOff val="5000"/>
                  </a:schemeClr>
                </a:solidFill>
                <a:effectLst/>
                <a:latin typeface="#9Slide03 Oswald Light" panose="00000400000000000000" pitchFamily="2" charset="0"/>
                <a:ea typeface="+mn-ea"/>
                <a:cs typeface="Times New Roman" panose="02020603050405020304" pitchFamily="18" charset="0"/>
              </a:defRPr>
            </a:pPr>
            <a:endParaRPr lang="en-US"/>
          </a:p>
        </c:txPr>
        <c:crossAx val="1311752272"/>
        <c:crosses val="autoZero"/>
        <c:crossBetween val="between"/>
        <c:minorUnit val="2"/>
      </c:valAx>
      <c:valAx>
        <c:axId val="1552572656"/>
        <c:scaling>
          <c:orientation val="minMax"/>
          <c:max val="70"/>
          <c:min val="0"/>
        </c:scaling>
        <c:delete val="0"/>
        <c:axPos val="r"/>
        <c:numFmt formatCode="General" sourceLinked="1"/>
        <c:majorTickMark val="out"/>
        <c:minorTickMark val="none"/>
        <c:tickLblPos val="nextTo"/>
        <c:spPr>
          <a:noFill/>
          <a:ln w="15875">
            <a:solidFill>
              <a:schemeClr val="tx1"/>
            </a:solidFill>
          </a:ln>
          <a:effectLst/>
        </c:spPr>
        <c:txPr>
          <a:bodyPr rot="-60000000" spcFirstLastPara="1" vertOverflow="ellipsis" vert="horz" wrap="square" anchor="ctr" anchorCtr="1"/>
          <a:lstStyle/>
          <a:p>
            <a:pPr>
              <a:defRPr sz="1800" b="1" i="0" u="none" strike="noStrike" kern="1200" baseline="0">
                <a:solidFill>
                  <a:schemeClr val="tx1">
                    <a:lumMod val="95000"/>
                    <a:lumOff val="5000"/>
                  </a:schemeClr>
                </a:solidFill>
                <a:effectLst/>
                <a:latin typeface="#9Slide03 Oswald Light" panose="00000400000000000000" pitchFamily="2" charset="0"/>
                <a:ea typeface="+mn-ea"/>
                <a:cs typeface="Times New Roman" panose="02020603050405020304" pitchFamily="18" charset="0"/>
              </a:defRPr>
            </a:pPr>
            <a:endParaRPr lang="en-US"/>
          </a:p>
        </c:txPr>
        <c:crossAx val="1391412464"/>
        <c:crosses val="max"/>
        <c:crossBetween val="between"/>
      </c:valAx>
      <c:catAx>
        <c:axId val="1391412464"/>
        <c:scaling>
          <c:orientation val="minMax"/>
        </c:scaling>
        <c:delete val="1"/>
        <c:axPos val="b"/>
        <c:numFmt formatCode="General" sourceLinked="1"/>
        <c:majorTickMark val="out"/>
        <c:minorTickMark val="none"/>
        <c:tickLblPos val="nextTo"/>
        <c:crossAx val="155257265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95000"/>
                  <a:lumOff val="5000"/>
                </a:schemeClr>
              </a:solidFill>
              <a:effectLst/>
              <a:latin typeface="#9Slide03 Oswald Light" panose="00000400000000000000" pitchFamily="2"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800" b="1">
          <a:solidFill>
            <a:schemeClr val="tx1">
              <a:lumMod val="95000"/>
              <a:lumOff val="5000"/>
            </a:schemeClr>
          </a:solidFill>
          <a:effectLst/>
          <a:latin typeface="#9Slide03 Oswald Light" panose="00000400000000000000" pitchFamily="2" charset="0"/>
          <a:cs typeface="Times New Roman" panose="02020603050405020304" pitchFamily="18"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Sheet1!$B$1</c:f>
              <c:strCache>
                <c:ptCount val="1"/>
                <c:pt idx="0">
                  <c:v>Lực lượng lao động</c:v>
                </c:pt>
              </c:strCache>
            </c:strRef>
          </c:tx>
          <c:spPr>
            <a:solidFill>
              <a:srgbClr val="00B050"/>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lumMod val="95000"/>
                        <a:lumOff val="5000"/>
                      </a:schemeClr>
                    </a:solidFill>
                    <a:effectLst/>
                    <a:latin typeface="#9Slide03 Oswald Light" panose="00000400000000000000" pitchFamily="2"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Sheet1!$A$2:$A$15</c:f>
              <c:numCache>
                <c:formatCode>General</c:formatCode>
                <c:ptCount val="4"/>
                <c:pt idx="0">
                  <c:v>2005</c:v>
                </c:pt>
                <c:pt idx="1">
                  <c:v>2010</c:v>
                </c:pt>
                <c:pt idx="2">
                  <c:v>2015</c:v>
                </c:pt>
                <c:pt idx="3">
                  <c:v>2021</c:v>
                </c:pt>
              </c:numCache>
              <c:extLst/>
            </c:numRef>
          </c:cat>
          <c:val>
            <c:numRef>
              <c:f>Sheet1!$B$2:$B$15</c:f>
              <c:numCache>
                <c:formatCode>General</c:formatCode>
                <c:ptCount val="4"/>
                <c:pt idx="0">
                  <c:v>44.9</c:v>
                </c:pt>
                <c:pt idx="1">
                  <c:v>50.4</c:v>
                </c:pt>
                <c:pt idx="2">
                  <c:v>54.3</c:v>
                </c:pt>
                <c:pt idx="3">
                  <c:v>50.6</c:v>
                </c:pt>
              </c:numCache>
              <c:extLst/>
            </c:numRef>
          </c:val>
          <c:extLst>
            <c:ext xmlns:c16="http://schemas.microsoft.com/office/drawing/2014/chart" uri="{C3380CC4-5D6E-409C-BE32-E72D297353CC}">
              <c16:uniqueId val="{00000000-FE8F-42F4-9EAB-A57B5B57BF52}"/>
            </c:ext>
          </c:extLst>
        </c:ser>
        <c:dLbls>
          <c:showLegendKey val="0"/>
          <c:showVal val="0"/>
          <c:showCatName val="0"/>
          <c:showSerName val="0"/>
          <c:showPercent val="0"/>
          <c:showBubbleSize val="0"/>
        </c:dLbls>
        <c:gapWidth val="219"/>
        <c:overlap val="100"/>
        <c:axId val="1311752272"/>
        <c:axId val="1383286704"/>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Rừng trồng</c:v>
                      </c:pt>
                    </c:strCache>
                  </c:strRef>
                </c:tx>
                <c:spPr>
                  <a:noFill/>
                  <a:ln>
                    <a:solidFill>
                      <a:schemeClr val="tx1"/>
                    </a:solid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lumMod val="95000"/>
                              <a:lumOff val="5000"/>
                            </a:schemeClr>
                          </a:solidFill>
                          <a:effectLst/>
                          <a:latin typeface="#9Slide03 Oswald Light" panose="00000400000000000000" pitchFamily="2" charset="0"/>
                          <a:ea typeface="+mn-ea"/>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Sheet1!$A$2:$A$15</c15:sqref>
                        </c15:formulaRef>
                      </c:ext>
                    </c:extLst>
                    <c:numCache>
                      <c:formatCode>General</c:formatCode>
                      <c:ptCount val="4"/>
                      <c:pt idx="0">
                        <c:v>2005</c:v>
                      </c:pt>
                      <c:pt idx="1">
                        <c:v>2010</c:v>
                      </c:pt>
                      <c:pt idx="2">
                        <c:v>2015</c:v>
                      </c:pt>
                      <c:pt idx="3">
                        <c:v>2021</c:v>
                      </c:pt>
                    </c:numCache>
                  </c:numRef>
                </c:cat>
                <c:val>
                  <c:numRef>
                    <c:extLst>
                      <c:ext uri="{02D57815-91ED-43cb-92C2-25804820EDAC}">
                        <c15:formulaRef>
                          <c15:sqref>Sheet1!$C$2:$C$15</c15:sqref>
                        </c15:formulaRef>
                      </c:ext>
                    </c:extLst>
                    <c:numCache>
                      <c:formatCode>General</c:formatCode>
                      <c:ptCount val="4"/>
                      <c:pt idx="0">
                        <c:v>2.4</c:v>
                      </c:pt>
                      <c:pt idx="2">
                        <c:v>3.9</c:v>
                      </c:pt>
                    </c:numCache>
                  </c:numRef>
                </c:val>
                <c:extLst>
                  <c:ext xmlns:c16="http://schemas.microsoft.com/office/drawing/2014/chart" uri="{C3380CC4-5D6E-409C-BE32-E72D297353CC}">
                    <c16:uniqueId val="{00000002-FE8F-42F4-9EAB-A57B5B57BF52}"/>
                  </c:ext>
                </c:extLst>
              </c15:ser>
            </c15:filteredBarSeries>
          </c:ext>
        </c:extLst>
      </c:barChart>
      <c:lineChart>
        <c:grouping val="stacked"/>
        <c:varyColors val="0"/>
        <c:ser>
          <c:idx val="2"/>
          <c:order val="2"/>
          <c:tx>
            <c:strRef>
              <c:f>Sheet1!$D$1</c:f>
              <c:strCache>
                <c:ptCount val="1"/>
                <c:pt idx="0">
                  <c:v>Tỉ lệ lao động trong tổng số dân</c:v>
                </c:pt>
              </c:strCache>
            </c:strRef>
          </c:tx>
          <c:spPr>
            <a:ln w="15875" cap="rnd">
              <a:solidFill>
                <a:schemeClr val="tx1"/>
              </a:solidFill>
              <a:round/>
            </a:ln>
            <a:effectLst/>
          </c:spPr>
          <c:marker>
            <c:symbol val="diamond"/>
            <c:size val="7"/>
            <c:spPr>
              <a:solidFill>
                <a:schemeClr val="tx1"/>
              </a:solidFill>
              <a:ln w="9525">
                <a:solidFill>
                  <a:schemeClr val="tx1"/>
                </a:solidFill>
              </a:ln>
              <a:effectLst/>
            </c:spPr>
          </c:marker>
          <c:dLbls>
            <c:dLbl>
              <c:idx val="0"/>
              <c:layout>
                <c:manualLayout>
                  <c:x val="-4.4983647140157429E-2"/>
                  <c:y val="-6.6901464096814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E8F-42F4-9EAB-A57B5B57BF52}"/>
                </c:ext>
              </c:extLst>
            </c:dLbl>
            <c:dLbl>
              <c:idx val="1"/>
              <c:layout>
                <c:manualLayout>
                  <c:x val="-4.2938935906513868E-2"/>
                  <c:y val="-5.63380750288968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E8F-42F4-9EAB-A57B5B57BF52}"/>
                </c:ext>
              </c:extLst>
            </c:dLbl>
            <c:dLbl>
              <c:idx val="2"/>
              <c:layout>
                <c:manualLayout>
                  <c:x val="-3.8849513439226838E-2"/>
                  <c:y val="-6.3380334407508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E8F-42F4-9EAB-A57B5B57BF52}"/>
                </c:ext>
              </c:extLst>
            </c:dLbl>
            <c:dLbl>
              <c:idx val="3"/>
              <c:layout>
                <c:manualLayout>
                  <c:x val="-2.8625957271009247E-2"/>
                  <c:y val="-0.13028179850432395"/>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E8F-42F4-9EAB-A57B5B57BF52}"/>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95000"/>
                        <a:lumOff val="5000"/>
                      </a:schemeClr>
                    </a:solidFill>
                    <a:effectLst/>
                    <a:latin typeface="#9Slide03 Oswald Light" panose="00000400000000000000" pitchFamily="2" charset="0"/>
                    <a:ea typeface="+mn-ea"/>
                    <a:cs typeface="Times New Roman" panose="02020603050405020304" pitchFamily="18" charset="0"/>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Sheet1!$A$2:$A$15</c:f>
              <c:numCache>
                <c:formatCode>General</c:formatCode>
                <c:ptCount val="4"/>
                <c:pt idx="0">
                  <c:v>2005</c:v>
                </c:pt>
                <c:pt idx="1">
                  <c:v>2010</c:v>
                </c:pt>
                <c:pt idx="2">
                  <c:v>2015</c:v>
                </c:pt>
                <c:pt idx="3">
                  <c:v>2021</c:v>
                </c:pt>
              </c:numCache>
              <c:extLst/>
            </c:numRef>
          </c:cat>
          <c:val>
            <c:numRef>
              <c:f>Sheet1!$D$2:$D$15</c:f>
              <c:numCache>
                <c:formatCode>General</c:formatCode>
                <c:ptCount val="4"/>
                <c:pt idx="0">
                  <c:v>55.5</c:v>
                </c:pt>
                <c:pt idx="1">
                  <c:v>58.1</c:v>
                </c:pt>
                <c:pt idx="2">
                  <c:v>58.8</c:v>
                </c:pt>
                <c:pt idx="3">
                  <c:v>51.3</c:v>
                </c:pt>
              </c:numCache>
              <c:extLst/>
            </c:numRef>
          </c:val>
          <c:smooth val="0"/>
          <c:extLst>
            <c:ext xmlns:c16="http://schemas.microsoft.com/office/drawing/2014/chart" uri="{C3380CC4-5D6E-409C-BE32-E72D297353CC}">
              <c16:uniqueId val="{00000001-FE8F-42F4-9EAB-A57B5B57BF52}"/>
            </c:ext>
          </c:extLst>
        </c:ser>
        <c:dLbls>
          <c:showLegendKey val="0"/>
          <c:showVal val="0"/>
          <c:showCatName val="0"/>
          <c:showSerName val="0"/>
          <c:showPercent val="0"/>
          <c:showBubbleSize val="0"/>
        </c:dLbls>
        <c:marker val="1"/>
        <c:smooth val="0"/>
        <c:axId val="1391412464"/>
        <c:axId val="1552572656"/>
      </c:lineChart>
      <c:catAx>
        <c:axId val="1311752272"/>
        <c:scaling>
          <c:orientation val="minMax"/>
        </c:scaling>
        <c:delete val="0"/>
        <c:axPos val="b"/>
        <c:numFmt formatCode="General" sourceLinked="0"/>
        <c:majorTickMark val="cross"/>
        <c:minorTickMark val="cross"/>
        <c:tickLblPos val="nextTo"/>
        <c:spPr>
          <a:noFill/>
          <a:ln w="15875" cap="flat" cmpd="sng" algn="ctr">
            <a:solidFill>
              <a:schemeClr val="tx1"/>
            </a:solidFill>
            <a:round/>
            <a:tailEnd type="arrow"/>
          </a:ln>
          <a:effectLst/>
        </c:spPr>
        <c:txPr>
          <a:bodyPr rot="-60000000" spcFirstLastPara="1" vertOverflow="ellipsis" vert="horz" wrap="square" anchor="ctr" anchorCtr="1"/>
          <a:lstStyle/>
          <a:p>
            <a:pPr>
              <a:defRPr sz="1800" b="1" i="0" u="none" strike="noStrike" kern="1200" baseline="0">
                <a:solidFill>
                  <a:schemeClr val="tx1">
                    <a:lumMod val="95000"/>
                    <a:lumOff val="5000"/>
                  </a:schemeClr>
                </a:solidFill>
                <a:effectLst/>
                <a:latin typeface="#9Slide03 Oswald Light" panose="00000400000000000000" pitchFamily="2" charset="0"/>
                <a:ea typeface="+mn-ea"/>
                <a:cs typeface="Times New Roman" panose="02020603050405020304" pitchFamily="18" charset="0"/>
              </a:defRPr>
            </a:pPr>
            <a:endParaRPr lang="en-US"/>
          </a:p>
        </c:txPr>
        <c:crossAx val="1383286704"/>
        <c:crosses val="autoZero"/>
        <c:auto val="1"/>
        <c:lblAlgn val="ctr"/>
        <c:lblOffset val="50"/>
        <c:noMultiLvlLbl val="0"/>
      </c:catAx>
      <c:valAx>
        <c:axId val="1383286704"/>
        <c:scaling>
          <c:orientation val="minMax"/>
        </c:scaling>
        <c:delete val="0"/>
        <c:axPos val="l"/>
        <c:numFmt formatCode="General" sourceLinked="1"/>
        <c:majorTickMark val="out"/>
        <c:minorTickMark val="none"/>
        <c:tickLblPos val="nextTo"/>
        <c:spPr>
          <a:noFill/>
          <a:ln w="15875">
            <a:solidFill>
              <a:schemeClr val="tx1"/>
            </a:solidFill>
          </a:ln>
          <a:effectLst/>
        </c:spPr>
        <c:txPr>
          <a:bodyPr rot="-60000000" spcFirstLastPara="1" vertOverflow="ellipsis" vert="horz" wrap="square" anchor="ctr" anchorCtr="1"/>
          <a:lstStyle/>
          <a:p>
            <a:pPr>
              <a:defRPr sz="1800" b="1" i="0" u="none" strike="noStrike" kern="1200" baseline="0">
                <a:solidFill>
                  <a:schemeClr val="tx1">
                    <a:lumMod val="95000"/>
                    <a:lumOff val="5000"/>
                  </a:schemeClr>
                </a:solidFill>
                <a:effectLst/>
                <a:latin typeface="#9Slide03 Oswald Light" panose="00000400000000000000" pitchFamily="2" charset="0"/>
                <a:ea typeface="+mn-ea"/>
                <a:cs typeface="Times New Roman" panose="02020603050405020304" pitchFamily="18" charset="0"/>
              </a:defRPr>
            </a:pPr>
            <a:endParaRPr lang="en-US"/>
          </a:p>
        </c:txPr>
        <c:crossAx val="1311752272"/>
        <c:crosses val="autoZero"/>
        <c:crossBetween val="between"/>
        <c:minorUnit val="2"/>
      </c:valAx>
      <c:valAx>
        <c:axId val="1552572656"/>
        <c:scaling>
          <c:orientation val="minMax"/>
          <c:max val="70"/>
          <c:min val="0"/>
        </c:scaling>
        <c:delete val="0"/>
        <c:axPos val="r"/>
        <c:numFmt formatCode="General" sourceLinked="1"/>
        <c:majorTickMark val="out"/>
        <c:minorTickMark val="none"/>
        <c:tickLblPos val="nextTo"/>
        <c:spPr>
          <a:noFill/>
          <a:ln w="15875">
            <a:solidFill>
              <a:schemeClr val="tx1"/>
            </a:solidFill>
          </a:ln>
          <a:effectLst/>
        </c:spPr>
        <c:txPr>
          <a:bodyPr rot="-60000000" spcFirstLastPara="1" vertOverflow="ellipsis" vert="horz" wrap="square" anchor="ctr" anchorCtr="1"/>
          <a:lstStyle/>
          <a:p>
            <a:pPr>
              <a:defRPr sz="1800" b="1" i="0" u="none" strike="noStrike" kern="1200" baseline="0">
                <a:solidFill>
                  <a:schemeClr val="tx1">
                    <a:lumMod val="95000"/>
                    <a:lumOff val="5000"/>
                  </a:schemeClr>
                </a:solidFill>
                <a:effectLst/>
                <a:latin typeface="#9Slide03 Oswald Light" panose="00000400000000000000" pitchFamily="2" charset="0"/>
                <a:ea typeface="+mn-ea"/>
                <a:cs typeface="Times New Roman" panose="02020603050405020304" pitchFamily="18" charset="0"/>
              </a:defRPr>
            </a:pPr>
            <a:endParaRPr lang="en-US"/>
          </a:p>
        </c:txPr>
        <c:crossAx val="1391412464"/>
        <c:crosses val="max"/>
        <c:crossBetween val="between"/>
      </c:valAx>
      <c:catAx>
        <c:axId val="1391412464"/>
        <c:scaling>
          <c:orientation val="minMax"/>
        </c:scaling>
        <c:delete val="1"/>
        <c:axPos val="b"/>
        <c:numFmt formatCode="General" sourceLinked="1"/>
        <c:majorTickMark val="out"/>
        <c:minorTickMark val="none"/>
        <c:tickLblPos val="nextTo"/>
        <c:crossAx val="155257265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95000"/>
                  <a:lumOff val="5000"/>
                </a:schemeClr>
              </a:solidFill>
              <a:effectLst/>
              <a:latin typeface="#9Slide03 Oswald Light" panose="00000400000000000000" pitchFamily="2"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800" b="1">
          <a:solidFill>
            <a:schemeClr val="tx1">
              <a:lumMod val="95000"/>
              <a:lumOff val="5000"/>
            </a:schemeClr>
          </a:solidFill>
          <a:effectLst/>
          <a:latin typeface="#9Slide03 Oswald Light" panose="00000400000000000000" pitchFamily="2" charset="0"/>
          <a:cs typeface="Times New Roman" panose="02020603050405020304" pitchFamily="18"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54450546622849"/>
          <c:y val="0.23444618368487072"/>
          <c:w val="0.82243028444973787"/>
          <c:h val="0.48854025023980435"/>
        </c:manualLayout>
      </c:layout>
      <c:areaChart>
        <c:grouping val="percentStacked"/>
        <c:varyColors val="0"/>
        <c:ser>
          <c:idx val="0"/>
          <c:order val="0"/>
          <c:tx>
            <c:strRef>
              <c:f>Sheet1!$B$1</c:f>
              <c:strCache>
                <c:ptCount val="1"/>
                <c:pt idx="0">
                  <c:v>Nông, lâm, thủy sản</c:v>
                </c:pt>
              </c:strCache>
            </c:strRef>
          </c:tx>
          <c:spPr>
            <a:solidFill>
              <a:srgbClr val="00B050"/>
            </a:solidFill>
            <a:ln w="19050">
              <a:solidFill>
                <a:schemeClr val="lt1"/>
              </a:solidFill>
            </a:ln>
            <a:effectLst/>
          </c:spPr>
          <c:dPt>
            <c:idx val="0"/>
            <c:bubble3D val="0"/>
            <c:spPr>
              <a:solidFill>
                <a:srgbClr val="00B050"/>
              </a:solidFill>
              <a:ln w="19050">
                <a:solidFill>
                  <a:schemeClr val="lt1"/>
                </a:solidFill>
              </a:ln>
              <a:effectLst/>
            </c:spPr>
            <c:extLst>
              <c:ext xmlns:c16="http://schemas.microsoft.com/office/drawing/2014/chart" uri="{C3380CC4-5D6E-409C-BE32-E72D297353CC}">
                <c16:uniqueId val="{00000001-A137-4154-B567-57928D16D969}"/>
              </c:ext>
            </c:extLst>
          </c:dPt>
          <c:dPt>
            <c:idx val="1"/>
            <c:bubble3D val="0"/>
            <c:spPr>
              <a:solidFill>
                <a:srgbClr val="00B050"/>
              </a:solidFill>
              <a:ln w="19050">
                <a:solidFill>
                  <a:schemeClr val="lt1"/>
                </a:solidFill>
              </a:ln>
              <a:effectLst/>
            </c:spPr>
            <c:extLst>
              <c:ext xmlns:c16="http://schemas.microsoft.com/office/drawing/2014/chart" uri="{C3380CC4-5D6E-409C-BE32-E72D297353CC}">
                <c16:uniqueId val="{00000003-A137-4154-B567-57928D16D969}"/>
              </c:ext>
            </c:extLst>
          </c:dPt>
          <c:dPt>
            <c:idx val="2"/>
            <c:bubble3D val="0"/>
            <c:spPr>
              <a:solidFill>
                <a:srgbClr val="00B050"/>
              </a:solidFill>
              <a:ln w="19050">
                <a:solidFill>
                  <a:schemeClr val="lt1"/>
                </a:solidFill>
              </a:ln>
              <a:effectLst/>
            </c:spPr>
            <c:extLst>
              <c:ext xmlns:c16="http://schemas.microsoft.com/office/drawing/2014/chart" uri="{C3380CC4-5D6E-409C-BE32-E72D297353CC}">
                <c16:uniqueId val="{00000005-A137-4154-B567-57928D16D969}"/>
              </c:ext>
            </c:extLst>
          </c:dPt>
          <c:dPt>
            <c:idx val="3"/>
            <c:bubble3D val="0"/>
            <c:spPr>
              <a:solidFill>
                <a:srgbClr val="00B050"/>
              </a:solidFill>
              <a:ln w="19050">
                <a:solidFill>
                  <a:schemeClr val="lt1"/>
                </a:solidFill>
              </a:ln>
              <a:effectLst/>
            </c:spPr>
            <c:extLst>
              <c:ext xmlns:c16="http://schemas.microsoft.com/office/drawing/2014/chart" uri="{C3380CC4-5D6E-409C-BE32-E72D297353CC}">
                <c16:uniqueId val="{00000007-A137-4154-B567-57928D16D969}"/>
              </c:ext>
            </c:extLst>
          </c:dPt>
          <c:dLbls>
            <c:dLbl>
              <c:idx val="0"/>
              <c:layout>
                <c:manualLayout>
                  <c:x val="3.968253968253968E-2"/>
                  <c:y val="6.69344042838018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137-4154-B567-57928D16D969}"/>
                </c:ext>
              </c:extLst>
            </c:dLbl>
            <c:dLbl>
              <c:idx val="3"/>
              <c:layout>
                <c:manualLayout>
                  <c:x val="-3.7348272642390462E-2"/>
                  <c:y val="-1.2271165694477102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137-4154-B567-57928D16D969}"/>
                </c:ext>
              </c:extLst>
            </c:dLbl>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9Slide03 Oswald Light" panose="00000400000000000000" pitchFamily="2"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2005</c:v>
                </c:pt>
                <c:pt idx="1">
                  <c:v>2010</c:v>
                </c:pt>
                <c:pt idx="2">
                  <c:v>2015</c:v>
                </c:pt>
                <c:pt idx="3">
                  <c:v>2021</c:v>
                </c:pt>
              </c:numCache>
            </c:numRef>
          </c:cat>
          <c:val>
            <c:numRef>
              <c:f>Sheet1!$B$2:$B$5</c:f>
              <c:numCache>
                <c:formatCode>General</c:formatCode>
                <c:ptCount val="4"/>
                <c:pt idx="0">
                  <c:v>55.1</c:v>
                </c:pt>
                <c:pt idx="1">
                  <c:v>48.4</c:v>
                </c:pt>
                <c:pt idx="2">
                  <c:v>43.6</c:v>
                </c:pt>
                <c:pt idx="3">
                  <c:v>29.1</c:v>
                </c:pt>
              </c:numCache>
            </c:numRef>
          </c:val>
          <c:extLst>
            <c:ext xmlns:c16="http://schemas.microsoft.com/office/drawing/2014/chart" uri="{C3380CC4-5D6E-409C-BE32-E72D297353CC}">
              <c16:uniqueId val="{00000008-A137-4154-B567-57928D16D969}"/>
            </c:ext>
          </c:extLst>
        </c:ser>
        <c:ser>
          <c:idx val="1"/>
          <c:order val="1"/>
          <c:tx>
            <c:strRef>
              <c:f>Sheet1!$C$1</c:f>
              <c:strCache>
                <c:ptCount val="1"/>
                <c:pt idx="0">
                  <c:v>Công nghiệp, xây dựng</c:v>
                </c:pt>
              </c:strCache>
            </c:strRef>
          </c:tx>
          <c:spPr>
            <a:solidFill>
              <a:schemeClr val="accent6">
                <a:lumMod val="75000"/>
              </a:schemeClr>
            </a:solidFill>
            <a:ln w="19050">
              <a:solidFill>
                <a:schemeClr val="lt1"/>
              </a:solidFill>
            </a:ln>
            <a:effectLst/>
          </c:spPr>
          <c:dLbls>
            <c:dLbl>
              <c:idx val="0"/>
              <c:layout>
                <c:manualLayout>
                  <c:x val="3.968253968253968E-2"/>
                  <c:y val="-6.135582847238551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137-4154-B567-57928D16D969}"/>
                </c:ext>
              </c:extLst>
            </c:dLbl>
            <c:dLbl>
              <c:idx val="3"/>
              <c:layout>
                <c:manualLayout>
                  <c:x val="-3.7348272642390462E-2"/>
                  <c:y val="-3.346720214190032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137-4154-B567-57928D16D969}"/>
                </c:ext>
              </c:extLst>
            </c:dLbl>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9Slide03 Oswald Light" panose="00000400000000000000" pitchFamily="2"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2005</c:v>
                </c:pt>
                <c:pt idx="1">
                  <c:v>2010</c:v>
                </c:pt>
                <c:pt idx="2">
                  <c:v>2015</c:v>
                </c:pt>
                <c:pt idx="3">
                  <c:v>2021</c:v>
                </c:pt>
              </c:numCache>
            </c:numRef>
          </c:cat>
          <c:val>
            <c:numRef>
              <c:f>Sheet1!$C$2:$C$5</c:f>
              <c:numCache>
                <c:formatCode>General</c:formatCode>
                <c:ptCount val="4"/>
                <c:pt idx="0">
                  <c:v>17.600000000000001</c:v>
                </c:pt>
                <c:pt idx="1">
                  <c:v>20.9</c:v>
                </c:pt>
                <c:pt idx="2">
                  <c:v>23</c:v>
                </c:pt>
                <c:pt idx="3">
                  <c:v>33.1</c:v>
                </c:pt>
              </c:numCache>
            </c:numRef>
          </c:val>
          <c:extLst>
            <c:ext xmlns:c16="http://schemas.microsoft.com/office/drawing/2014/chart" uri="{C3380CC4-5D6E-409C-BE32-E72D297353CC}">
              <c16:uniqueId val="{0000000B-A137-4154-B567-57928D16D969}"/>
            </c:ext>
          </c:extLst>
        </c:ser>
        <c:ser>
          <c:idx val="2"/>
          <c:order val="2"/>
          <c:tx>
            <c:strRef>
              <c:f>Sheet1!$D$1</c:f>
              <c:strCache>
                <c:ptCount val="1"/>
                <c:pt idx="0">
                  <c:v>Dịch vụ</c:v>
                </c:pt>
              </c:strCache>
            </c:strRef>
          </c:tx>
          <c:spPr>
            <a:solidFill>
              <a:srgbClr val="FFFF00"/>
            </a:solidFill>
            <a:ln w="19050">
              <a:solidFill>
                <a:schemeClr val="lt1"/>
              </a:solidFill>
            </a:ln>
            <a:effectLst/>
          </c:spPr>
          <c:dLbls>
            <c:dLbl>
              <c:idx val="0"/>
              <c:layout>
                <c:manualLayout>
                  <c:x val="3.96825396825396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137-4154-B567-57928D16D969}"/>
                </c:ext>
              </c:extLst>
            </c:dLbl>
            <c:dLbl>
              <c:idx val="3"/>
              <c:layout>
                <c:manualLayout>
                  <c:x val="-3.734827264239046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137-4154-B567-57928D16D969}"/>
                </c:ext>
              </c:extLst>
            </c:dLbl>
            <c:spPr>
              <a:noFill/>
              <a:ln>
                <a:noFill/>
              </a:ln>
              <a:effectLst/>
            </c:spPr>
            <c:txPr>
              <a:bodyPr rot="0" spcFirstLastPara="1" vertOverflow="ellipsis" vert="horz" wrap="square" anchor="ctr" anchorCtr="1"/>
              <a:lstStyle/>
              <a:p>
                <a:pPr>
                  <a:defRPr sz="1800" b="0" i="0" u="none" strike="noStrike" kern="1200" baseline="0">
                    <a:solidFill>
                      <a:srgbClr val="893621"/>
                    </a:solidFill>
                    <a:latin typeface="#9Slide03 Oswald Light" panose="00000400000000000000" pitchFamily="2"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2005</c:v>
                </c:pt>
                <c:pt idx="1">
                  <c:v>2010</c:v>
                </c:pt>
                <c:pt idx="2">
                  <c:v>2015</c:v>
                </c:pt>
                <c:pt idx="3">
                  <c:v>2021</c:v>
                </c:pt>
              </c:numCache>
            </c:numRef>
          </c:cat>
          <c:val>
            <c:numRef>
              <c:f>Sheet1!$D$2:$D$5</c:f>
              <c:numCache>
                <c:formatCode>General</c:formatCode>
                <c:ptCount val="4"/>
                <c:pt idx="0">
                  <c:v>27.3</c:v>
                </c:pt>
                <c:pt idx="1">
                  <c:v>30.7</c:v>
                </c:pt>
                <c:pt idx="2">
                  <c:v>33.4</c:v>
                </c:pt>
                <c:pt idx="3">
                  <c:v>37.799999999999997</c:v>
                </c:pt>
              </c:numCache>
            </c:numRef>
          </c:val>
          <c:extLst>
            <c:ext xmlns:c16="http://schemas.microsoft.com/office/drawing/2014/chart" uri="{C3380CC4-5D6E-409C-BE32-E72D297353CC}">
              <c16:uniqueId val="{0000000E-A137-4154-B567-57928D16D969}"/>
            </c:ext>
          </c:extLst>
        </c:ser>
        <c:dLbls>
          <c:showLegendKey val="0"/>
          <c:showVal val="0"/>
          <c:showCatName val="0"/>
          <c:showSerName val="0"/>
          <c:showPercent val="0"/>
          <c:showBubbleSize val="0"/>
        </c:dLbls>
        <c:axId val="24192672"/>
        <c:axId val="14120416"/>
      </c:areaChart>
      <c:catAx>
        <c:axId val="24192672"/>
        <c:scaling>
          <c:orientation val="minMax"/>
        </c:scaling>
        <c:delete val="0"/>
        <c:axPos val="b"/>
        <c:numFmt formatCode="General" sourceLinked="1"/>
        <c:majorTickMark val="out"/>
        <c:minorTickMark val="none"/>
        <c:tickLblPos val="nextTo"/>
        <c:spPr>
          <a:noFill/>
          <a:ln w="9525" cap="flat" cmpd="sng" algn="ctr">
            <a:solidFill>
              <a:sysClr val="window" lastClr="FFFFFF"/>
            </a:solidFill>
            <a:round/>
          </a:ln>
          <a:effectLst/>
        </c:spPr>
        <c:txPr>
          <a:bodyPr rot="-60000000" spcFirstLastPara="1" vertOverflow="ellipsis" vert="horz" wrap="square" anchor="ctr" anchorCtr="1"/>
          <a:lstStyle/>
          <a:p>
            <a:pPr>
              <a:defRPr sz="1800" b="0" i="0" u="none" strike="noStrike" kern="1200" baseline="0">
                <a:solidFill>
                  <a:schemeClr val="bg1"/>
                </a:solidFill>
                <a:latin typeface="#9Slide03 Oswald Light" panose="00000400000000000000" pitchFamily="2" charset="0"/>
                <a:ea typeface="+mn-ea"/>
                <a:cs typeface="Times New Roman" panose="02020603050405020304" pitchFamily="18" charset="0"/>
              </a:defRPr>
            </a:pPr>
            <a:endParaRPr lang="en-US"/>
          </a:p>
        </c:txPr>
        <c:crossAx val="14120416"/>
        <c:crosses val="autoZero"/>
        <c:auto val="1"/>
        <c:lblAlgn val="ctr"/>
        <c:lblOffset val="100"/>
        <c:noMultiLvlLbl val="0"/>
      </c:catAx>
      <c:valAx>
        <c:axId val="141204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solidFill>
              <a:sysClr val="window" lastClr="FFFFFF"/>
            </a:solidFill>
          </a:ln>
          <a:effectLst/>
        </c:spPr>
        <c:txPr>
          <a:bodyPr rot="-60000000" spcFirstLastPara="1" vertOverflow="ellipsis" vert="horz" wrap="square" anchor="ctr" anchorCtr="1"/>
          <a:lstStyle/>
          <a:p>
            <a:pPr>
              <a:defRPr sz="1800" b="0" i="0" u="none" strike="noStrike" kern="1200" baseline="0">
                <a:solidFill>
                  <a:schemeClr val="bg1"/>
                </a:solidFill>
                <a:latin typeface="#9Slide03 Oswald Light" panose="00000400000000000000" pitchFamily="2" charset="0"/>
                <a:ea typeface="+mn-ea"/>
                <a:cs typeface="Times New Roman" panose="02020603050405020304" pitchFamily="18" charset="0"/>
              </a:defRPr>
            </a:pPr>
            <a:endParaRPr lang="en-US"/>
          </a:p>
        </c:txPr>
        <c:crossAx val="24192672"/>
        <c:crosses val="autoZero"/>
        <c:crossBetween val="midCat"/>
      </c:valAx>
      <c:spPr>
        <a:noFill/>
        <a:ln>
          <a:noFill/>
        </a:ln>
        <a:effectLst/>
      </c:spPr>
    </c:plotArea>
    <c:legend>
      <c:legendPos val="b"/>
      <c:layout>
        <c:manualLayout>
          <c:xMode val="edge"/>
          <c:yMode val="edge"/>
          <c:x val="0.11823708022656337"/>
          <c:y val="0.83988207175181673"/>
          <c:w val="0.76352583954687325"/>
          <c:h val="5.4827738212230408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9Slide03 Oswald Light" panose="00000400000000000000" pitchFamily="2"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800">
          <a:solidFill>
            <a:schemeClr val="bg1"/>
          </a:solidFill>
          <a:latin typeface="#9Slide03 Oswald Light" panose="00000400000000000000" pitchFamily="2" charset="0"/>
          <a:cs typeface="Times New Roman" panose="02020603050405020304" pitchFamily="18"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0.14828858997134828"/>
          <c:y val="0"/>
        </c:manualLayout>
      </c:layout>
      <c:overlay val="0"/>
      <c:spPr>
        <a:noFill/>
        <a:ln>
          <a:noFill/>
        </a:ln>
        <a:effectLst/>
      </c:spPr>
      <c:txPr>
        <a:bodyPr rot="0" spcFirstLastPara="1" vertOverflow="ellipsis" vert="horz" wrap="square" anchor="ctr" anchorCtr="1"/>
        <a:lstStyle/>
        <a:p>
          <a:pPr>
            <a:defRPr sz="2160" b="0" i="0" u="none" strike="noStrike" kern="1200" spc="0" baseline="0">
              <a:solidFill>
                <a:schemeClr val="bg1"/>
              </a:solidFill>
              <a:latin typeface="#9Slide03 Oswald Light" panose="00000400000000000000" pitchFamily="2" charset="0"/>
              <a:ea typeface="+mn-ea"/>
              <a:cs typeface="Times New Roman" panose="02020603050405020304" pitchFamily="18" charset="0"/>
            </a:defRPr>
          </a:pPr>
          <a:endParaRPr lang="en-US"/>
        </a:p>
      </c:txPr>
    </c:title>
    <c:autoTitleDeleted val="0"/>
    <c:plotArea>
      <c:layout>
        <c:manualLayout>
          <c:layoutTarget val="inner"/>
          <c:xMode val="edge"/>
          <c:yMode val="edge"/>
          <c:x val="4.7774546647578138E-2"/>
          <c:y val="0.14722222222222223"/>
          <c:w val="0.33626908852302551"/>
          <c:h val="0.70456380452443446"/>
        </c:manualLayout>
      </c:layout>
      <c:pieChart>
        <c:varyColors val="1"/>
        <c:ser>
          <c:idx val="0"/>
          <c:order val="0"/>
          <c:tx>
            <c:strRef>
              <c:f>Sheet1!$B$1</c:f>
              <c:strCache>
                <c:ptCount val="1"/>
                <c:pt idx="0">
                  <c:v>Năm 2005</c:v>
                </c:pt>
              </c:strCache>
            </c:strRef>
          </c:tx>
          <c:dPt>
            <c:idx val="0"/>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1-9DAA-4114-B30B-AB989C7885FD}"/>
              </c:ext>
            </c:extLst>
          </c:dPt>
          <c:dPt>
            <c:idx val="1"/>
            <c:bubble3D val="0"/>
            <c:spPr>
              <a:solidFill>
                <a:srgbClr val="00B050"/>
              </a:solidFill>
              <a:ln w="19050">
                <a:solidFill>
                  <a:schemeClr val="lt1"/>
                </a:solidFill>
              </a:ln>
              <a:effectLst/>
            </c:spPr>
            <c:extLst>
              <c:ext xmlns:c16="http://schemas.microsoft.com/office/drawing/2014/chart" uri="{C3380CC4-5D6E-409C-BE32-E72D297353CC}">
                <c16:uniqueId val="{00000003-9DAA-4114-B30B-AB989C7885FD}"/>
              </c:ext>
            </c:extLst>
          </c:dPt>
          <c:dPt>
            <c:idx val="2"/>
            <c:bubble3D val="0"/>
            <c:spPr>
              <a:solidFill>
                <a:srgbClr val="0070C0"/>
              </a:solidFill>
              <a:ln w="19050">
                <a:solidFill>
                  <a:schemeClr val="lt1"/>
                </a:solidFill>
              </a:ln>
              <a:effectLst/>
            </c:spPr>
            <c:extLst>
              <c:ext xmlns:c16="http://schemas.microsoft.com/office/drawing/2014/chart" uri="{C3380CC4-5D6E-409C-BE32-E72D297353CC}">
                <c16:uniqueId val="{00000005-9DAA-4114-B30B-AB989C7885FD}"/>
              </c:ext>
            </c:extLst>
          </c:dPt>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DAA-4114-B30B-AB989C7885FD}"/>
                </c:ext>
              </c:extLst>
            </c:dLbl>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DAA-4114-B30B-AB989C7885FD}"/>
                </c:ext>
              </c:extLst>
            </c:dLbl>
            <c:dLbl>
              <c:idx val="2"/>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DAA-4114-B30B-AB989C7885FD}"/>
                </c:ext>
              </c:extLst>
            </c:dLbl>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9Slide03 Oswald Light" panose="00000400000000000000" pitchFamily="2" charset="0"/>
                    <a:ea typeface="+mn-ea"/>
                    <a:cs typeface="Times New Roman" panose="02020603050405020304" pitchFamily="18" charset="0"/>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Sheet1!$A$2:$A$4</c:f>
              <c:strCache>
                <c:ptCount val="3"/>
                <c:pt idx="0">
                  <c:v>Khu vực nhà nước</c:v>
                </c:pt>
                <c:pt idx="1">
                  <c:v>Khu vực ngoài Nhà nước</c:v>
                </c:pt>
                <c:pt idx="2">
                  <c:v>Khu vực có vố đầu tư nước ngoài</c:v>
                </c:pt>
              </c:strCache>
            </c:strRef>
          </c:cat>
          <c:val>
            <c:numRef>
              <c:f>Sheet1!$B$2:$B$4</c:f>
              <c:numCache>
                <c:formatCode>General</c:formatCode>
                <c:ptCount val="3"/>
                <c:pt idx="0">
                  <c:v>11.6</c:v>
                </c:pt>
                <c:pt idx="1">
                  <c:v>85.8</c:v>
                </c:pt>
                <c:pt idx="2">
                  <c:v>2.6</c:v>
                </c:pt>
              </c:numCache>
            </c:numRef>
          </c:val>
          <c:extLst>
            <c:ext xmlns:c16="http://schemas.microsoft.com/office/drawing/2014/chart" uri="{C3380CC4-5D6E-409C-BE32-E72D297353CC}">
              <c16:uniqueId val="{00000006-9DAA-4114-B30B-AB989C7885FD}"/>
            </c:ext>
          </c:extLst>
        </c:ser>
        <c:dLbls>
          <c:showLegendKey val="0"/>
          <c:showVal val="0"/>
          <c:showCatName val="0"/>
          <c:showSerName val="0"/>
          <c:showPercent val="0"/>
          <c:showBubbleSize val="0"/>
          <c:showLeaderLines val="1"/>
        </c:dLbls>
        <c:firstSliceAng val="0"/>
        <c:extLst>
          <c:ext xmlns:c15="http://schemas.microsoft.com/office/drawing/2012/chart" uri="{02D57815-91ED-43cb-92C2-25804820EDAC}">
            <c15:filteredPieSeries>
              <c15:ser>
                <c:idx val="1"/>
                <c:order val="1"/>
                <c:tx>
                  <c:strRef>
                    <c:extLst>
                      <c:ext uri="{02D57815-91ED-43cb-92C2-25804820EDAC}">
                        <c15:formulaRef>
                          <c15:sqref>Sheet1!$C$1</c15:sqref>
                        </c15:formulaRef>
                      </c:ext>
                    </c:extLst>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8-9DAA-4114-B30B-AB989C7885F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A-9DAA-4114-B30B-AB989C7885F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C-9DAA-4114-B30B-AB989C7885FD}"/>
                    </c:ext>
                  </c:extLst>
                </c:dPt>
                <c:cat>
                  <c:strRef>
                    <c:extLst>
                      <c:ext uri="{02D57815-91ED-43cb-92C2-25804820EDAC}">
                        <c15:formulaRef>
                          <c15:sqref>Sheet1!$A$2:$A$4</c15:sqref>
                        </c15:formulaRef>
                      </c:ext>
                    </c:extLst>
                    <c:strCache>
                      <c:ptCount val="3"/>
                      <c:pt idx="0">
                        <c:v>Khu vực nhà nước</c:v>
                      </c:pt>
                      <c:pt idx="1">
                        <c:v>Khu vực ngoài Nhà nước</c:v>
                      </c:pt>
                      <c:pt idx="2">
                        <c:v>Khu vực có vố đầu tư nước ngoài</c:v>
                      </c:pt>
                    </c:strCache>
                  </c:strRef>
                </c:cat>
                <c:val>
                  <c:numRef>
                    <c:extLst>
                      <c:ext uri="{02D57815-91ED-43cb-92C2-25804820EDAC}">
                        <c15:formulaRef>
                          <c15:sqref>Sheet1!$C$2:$C$5</c15:sqref>
                        </c15:formulaRef>
                      </c:ext>
                    </c:extLst>
                    <c:numCache>
                      <c:formatCode>General</c:formatCode>
                      <c:ptCount val="3"/>
                    </c:numCache>
                  </c:numRef>
                </c:val>
                <c:extLst>
                  <c:ext xmlns:c16="http://schemas.microsoft.com/office/drawing/2014/chart" uri="{C3380CC4-5D6E-409C-BE32-E72D297353CC}">
                    <c16:uniqueId val="{0000000D-9DAA-4114-B30B-AB989C7885FD}"/>
                  </c:ext>
                </c:extLst>
              </c15:ser>
            </c15:filteredPieSeries>
          </c:ext>
        </c:extLst>
      </c:pieChart>
      <c:spPr>
        <a:noFill/>
        <a:ln>
          <a:noFill/>
        </a:ln>
        <a:effectLst/>
      </c:spPr>
    </c:plotArea>
    <c:legend>
      <c:legendPos val="b"/>
      <c:layout>
        <c:manualLayout>
          <c:xMode val="edge"/>
          <c:yMode val="edge"/>
          <c:x val="6.5447939429361723E-2"/>
          <c:y val="0.85063487897346168"/>
          <c:w val="0.89999993918122123"/>
          <c:h val="0.12834523160103495"/>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9Slide03 Oswald Light" panose="00000400000000000000" pitchFamily="2"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800">
          <a:solidFill>
            <a:schemeClr val="bg1"/>
          </a:solidFill>
          <a:latin typeface="#9Slide03 Oswald Light" panose="00000400000000000000" pitchFamily="2" charset="0"/>
          <a:cs typeface="Times New Roman" panose="02020603050405020304" pitchFamily="18"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0.14136825936530659"/>
          <c:y val="1.1904761904761904E-2"/>
        </c:manualLayout>
      </c:layout>
      <c:overlay val="0"/>
      <c:spPr>
        <a:noFill/>
        <a:ln>
          <a:noFill/>
        </a:ln>
        <a:effectLst/>
      </c:spPr>
      <c:txPr>
        <a:bodyPr rot="0" spcFirstLastPara="1" vertOverflow="ellipsis" vert="horz" wrap="square" anchor="ctr" anchorCtr="1"/>
        <a:lstStyle/>
        <a:p>
          <a:pPr>
            <a:defRPr sz="2160" b="0" i="0" u="none" strike="noStrike" kern="1200" spc="0" baseline="0">
              <a:solidFill>
                <a:schemeClr val="bg1"/>
              </a:solidFill>
              <a:latin typeface="#9Slide03 Oswald Light" panose="00000400000000000000" pitchFamily="2" charset="0"/>
              <a:ea typeface="+mn-ea"/>
              <a:cs typeface="Times New Roman" panose="02020603050405020304" pitchFamily="18" charset="0"/>
            </a:defRPr>
          </a:pPr>
          <a:endParaRPr lang="en-US"/>
        </a:p>
      </c:txPr>
    </c:title>
    <c:autoTitleDeleted val="0"/>
    <c:plotArea>
      <c:layout>
        <c:manualLayout>
          <c:layoutTarget val="inner"/>
          <c:xMode val="edge"/>
          <c:yMode val="edge"/>
          <c:x val="4.7774546647578138E-2"/>
          <c:y val="0.14722222222222223"/>
          <c:w val="0.33626908852302551"/>
          <c:h val="0.70456380452443446"/>
        </c:manualLayout>
      </c:layout>
      <c:pieChart>
        <c:varyColors val="1"/>
        <c:ser>
          <c:idx val="0"/>
          <c:order val="0"/>
          <c:tx>
            <c:strRef>
              <c:f>Sheet1!$B$1</c:f>
              <c:strCache>
                <c:ptCount val="1"/>
                <c:pt idx="0">
                  <c:v>Năm 2021</c:v>
                </c:pt>
              </c:strCache>
            </c:strRef>
          </c:tx>
          <c:dPt>
            <c:idx val="0"/>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1-F150-493F-9C69-970492CA1076}"/>
              </c:ext>
            </c:extLst>
          </c:dPt>
          <c:dPt>
            <c:idx val="1"/>
            <c:bubble3D val="0"/>
            <c:spPr>
              <a:solidFill>
                <a:srgbClr val="00B050"/>
              </a:solidFill>
              <a:ln w="19050">
                <a:solidFill>
                  <a:schemeClr val="lt1"/>
                </a:solidFill>
              </a:ln>
              <a:effectLst/>
            </c:spPr>
            <c:extLst>
              <c:ext xmlns:c16="http://schemas.microsoft.com/office/drawing/2014/chart" uri="{C3380CC4-5D6E-409C-BE32-E72D297353CC}">
                <c16:uniqueId val="{00000003-F150-493F-9C69-970492CA1076}"/>
              </c:ext>
            </c:extLst>
          </c:dPt>
          <c:dPt>
            <c:idx val="2"/>
            <c:bubble3D val="0"/>
            <c:spPr>
              <a:solidFill>
                <a:srgbClr val="0070C0"/>
              </a:solidFill>
              <a:ln w="19050">
                <a:solidFill>
                  <a:schemeClr val="lt1"/>
                </a:solidFill>
              </a:ln>
              <a:effectLst/>
            </c:spPr>
            <c:extLst>
              <c:ext xmlns:c16="http://schemas.microsoft.com/office/drawing/2014/chart" uri="{C3380CC4-5D6E-409C-BE32-E72D297353CC}">
                <c16:uniqueId val="{00000005-F150-493F-9C69-970492CA1076}"/>
              </c:ext>
            </c:extLst>
          </c:dPt>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150-493F-9C69-970492CA1076}"/>
                </c:ext>
              </c:extLst>
            </c:dLbl>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150-493F-9C69-970492CA1076}"/>
                </c:ext>
              </c:extLst>
            </c:dLbl>
            <c:dLbl>
              <c:idx val="2"/>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150-493F-9C69-970492CA1076}"/>
                </c:ext>
              </c:extLst>
            </c:dLbl>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9Slide03 Oswald Light" panose="00000400000000000000" pitchFamily="2" charset="0"/>
                    <a:ea typeface="+mn-ea"/>
                    <a:cs typeface="Times New Roman" panose="02020603050405020304" pitchFamily="18" charset="0"/>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Sheet1!$A$2:$A$4</c:f>
              <c:strCache>
                <c:ptCount val="3"/>
                <c:pt idx="0">
                  <c:v>Khu vực nhà nước</c:v>
                </c:pt>
                <c:pt idx="1">
                  <c:v>Khu vực ngoài Nhà nước</c:v>
                </c:pt>
                <c:pt idx="2">
                  <c:v>Khu vực có vố đầu tư nước ngoài</c:v>
                </c:pt>
              </c:strCache>
              <c:extLst/>
            </c:strRef>
          </c:cat>
          <c:val>
            <c:numRef>
              <c:f>Sheet1!$B$2:$B$4</c:f>
              <c:numCache>
                <c:formatCode>General</c:formatCode>
                <c:ptCount val="3"/>
                <c:pt idx="0">
                  <c:v>8.1</c:v>
                </c:pt>
                <c:pt idx="1">
                  <c:v>82.6</c:v>
                </c:pt>
                <c:pt idx="2">
                  <c:v>9.3000000000000007</c:v>
                </c:pt>
              </c:numCache>
              <c:extLst/>
            </c:numRef>
          </c:val>
          <c:extLst>
            <c:ext xmlns:c16="http://schemas.microsoft.com/office/drawing/2014/chart" uri="{C3380CC4-5D6E-409C-BE32-E72D297353CC}">
              <c16:uniqueId val="{00000006-F150-493F-9C69-970492CA1076}"/>
            </c:ext>
          </c:extLst>
        </c:ser>
        <c:dLbls>
          <c:showLegendKey val="0"/>
          <c:showVal val="0"/>
          <c:showCatName val="0"/>
          <c:showSerName val="0"/>
          <c:showPercent val="0"/>
          <c:showBubbleSize val="0"/>
          <c:showLeaderLines val="1"/>
        </c:dLbls>
        <c:firstSliceAng val="0"/>
        <c:extLst>
          <c:ext xmlns:c15="http://schemas.microsoft.com/office/drawing/2012/chart" uri="{02D57815-91ED-43cb-92C2-25804820EDAC}">
            <c15:filteredPieSeries>
              <c15:ser>
                <c:idx val="1"/>
                <c:order val="1"/>
                <c:tx>
                  <c:strRef>
                    <c:extLst>
                      <c:ext uri="{02D57815-91ED-43cb-92C2-25804820EDAC}">
                        <c15:formulaRef>
                          <c15:sqref>Sheet1!$C$1</c15:sqref>
                        </c15:formulaRef>
                      </c:ext>
                    </c:extLst>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8-F150-493F-9C69-970492CA107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A-F150-493F-9C69-970492CA107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C-F150-493F-9C69-970492CA1076}"/>
                    </c:ext>
                  </c:extLst>
                </c:dPt>
                <c:cat>
                  <c:strRef>
                    <c:extLst>
                      <c:ext uri="{02D57815-91ED-43cb-92C2-25804820EDAC}">
                        <c15:formulaRef>
                          <c15:sqref>Sheet1!$A$2:$A$4</c15:sqref>
                        </c15:formulaRef>
                      </c:ext>
                    </c:extLst>
                    <c:strCache>
                      <c:ptCount val="3"/>
                      <c:pt idx="0">
                        <c:v>Khu vực nhà nước</c:v>
                      </c:pt>
                      <c:pt idx="1">
                        <c:v>Khu vực ngoài Nhà nước</c:v>
                      </c:pt>
                      <c:pt idx="2">
                        <c:v>Khu vực có vố đầu tư nước ngoài</c:v>
                      </c:pt>
                    </c:strCache>
                  </c:strRef>
                </c:cat>
                <c:val>
                  <c:numRef>
                    <c:extLst>
                      <c:ext uri="{02D57815-91ED-43cb-92C2-25804820EDAC}">
                        <c15:formulaRef>
                          <c15:sqref>Sheet1!$C$2:$C$5</c15:sqref>
                        </c15:formulaRef>
                      </c:ext>
                    </c:extLst>
                    <c:numCache>
                      <c:formatCode>General</c:formatCode>
                      <c:ptCount val="3"/>
                    </c:numCache>
                  </c:numRef>
                </c:val>
                <c:extLst>
                  <c:ext xmlns:c16="http://schemas.microsoft.com/office/drawing/2014/chart" uri="{C3380CC4-5D6E-409C-BE32-E72D297353CC}">
                    <c16:uniqueId val="{0000000D-F150-493F-9C69-970492CA1076}"/>
                  </c:ext>
                </c:extLst>
              </c15:ser>
            </c15:filteredPieSeries>
          </c:ext>
        </c:extLst>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800">
          <a:solidFill>
            <a:schemeClr val="bg1"/>
          </a:solidFill>
          <a:latin typeface="#9Slide03 Oswald Light" panose="00000400000000000000" pitchFamily="2" charset="0"/>
          <a:cs typeface="Times New Roman" panose="02020603050405020304" pitchFamily="18"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45F79B-B57F-4CCA-8E96-C9FE438EBEA1}" type="datetimeFigureOut">
              <a:rPr lang="en-US" smtClean="0"/>
              <a:t>7/2/2024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2095A9-1728-4ED7-9115-762B40CD922D}" type="slidenum">
              <a:rPr lang="en-US" smtClean="0"/>
              <a:t>‹#›</a:t>
            </a:fld>
            <a:endParaRPr lang="en-US"/>
          </a:p>
        </p:txBody>
      </p:sp>
    </p:spTree>
    <p:extLst>
      <p:ext uri="{BB962C8B-B14F-4D97-AF65-F5344CB8AC3E}">
        <p14:creationId xmlns:p14="http://schemas.microsoft.com/office/powerpoint/2010/main" val="4177614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2095A9-1728-4ED7-9115-762B40CD922D}" type="slidenum">
              <a:rPr lang="en-US" smtClean="0"/>
              <a:t>4</a:t>
            </a:fld>
            <a:endParaRPr lang="en-US"/>
          </a:p>
        </p:txBody>
      </p:sp>
    </p:spTree>
    <p:extLst>
      <p:ext uri="{BB962C8B-B14F-4D97-AF65-F5344CB8AC3E}">
        <p14:creationId xmlns:p14="http://schemas.microsoft.com/office/powerpoint/2010/main" val="1687366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a:t>
            </a:r>
            <a:r>
              <a:rPr lang="en-US" dirty="0" err="1"/>
              <a:t>vào</a:t>
            </a:r>
            <a:r>
              <a:rPr lang="en-US" dirty="0"/>
              <a:t> </a:t>
            </a:r>
            <a:r>
              <a:rPr lang="en-US" dirty="0" err="1"/>
              <a:t>từng</a:t>
            </a:r>
            <a:r>
              <a:rPr lang="en-US" dirty="0"/>
              <a:t> </a:t>
            </a:r>
            <a:r>
              <a:rPr lang="en-US" dirty="0" err="1"/>
              <a:t>sô</a:t>
            </a:r>
            <a:r>
              <a:rPr lang="en-US" dirty="0"/>
              <a:t> </a:t>
            </a:r>
            <a:r>
              <a:rPr lang="en-US" dirty="0" err="1"/>
              <a:t>của</a:t>
            </a:r>
            <a:r>
              <a:rPr lang="en-US" dirty="0"/>
              <a:t> </a:t>
            </a:r>
            <a:r>
              <a:rPr lang="en-US" dirty="0" err="1"/>
              <a:t>mỗi</a:t>
            </a:r>
            <a:r>
              <a:rPr lang="en-US" dirty="0"/>
              <a:t> </a:t>
            </a:r>
            <a:r>
              <a:rPr lang="en-US" dirty="0" err="1"/>
              <a:t>gói</a:t>
            </a:r>
            <a:r>
              <a:rPr lang="en-US" dirty="0"/>
              <a:t> </a:t>
            </a:r>
            <a:r>
              <a:rPr lang="en-US" dirty="0" err="1"/>
              <a:t>để</a:t>
            </a:r>
            <a:r>
              <a:rPr lang="en-US" dirty="0"/>
              <a:t> </a:t>
            </a:r>
            <a:r>
              <a:rPr lang="en-US" dirty="0" err="1"/>
              <a:t>xuất</a:t>
            </a:r>
            <a:r>
              <a:rPr lang="en-US" dirty="0"/>
              <a:t> </a:t>
            </a:r>
            <a:r>
              <a:rPr lang="en-US" dirty="0" err="1"/>
              <a:t>hiện</a:t>
            </a:r>
            <a:r>
              <a:rPr lang="en-US" dirty="0"/>
              <a:t>/</a:t>
            </a:r>
            <a:r>
              <a:rPr lang="en-US" dirty="0" err="1"/>
              <a:t>biến</a:t>
            </a:r>
            <a:r>
              <a:rPr lang="en-US" dirty="0"/>
              <a:t> </a:t>
            </a:r>
            <a:r>
              <a:rPr lang="en-US" dirty="0" err="1"/>
              <a:t>mất</a:t>
            </a:r>
            <a:r>
              <a:rPr lang="en-US" dirty="0"/>
              <a:t> </a:t>
            </a:r>
            <a:r>
              <a:rPr lang="en-US" dirty="0" err="1"/>
              <a:t>từ</a:t>
            </a:r>
            <a:r>
              <a:rPr lang="en-US" dirty="0"/>
              <a:t> </a:t>
            </a:r>
            <a:r>
              <a:rPr lang="en-US" dirty="0" err="1"/>
              <a:t>khóa</a:t>
            </a:r>
            <a:r>
              <a:rPr lang="en-US" dirty="0"/>
              <a:t> </a:t>
            </a:r>
          </a:p>
        </p:txBody>
      </p:sp>
      <p:sp>
        <p:nvSpPr>
          <p:cNvPr id="4" name="Slide Number Placeholder 3"/>
          <p:cNvSpPr>
            <a:spLocks noGrp="1"/>
          </p:cNvSpPr>
          <p:nvPr>
            <p:ph type="sldNum" sz="quarter" idx="5"/>
          </p:nvPr>
        </p:nvSpPr>
        <p:spPr/>
        <p:txBody>
          <a:bodyPr/>
          <a:lstStyle/>
          <a:p>
            <a:fld id="{032095A9-1728-4ED7-9115-762B40CD922D}" type="slidenum">
              <a:rPr lang="en-US" smtClean="0"/>
              <a:t>8</a:t>
            </a:fld>
            <a:endParaRPr lang="en-US"/>
          </a:p>
        </p:txBody>
      </p:sp>
    </p:spTree>
    <p:extLst>
      <p:ext uri="{BB962C8B-B14F-4D97-AF65-F5344CB8AC3E}">
        <p14:creationId xmlns:p14="http://schemas.microsoft.com/office/powerpoint/2010/main" val="2025471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2095A9-1728-4ED7-9115-762B40CD922D}" type="slidenum">
              <a:rPr lang="en-US" smtClean="0"/>
              <a:t>9</a:t>
            </a:fld>
            <a:endParaRPr lang="en-US"/>
          </a:p>
        </p:txBody>
      </p:sp>
    </p:spTree>
    <p:extLst>
      <p:ext uri="{BB962C8B-B14F-4D97-AF65-F5344CB8AC3E}">
        <p14:creationId xmlns:p14="http://schemas.microsoft.com/office/powerpoint/2010/main" val="492010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2095A9-1728-4ED7-9115-762B40CD922D}" type="slidenum">
              <a:rPr lang="en-US" smtClean="0"/>
              <a:t>10</a:t>
            </a:fld>
            <a:endParaRPr lang="en-US"/>
          </a:p>
        </p:txBody>
      </p:sp>
    </p:spTree>
    <p:extLst>
      <p:ext uri="{BB962C8B-B14F-4D97-AF65-F5344CB8AC3E}">
        <p14:creationId xmlns:p14="http://schemas.microsoft.com/office/powerpoint/2010/main" val="2620337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2095A9-1728-4ED7-9115-762B40CD922D}" type="slidenum">
              <a:rPr lang="en-US" smtClean="0"/>
              <a:t>11</a:t>
            </a:fld>
            <a:endParaRPr lang="en-US"/>
          </a:p>
        </p:txBody>
      </p:sp>
    </p:spTree>
    <p:extLst>
      <p:ext uri="{BB962C8B-B14F-4D97-AF65-F5344CB8AC3E}">
        <p14:creationId xmlns:p14="http://schemas.microsoft.com/office/powerpoint/2010/main" val="3547954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2095A9-1728-4ED7-9115-762B40CD922D}" type="slidenum">
              <a:rPr lang="en-US" smtClean="0"/>
              <a:t>12</a:t>
            </a:fld>
            <a:endParaRPr lang="en-US"/>
          </a:p>
        </p:txBody>
      </p:sp>
    </p:spTree>
    <p:extLst>
      <p:ext uri="{BB962C8B-B14F-4D97-AF65-F5344CB8AC3E}">
        <p14:creationId xmlns:p14="http://schemas.microsoft.com/office/powerpoint/2010/main" val="98908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2095A9-1728-4ED7-9115-762B40CD922D}" type="slidenum">
              <a:rPr lang="en-US" smtClean="0"/>
              <a:t>14</a:t>
            </a:fld>
            <a:endParaRPr lang="en-US"/>
          </a:p>
        </p:txBody>
      </p:sp>
    </p:spTree>
    <p:extLst>
      <p:ext uri="{BB962C8B-B14F-4D97-AF65-F5344CB8AC3E}">
        <p14:creationId xmlns:p14="http://schemas.microsoft.com/office/powerpoint/2010/main" val="4107852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7" name="Picture 6">
            <a:extLst>
              <a:ext uri="{FF2B5EF4-FFF2-40B4-BE49-F238E27FC236}">
                <a16:creationId xmlns:a16="http://schemas.microsoft.com/office/drawing/2014/main" id="{24868100-B8B0-D87D-0E5D-BE03F934990E}"/>
              </a:ext>
            </a:extLst>
          </p:cNvPr>
          <p:cNvPicPr>
            <a:picLocks noChangeAspect="1"/>
          </p:cNvPicPr>
          <p:nvPr userDrawn="1"/>
        </p:nvPicPr>
        <p:blipFill>
          <a:blip r:embed="rId13"/>
          <a:stretch>
            <a:fillRect/>
          </a:stretch>
        </p:blipFill>
        <p:spPr>
          <a:xfrm>
            <a:off x="17068800" y="9221782"/>
            <a:ext cx="1219200" cy="106521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10.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chart" Target="../charts/chart1.xml"/><Relationship Id="rId3" Type="http://schemas.openxmlformats.org/officeDocument/2006/relationships/image" Target="../media/image51.png"/><Relationship Id="rId7" Type="http://schemas.openxmlformats.org/officeDocument/2006/relationships/image" Target="../media/image8.png"/><Relationship Id="rId12"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6.png"/><Relationship Id="rId11" Type="http://schemas.openxmlformats.org/officeDocument/2006/relationships/image" Target="../media/image62.png"/><Relationship Id="rId5" Type="http://schemas.openxmlformats.org/officeDocument/2006/relationships/image" Target="../media/image44.png"/><Relationship Id="rId10" Type="http://schemas.openxmlformats.org/officeDocument/2006/relationships/image" Target="../media/image55.svg"/><Relationship Id="rId4" Type="http://schemas.openxmlformats.org/officeDocument/2006/relationships/image" Target="../media/image43.png"/><Relationship Id="rId9" Type="http://schemas.openxmlformats.org/officeDocument/2006/relationships/image" Target="../media/image54.png"/></Relationships>
</file>

<file path=ppt/slides/_rels/slide11.xml.rels><?xml version="1.0" encoding="UTF-8" standalone="yes"?>
<Relationships xmlns="http://schemas.openxmlformats.org/package/2006/relationships"><Relationship Id="rId8" Type="http://schemas.openxmlformats.org/officeDocument/2006/relationships/image" Target="../media/image55.svg"/><Relationship Id="rId13" Type="http://schemas.openxmlformats.org/officeDocument/2006/relationships/image" Target="../media/image64.svg"/><Relationship Id="rId3" Type="http://schemas.openxmlformats.org/officeDocument/2006/relationships/image" Target="../media/image51.png"/><Relationship Id="rId7" Type="http://schemas.openxmlformats.org/officeDocument/2006/relationships/image" Target="../media/image54.png"/><Relationship Id="rId12" Type="http://schemas.openxmlformats.org/officeDocument/2006/relationships/image" Target="../media/image6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chart" Target="../charts/chart2.xml"/><Relationship Id="rId5" Type="http://schemas.openxmlformats.org/officeDocument/2006/relationships/image" Target="../media/image8.png"/><Relationship Id="rId10" Type="http://schemas.microsoft.com/office/2007/relationships/hdphoto" Target="../media/hdphoto1.wdp"/><Relationship Id="rId4" Type="http://schemas.openxmlformats.org/officeDocument/2006/relationships/image" Target="../media/image56.png"/><Relationship Id="rId9" Type="http://schemas.openxmlformats.org/officeDocument/2006/relationships/image" Target="../media/image62.png"/></Relationships>
</file>

<file path=ppt/slides/_rels/slide12.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66.png"/><Relationship Id="rId3" Type="http://schemas.openxmlformats.org/officeDocument/2006/relationships/image" Target="../media/image65.png"/><Relationship Id="rId7" Type="http://schemas.openxmlformats.org/officeDocument/2006/relationships/image" Target="../media/image8.png"/><Relationship Id="rId12" Type="http://schemas.microsoft.com/office/2007/relationships/hdphoto" Target="../media/hdphoto1.wdp"/><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6.png"/><Relationship Id="rId11" Type="http://schemas.openxmlformats.org/officeDocument/2006/relationships/image" Target="../media/image62.png"/><Relationship Id="rId5" Type="http://schemas.openxmlformats.org/officeDocument/2006/relationships/image" Target="../media/image44.png"/><Relationship Id="rId10" Type="http://schemas.openxmlformats.org/officeDocument/2006/relationships/image" Target="../media/image55.svg"/><Relationship Id="rId4" Type="http://schemas.openxmlformats.org/officeDocument/2006/relationships/image" Target="../media/image43.png"/><Relationship Id="rId9" Type="http://schemas.openxmlformats.org/officeDocument/2006/relationships/image" Target="../media/image54.png"/></Relationships>
</file>

<file path=ppt/slides/_rels/slide13.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55.svg"/><Relationship Id="rId7" Type="http://schemas.openxmlformats.org/officeDocument/2006/relationships/image" Target="../media/image69.png"/><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68.png"/><Relationship Id="rId4" Type="http://schemas.openxmlformats.org/officeDocument/2006/relationships/image" Target="../media/image67.png"/></Relationships>
</file>

<file path=ppt/slides/_rels/slide14.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54.png"/><Relationship Id="rId7" Type="http://schemas.openxmlformats.org/officeDocument/2006/relationships/image" Target="../media/image71.png"/><Relationship Id="rId12"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68.png"/><Relationship Id="rId11" Type="http://schemas.openxmlformats.org/officeDocument/2006/relationships/chart" Target="../charts/chart4.xml"/><Relationship Id="rId5" Type="http://schemas.openxmlformats.org/officeDocument/2006/relationships/image" Target="../media/image67.png"/><Relationship Id="rId10" Type="http://schemas.openxmlformats.org/officeDocument/2006/relationships/chart" Target="../charts/chart3.xml"/><Relationship Id="rId4" Type="http://schemas.openxmlformats.org/officeDocument/2006/relationships/image" Target="../media/image55.svg"/><Relationship Id="rId9" Type="http://schemas.openxmlformats.org/officeDocument/2006/relationships/image" Target="../media/image70.png"/></Relationships>
</file>

<file path=ppt/slides/_rels/slide15.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55.svg"/><Relationship Id="rId7" Type="http://schemas.openxmlformats.org/officeDocument/2006/relationships/image" Target="../media/image69.png"/><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72.png"/><Relationship Id="rId5" Type="http://schemas.openxmlformats.org/officeDocument/2006/relationships/image" Target="../media/image68.png"/><Relationship Id="rId4" Type="http://schemas.openxmlformats.org/officeDocument/2006/relationships/image" Target="../media/image67.png"/></Relationships>
</file>

<file path=ppt/slides/_rels/slide16.xml.rels><?xml version="1.0" encoding="UTF-8" standalone="yes"?>
<Relationships xmlns="http://schemas.openxmlformats.org/package/2006/relationships"><Relationship Id="rId3" Type="http://schemas.openxmlformats.org/officeDocument/2006/relationships/image" Target="../media/image55.svg"/><Relationship Id="rId7" Type="http://schemas.openxmlformats.org/officeDocument/2006/relationships/image" Target="../media/image52.png"/><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67.png"/></Relationships>
</file>

<file path=ppt/slides/_rels/slide17.xml.rels><?xml version="1.0" encoding="UTF-8" standalone="yes"?>
<Relationships xmlns="http://schemas.openxmlformats.org/package/2006/relationships"><Relationship Id="rId8" Type="http://schemas.openxmlformats.org/officeDocument/2006/relationships/hyperlink" Target="https://bom.so/BG6KkJ" TargetMode="External"/><Relationship Id="rId3" Type="http://schemas.openxmlformats.org/officeDocument/2006/relationships/image" Target="../media/image55.svg"/><Relationship Id="rId7" Type="http://schemas.openxmlformats.org/officeDocument/2006/relationships/image" Target="../media/image74.png"/><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67.png"/><Relationship Id="rId9" Type="http://schemas.openxmlformats.org/officeDocument/2006/relationships/image" Target="../media/image75.png"/></Relationships>
</file>

<file path=ppt/slides/_rels/slide18.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55.svg"/><Relationship Id="rId7" Type="http://schemas.openxmlformats.org/officeDocument/2006/relationships/image" Target="../media/image74.png"/><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73.png"/><Relationship Id="rId5" Type="http://schemas.openxmlformats.org/officeDocument/2006/relationships/image" Target="../media/image72.png"/><Relationship Id="rId10" Type="http://schemas.openxmlformats.org/officeDocument/2006/relationships/image" Target="../media/image9.svg"/><Relationship Id="rId4" Type="http://schemas.openxmlformats.org/officeDocument/2006/relationships/image" Target="../media/image67.png"/><Relationship Id="rId9"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55.svg"/><Relationship Id="rId7" Type="http://schemas.openxmlformats.org/officeDocument/2006/relationships/image" Target="../media/image74.png"/><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67.png"/></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sv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hyperlink" Target="https://quayso.vn/index.aspx" TargetMode="External"/><Relationship Id="rId9" Type="http://schemas.openxmlformats.org/officeDocument/2006/relationships/image" Target="../media/image19.svg"/></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5.svg"/><Relationship Id="rId7" Type="http://schemas.openxmlformats.org/officeDocument/2006/relationships/image" Target="../media/image75.png"/><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73.png"/><Relationship Id="rId5" Type="http://schemas.openxmlformats.org/officeDocument/2006/relationships/image" Target="../media/image72.png"/><Relationship Id="rId10" Type="http://schemas.openxmlformats.org/officeDocument/2006/relationships/image" Target="../media/image76.png"/><Relationship Id="rId4" Type="http://schemas.openxmlformats.org/officeDocument/2006/relationships/image" Target="../media/image67.png"/><Relationship Id="rId9" Type="http://schemas.openxmlformats.org/officeDocument/2006/relationships/image" Target="../media/image9.svg"/></Relationships>
</file>

<file path=ppt/slides/_rels/slide21.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80.svg"/><Relationship Id="rId18" Type="http://schemas.openxmlformats.org/officeDocument/2006/relationships/image" Target="../media/image73.png"/><Relationship Id="rId3" Type="http://schemas.openxmlformats.org/officeDocument/2006/relationships/image" Target="../media/image41.svg"/><Relationship Id="rId21" Type="http://schemas.openxmlformats.org/officeDocument/2006/relationships/image" Target="../media/image85.png"/><Relationship Id="rId7" Type="http://schemas.openxmlformats.org/officeDocument/2006/relationships/image" Target="../media/image33.svg"/><Relationship Id="rId12" Type="http://schemas.openxmlformats.org/officeDocument/2006/relationships/image" Target="../media/image79.png"/><Relationship Id="rId17" Type="http://schemas.openxmlformats.org/officeDocument/2006/relationships/image" Target="../media/image72.png"/><Relationship Id="rId2" Type="http://schemas.openxmlformats.org/officeDocument/2006/relationships/image" Target="../media/image40.png"/><Relationship Id="rId16" Type="http://schemas.openxmlformats.org/officeDocument/2006/relationships/image" Target="../media/image67.png"/><Relationship Id="rId20" Type="http://schemas.openxmlformats.org/officeDocument/2006/relationships/image" Target="../media/image84.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78.svg"/><Relationship Id="rId5" Type="http://schemas.openxmlformats.org/officeDocument/2006/relationships/image" Target="../media/image23.svg"/><Relationship Id="rId15" Type="http://schemas.openxmlformats.org/officeDocument/2006/relationships/image" Target="../media/image82.svg"/><Relationship Id="rId10" Type="http://schemas.openxmlformats.org/officeDocument/2006/relationships/image" Target="../media/image77.png"/><Relationship Id="rId19" Type="http://schemas.openxmlformats.org/officeDocument/2006/relationships/image" Target="../media/image83.png"/><Relationship Id="rId4" Type="http://schemas.openxmlformats.org/officeDocument/2006/relationships/image" Target="../media/image22.png"/><Relationship Id="rId9" Type="http://schemas.openxmlformats.org/officeDocument/2006/relationships/image" Target="../media/image55.svg"/><Relationship Id="rId14" Type="http://schemas.openxmlformats.org/officeDocument/2006/relationships/image" Target="../media/image81.png"/></Relationships>
</file>

<file path=ppt/slides/_rels/slide22.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3" Type="http://schemas.openxmlformats.org/officeDocument/2006/relationships/image" Target="../media/image97.png"/><Relationship Id="rId18" Type="http://schemas.openxmlformats.org/officeDocument/2006/relationships/image" Target="../media/image102.png"/><Relationship Id="rId26" Type="http://schemas.openxmlformats.org/officeDocument/2006/relationships/image" Target="../media/image110.png"/><Relationship Id="rId21" Type="http://schemas.openxmlformats.org/officeDocument/2006/relationships/image" Target="../media/image105.png"/><Relationship Id="rId34" Type="http://schemas.openxmlformats.org/officeDocument/2006/relationships/image" Target="../media/image67.png"/><Relationship Id="rId7" Type="http://schemas.openxmlformats.org/officeDocument/2006/relationships/image" Target="../media/image91.png"/><Relationship Id="rId12" Type="http://schemas.openxmlformats.org/officeDocument/2006/relationships/image" Target="../media/image96.png"/><Relationship Id="rId17" Type="http://schemas.openxmlformats.org/officeDocument/2006/relationships/image" Target="../media/image101.png"/><Relationship Id="rId25" Type="http://schemas.openxmlformats.org/officeDocument/2006/relationships/image" Target="../media/image109.png"/><Relationship Id="rId33" Type="http://schemas.openxmlformats.org/officeDocument/2006/relationships/image" Target="../media/image117.png"/><Relationship Id="rId38" Type="http://schemas.microsoft.com/office/2007/relationships/hdphoto" Target="../media/hdphoto1.wdp"/><Relationship Id="rId2" Type="http://schemas.openxmlformats.org/officeDocument/2006/relationships/image" Target="../media/image86.png"/><Relationship Id="rId16" Type="http://schemas.openxmlformats.org/officeDocument/2006/relationships/image" Target="../media/image100.png"/><Relationship Id="rId20" Type="http://schemas.openxmlformats.org/officeDocument/2006/relationships/image" Target="../media/image104.png"/><Relationship Id="rId29" Type="http://schemas.openxmlformats.org/officeDocument/2006/relationships/image" Target="../media/image113.png"/><Relationship Id="rId1" Type="http://schemas.openxmlformats.org/officeDocument/2006/relationships/slideLayout" Target="../slideLayouts/slideLayout7.xml"/><Relationship Id="rId6" Type="http://schemas.openxmlformats.org/officeDocument/2006/relationships/image" Target="../media/image90.png"/><Relationship Id="rId11" Type="http://schemas.openxmlformats.org/officeDocument/2006/relationships/image" Target="../media/image95.png"/><Relationship Id="rId24" Type="http://schemas.openxmlformats.org/officeDocument/2006/relationships/image" Target="../media/image108.png"/><Relationship Id="rId32" Type="http://schemas.openxmlformats.org/officeDocument/2006/relationships/image" Target="../media/image116.png"/><Relationship Id="rId37" Type="http://schemas.openxmlformats.org/officeDocument/2006/relationships/image" Target="../media/image62.png"/><Relationship Id="rId5" Type="http://schemas.openxmlformats.org/officeDocument/2006/relationships/image" Target="../media/image89.png"/><Relationship Id="rId15" Type="http://schemas.openxmlformats.org/officeDocument/2006/relationships/image" Target="../media/image99.png"/><Relationship Id="rId23" Type="http://schemas.openxmlformats.org/officeDocument/2006/relationships/image" Target="../media/image107.png"/><Relationship Id="rId28" Type="http://schemas.openxmlformats.org/officeDocument/2006/relationships/image" Target="../media/image112.png"/><Relationship Id="rId36" Type="http://schemas.openxmlformats.org/officeDocument/2006/relationships/image" Target="../media/image118.png"/><Relationship Id="rId10" Type="http://schemas.openxmlformats.org/officeDocument/2006/relationships/image" Target="../media/image94.png"/><Relationship Id="rId19" Type="http://schemas.openxmlformats.org/officeDocument/2006/relationships/image" Target="../media/image103.png"/><Relationship Id="rId31" Type="http://schemas.openxmlformats.org/officeDocument/2006/relationships/image" Target="../media/image115.png"/><Relationship Id="rId4" Type="http://schemas.openxmlformats.org/officeDocument/2006/relationships/image" Target="../media/image88.png"/><Relationship Id="rId9" Type="http://schemas.openxmlformats.org/officeDocument/2006/relationships/image" Target="../media/image93.png"/><Relationship Id="rId14" Type="http://schemas.openxmlformats.org/officeDocument/2006/relationships/image" Target="../media/image98.png"/><Relationship Id="rId22" Type="http://schemas.openxmlformats.org/officeDocument/2006/relationships/image" Target="../media/image106.png"/><Relationship Id="rId27" Type="http://schemas.openxmlformats.org/officeDocument/2006/relationships/image" Target="../media/image111.png"/><Relationship Id="rId30" Type="http://schemas.openxmlformats.org/officeDocument/2006/relationships/image" Target="../media/image114.png"/><Relationship Id="rId35" Type="http://schemas.openxmlformats.org/officeDocument/2006/relationships/image" Target="../media/image53.png"/><Relationship Id="rId8" Type="http://schemas.openxmlformats.org/officeDocument/2006/relationships/image" Target="../media/image92.png"/><Relationship Id="rId3" Type="http://schemas.openxmlformats.org/officeDocument/2006/relationships/image" Target="../media/image87.png"/></Relationships>
</file>

<file path=ppt/slides/_rels/slide24.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41.svg"/><Relationship Id="rId7" Type="http://schemas.openxmlformats.org/officeDocument/2006/relationships/image" Target="../media/image33.sv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23.svg"/><Relationship Id="rId10" Type="http://schemas.openxmlformats.org/officeDocument/2006/relationships/image" Target="../media/image120.png"/><Relationship Id="rId4" Type="http://schemas.openxmlformats.org/officeDocument/2006/relationships/image" Target="../media/image22.png"/><Relationship Id="rId9" Type="http://schemas.openxmlformats.org/officeDocument/2006/relationships/image" Target="../media/image78.svg"/></Relationships>
</file>

<file path=ppt/slides/_rels/slide26.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svg"/><Relationship Id="rId10" Type="http://schemas.openxmlformats.org/officeDocument/2006/relationships/image" Target="../media/image26.svg"/><Relationship Id="rId4" Type="http://schemas.openxmlformats.org/officeDocument/2006/relationships/image" Target="../media/image20.png"/><Relationship Id="rId9" Type="http://schemas.openxmlformats.org/officeDocument/2006/relationships/image" Target="../media/image25.png"/></Relationships>
</file>

<file path=ppt/slides/_rels/slide4.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7.svg"/><Relationship Id="rId18" Type="http://schemas.openxmlformats.org/officeDocument/2006/relationships/image" Target="../media/image40.png"/><Relationship Id="rId3" Type="http://schemas.openxmlformats.org/officeDocument/2006/relationships/image" Target="../media/image27.png"/><Relationship Id="rId21" Type="http://schemas.openxmlformats.org/officeDocument/2006/relationships/image" Target="../media/image43.png"/><Relationship Id="rId7" Type="http://schemas.openxmlformats.org/officeDocument/2006/relationships/image" Target="../media/image31.svg"/><Relationship Id="rId12" Type="http://schemas.openxmlformats.org/officeDocument/2006/relationships/image" Target="../media/image6.png"/><Relationship Id="rId17" Type="http://schemas.openxmlformats.org/officeDocument/2006/relationships/image" Target="../media/image39.svg"/><Relationship Id="rId2" Type="http://schemas.openxmlformats.org/officeDocument/2006/relationships/notesSlide" Target="../notesSlides/notesSlide1.xml"/><Relationship Id="rId16" Type="http://schemas.openxmlformats.org/officeDocument/2006/relationships/image" Target="../media/image38.png"/><Relationship Id="rId20"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29.svg"/><Relationship Id="rId15" Type="http://schemas.openxmlformats.org/officeDocument/2006/relationships/image" Target="../media/image37.svg"/><Relationship Id="rId10" Type="http://schemas.openxmlformats.org/officeDocument/2006/relationships/image" Target="../media/image34.png"/><Relationship Id="rId19" Type="http://schemas.openxmlformats.org/officeDocument/2006/relationships/image" Target="../media/image41.svg"/><Relationship Id="rId4" Type="http://schemas.openxmlformats.org/officeDocument/2006/relationships/image" Target="../media/image28.png"/><Relationship Id="rId9" Type="http://schemas.openxmlformats.org/officeDocument/2006/relationships/image" Target="../media/image33.svg"/><Relationship Id="rId14" Type="http://schemas.openxmlformats.org/officeDocument/2006/relationships/image" Target="../media/image36.png"/><Relationship Id="rId22" Type="http://schemas.openxmlformats.org/officeDocument/2006/relationships/image" Target="../media/image44.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18.png"/><Relationship Id="rId3" Type="http://schemas.openxmlformats.org/officeDocument/2006/relationships/image" Target="../media/image46.svg"/><Relationship Id="rId7" Type="http://schemas.openxmlformats.org/officeDocument/2006/relationships/image" Target="../media/image50.svg"/><Relationship Id="rId12" Type="http://schemas.openxmlformats.org/officeDocument/2006/relationships/image" Target="../media/image53.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52.png"/><Relationship Id="rId5" Type="http://schemas.openxmlformats.org/officeDocument/2006/relationships/image" Target="../media/image48.svg"/><Relationship Id="rId10" Type="http://schemas.openxmlformats.org/officeDocument/2006/relationships/image" Target="../media/image51.png"/><Relationship Id="rId4" Type="http://schemas.openxmlformats.org/officeDocument/2006/relationships/image" Target="../media/image47.png"/><Relationship Id="rId9" Type="http://schemas.openxmlformats.org/officeDocument/2006/relationships/image" Target="../media/image23.svg"/><Relationship Id="rId14" Type="http://schemas.openxmlformats.org/officeDocument/2006/relationships/image" Target="../media/image19.svg"/></Relationships>
</file>

<file path=ppt/slides/_rels/slide6.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7.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5.svg"/><Relationship Id="rId7" Type="http://schemas.openxmlformats.org/officeDocument/2006/relationships/image" Target="../media/image56.png"/><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image" Target="../media/image9.svg"/><Relationship Id="rId4" Type="http://schemas.openxmlformats.org/officeDocument/2006/relationships/image" Target="../media/image51.png"/><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56.png"/><Relationship Id="rId3" Type="http://schemas.openxmlformats.org/officeDocument/2006/relationships/image" Target="../media/image8.png"/><Relationship Id="rId7" Type="http://schemas.openxmlformats.org/officeDocument/2006/relationships/image" Target="../media/image25.png"/><Relationship Id="rId12" Type="http://schemas.openxmlformats.org/officeDocument/2006/relationships/image" Target="../media/image61.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3.svg"/><Relationship Id="rId11" Type="http://schemas.openxmlformats.org/officeDocument/2006/relationships/image" Target="../media/image60.png"/><Relationship Id="rId5" Type="http://schemas.openxmlformats.org/officeDocument/2006/relationships/image" Target="../media/image32.png"/><Relationship Id="rId10" Type="http://schemas.openxmlformats.org/officeDocument/2006/relationships/image" Target="../media/image59.svg"/><Relationship Id="rId4" Type="http://schemas.openxmlformats.org/officeDocument/2006/relationships/image" Target="../media/image9.svg"/><Relationship Id="rId9" Type="http://schemas.openxmlformats.org/officeDocument/2006/relationships/image" Target="../media/image58.png"/></Relationships>
</file>

<file path=ppt/slides/_rels/slide9.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56.png"/><Relationship Id="rId3" Type="http://schemas.openxmlformats.org/officeDocument/2006/relationships/image" Target="../media/image8.png"/><Relationship Id="rId7" Type="http://schemas.openxmlformats.org/officeDocument/2006/relationships/image" Target="../media/image25.png"/><Relationship Id="rId12" Type="http://schemas.openxmlformats.org/officeDocument/2006/relationships/image" Target="../media/image61.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3.svg"/><Relationship Id="rId11" Type="http://schemas.openxmlformats.org/officeDocument/2006/relationships/image" Target="../media/image60.png"/><Relationship Id="rId5" Type="http://schemas.openxmlformats.org/officeDocument/2006/relationships/image" Target="../media/image32.png"/><Relationship Id="rId15" Type="http://schemas.openxmlformats.org/officeDocument/2006/relationships/image" Target="../media/image55.svg"/><Relationship Id="rId10" Type="http://schemas.openxmlformats.org/officeDocument/2006/relationships/image" Target="../media/image59.svg"/><Relationship Id="rId4" Type="http://schemas.openxmlformats.org/officeDocument/2006/relationships/image" Target="../media/image9.svg"/><Relationship Id="rId9" Type="http://schemas.openxmlformats.org/officeDocument/2006/relationships/image" Target="../media/image58.png"/><Relationship Id="rId14" Type="http://schemas.openxmlformats.org/officeDocument/2006/relationships/image" Target="../media/image5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68F90"/>
        </a:solidFill>
        <a:effectLst/>
      </p:bgPr>
    </p:bg>
    <p:spTree>
      <p:nvGrpSpPr>
        <p:cNvPr id="1" name=""/>
        <p:cNvGrpSpPr/>
        <p:nvPr/>
      </p:nvGrpSpPr>
      <p:grpSpPr>
        <a:xfrm>
          <a:off x="0" y="0"/>
          <a:ext cx="0" cy="0"/>
          <a:chOff x="0" y="0"/>
          <a:chExt cx="0" cy="0"/>
        </a:xfrm>
      </p:grpSpPr>
      <p:grpSp>
        <p:nvGrpSpPr>
          <p:cNvPr id="3" name="Group 3"/>
          <p:cNvGrpSpPr/>
          <p:nvPr/>
        </p:nvGrpSpPr>
        <p:grpSpPr>
          <a:xfrm rot="21474930">
            <a:off x="9553748" y="2910760"/>
            <a:ext cx="5615474" cy="6247480"/>
            <a:chOff x="0" y="0"/>
            <a:chExt cx="3665517" cy="4078060"/>
          </a:xfrm>
        </p:grpSpPr>
        <p:sp>
          <p:nvSpPr>
            <p:cNvPr id="4" name="Freeform 4"/>
            <p:cNvSpPr/>
            <p:nvPr/>
          </p:nvSpPr>
          <p:spPr>
            <a:xfrm>
              <a:off x="10160" y="16510"/>
              <a:ext cx="3642657" cy="4050120"/>
            </a:xfrm>
            <a:custGeom>
              <a:avLst/>
              <a:gdLst/>
              <a:ahLst/>
              <a:cxnLst/>
              <a:rect l="l" t="t" r="r" b="b"/>
              <a:pathLst>
                <a:path w="3642657" h="4050120">
                  <a:moveTo>
                    <a:pt x="3642657" y="4050120"/>
                  </a:moveTo>
                  <a:lnTo>
                    <a:pt x="0" y="4042500"/>
                  </a:lnTo>
                  <a:lnTo>
                    <a:pt x="0" y="1417914"/>
                  </a:lnTo>
                  <a:lnTo>
                    <a:pt x="17780" y="19050"/>
                  </a:lnTo>
                  <a:lnTo>
                    <a:pt x="1814367" y="0"/>
                  </a:lnTo>
                  <a:lnTo>
                    <a:pt x="3623607" y="5080"/>
                  </a:lnTo>
                  <a:close/>
                </a:path>
              </a:pathLst>
            </a:custGeom>
            <a:solidFill>
              <a:srgbClr val="FFFFFF"/>
            </a:solidFill>
          </p:spPr>
          <p:txBody>
            <a:bodyPr/>
            <a:lstStyle/>
            <a:p>
              <a:endParaRPr lang="en-US"/>
            </a:p>
          </p:txBody>
        </p:sp>
        <p:sp>
          <p:nvSpPr>
            <p:cNvPr id="5" name="Freeform 5"/>
            <p:cNvSpPr/>
            <p:nvPr/>
          </p:nvSpPr>
          <p:spPr>
            <a:xfrm>
              <a:off x="-3810" y="0"/>
              <a:ext cx="3671867" cy="4076790"/>
            </a:xfrm>
            <a:custGeom>
              <a:avLst/>
              <a:gdLst/>
              <a:ahLst/>
              <a:cxnLst/>
              <a:rect l="l" t="t" r="r" b="b"/>
              <a:pathLst>
                <a:path w="3671867" h="4076790">
                  <a:moveTo>
                    <a:pt x="3637577" y="21590"/>
                  </a:moveTo>
                  <a:cubicBezTo>
                    <a:pt x="3638847" y="34290"/>
                    <a:pt x="3638847" y="44450"/>
                    <a:pt x="3640117" y="54610"/>
                  </a:cubicBezTo>
                  <a:cubicBezTo>
                    <a:pt x="3642656" y="125471"/>
                    <a:pt x="3643927" y="213999"/>
                    <a:pt x="3646467" y="299366"/>
                  </a:cubicBezTo>
                  <a:cubicBezTo>
                    <a:pt x="3646467" y="422673"/>
                    <a:pt x="3659167" y="2854038"/>
                    <a:pt x="3665517" y="2977345"/>
                  </a:cubicBezTo>
                  <a:cubicBezTo>
                    <a:pt x="3671867" y="3163887"/>
                    <a:pt x="3668056" y="3353590"/>
                    <a:pt x="3668056" y="3540131"/>
                  </a:cubicBezTo>
                  <a:cubicBezTo>
                    <a:pt x="3668056" y="3704541"/>
                    <a:pt x="3669327" y="3856304"/>
                    <a:pt x="3670597" y="4015830"/>
                  </a:cubicBezTo>
                  <a:cubicBezTo>
                    <a:pt x="3670597" y="4037420"/>
                    <a:pt x="3670597" y="4051390"/>
                    <a:pt x="3670597" y="4075520"/>
                  </a:cubicBezTo>
                  <a:cubicBezTo>
                    <a:pt x="3647737" y="4075520"/>
                    <a:pt x="3627417" y="4076790"/>
                    <a:pt x="3600748" y="4075520"/>
                  </a:cubicBezTo>
                  <a:cubicBezTo>
                    <a:pt x="3417298" y="4070440"/>
                    <a:pt x="3231025" y="4076790"/>
                    <a:pt x="3047575" y="4071710"/>
                  </a:cubicBezTo>
                  <a:cubicBezTo>
                    <a:pt x="2937505" y="4067900"/>
                    <a:pt x="2830257" y="4070440"/>
                    <a:pt x="2720187" y="4067900"/>
                  </a:cubicBezTo>
                  <a:cubicBezTo>
                    <a:pt x="2669385" y="4066630"/>
                    <a:pt x="2618584" y="4065360"/>
                    <a:pt x="2567782" y="4064090"/>
                  </a:cubicBezTo>
                  <a:cubicBezTo>
                    <a:pt x="2536737" y="4064090"/>
                    <a:pt x="2508514" y="4065360"/>
                    <a:pt x="2477468" y="4065360"/>
                  </a:cubicBezTo>
                  <a:cubicBezTo>
                    <a:pt x="2398444" y="4064090"/>
                    <a:pt x="2181126" y="4065360"/>
                    <a:pt x="2102101" y="4064090"/>
                  </a:cubicBezTo>
                  <a:cubicBezTo>
                    <a:pt x="2045655" y="4062820"/>
                    <a:pt x="916731" y="4071710"/>
                    <a:pt x="860284" y="4070440"/>
                  </a:cubicBezTo>
                  <a:cubicBezTo>
                    <a:pt x="846173" y="4070440"/>
                    <a:pt x="829239" y="4071710"/>
                    <a:pt x="815127" y="4071710"/>
                  </a:cubicBezTo>
                  <a:cubicBezTo>
                    <a:pt x="781260" y="4071710"/>
                    <a:pt x="750214" y="4072980"/>
                    <a:pt x="716346" y="4072980"/>
                  </a:cubicBezTo>
                  <a:cubicBezTo>
                    <a:pt x="631677" y="4072980"/>
                    <a:pt x="549830" y="4071710"/>
                    <a:pt x="465161" y="4070440"/>
                  </a:cubicBezTo>
                  <a:cubicBezTo>
                    <a:pt x="414359" y="4069170"/>
                    <a:pt x="363558" y="4067900"/>
                    <a:pt x="315578" y="4066630"/>
                  </a:cubicBezTo>
                  <a:cubicBezTo>
                    <a:pt x="225264" y="4065360"/>
                    <a:pt x="134950" y="4064090"/>
                    <a:pt x="48260" y="4064090"/>
                  </a:cubicBezTo>
                  <a:cubicBezTo>
                    <a:pt x="38100" y="4064090"/>
                    <a:pt x="29210" y="4064090"/>
                    <a:pt x="19050" y="4062820"/>
                  </a:cubicBezTo>
                  <a:cubicBezTo>
                    <a:pt x="10160" y="4061550"/>
                    <a:pt x="5080" y="4055200"/>
                    <a:pt x="7620" y="4046310"/>
                  </a:cubicBezTo>
                  <a:cubicBezTo>
                    <a:pt x="16510" y="4014390"/>
                    <a:pt x="12700" y="3935347"/>
                    <a:pt x="11430" y="3853142"/>
                  </a:cubicBezTo>
                  <a:cubicBezTo>
                    <a:pt x="10160" y="3685571"/>
                    <a:pt x="6350" y="3521161"/>
                    <a:pt x="7620" y="3353590"/>
                  </a:cubicBezTo>
                  <a:cubicBezTo>
                    <a:pt x="5080" y="3144916"/>
                    <a:pt x="0" y="561789"/>
                    <a:pt x="7620" y="349953"/>
                  </a:cubicBezTo>
                  <a:cubicBezTo>
                    <a:pt x="8890" y="308851"/>
                    <a:pt x="7620" y="264587"/>
                    <a:pt x="8890" y="223484"/>
                  </a:cubicBezTo>
                  <a:cubicBezTo>
                    <a:pt x="10160" y="157088"/>
                    <a:pt x="12700" y="84369"/>
                    <a:pt x="13970" y="44450"/>
                  </a:cubicBezTo>
                  <a:cubicBezTo>
                    <a:pt x="13970" y="41910"/>
                    <a:pt x="15240" y="39370"/>
                    <a:pt x="16510" y="38100"/>
                  </a:cubicBezTo>
                  <a:cubicBezTo>
                    <a:pt x="38100" y="35560"/>
                    <a:pt x="64393" y="30480"/>
                    <a:pt x="109550" y="29210"/>
                  </a:cubicBezTo>
                  <a:cubicBezTo>
                    <a:pt x="185752" y="25400"/>
                    <a:pt x="261954" y="22860"/>
                    <a:pt x="340979" y="20320"/>
                  </a:cubicBezTo>
                  <a:cubicBezTo>
                    <a:pt x="394603" y="17780"/>
                    <a:pt x="448227" y="16510"/>
                    <a:pt x="499029" y="13970"/>
                  </a:cubicBezTo>
                  <a:cubicBezTo>
                    <a:pt x="549830" y="11430"/>
                    <a:pt x="603454" y="8890"/>
                    <a:pt x="654256" y="8890"/>
                  </a:cubicBezTo>
                  <a:cubicBezTo>
                    <a:pt x="710702" y="7620"/>
                    <a:pt x="767148" y="10160"/>
                    <a:pt x="823594" y="8890"/>
                  </a:cubicBezTo>
                  <a:cubicBezTo>
                    <a:pt x="894152" y="8890"/>
                    <a:pt x="2172659" y="6350"/>
                    <a:pt x="2243217" y="5080"/>
                  </a:cubicBezTo>
                  <a:cubicBezTo>
                    <a:pt x="2310952" y="3810"/>
                    <a:pt x="2378688" y="2540"/>
                    <a:pt x="2449245" y="2540"/>
                  </a:cubicBezTo>
                  <a:cubicBezTo>
                    <a:pt x="2564960" y="1270"/>
                    <a:pt x="2677852" y="0"/>
                    <a:pt x="2793567" y="0"/>
                  </a:cubicBezTo>
                  <a:cubicBezTo>
                    <a:pt x="2841546" y="0"/>
                    <a:pt x="2892348" y="2540"/>
                    <a:pt x="2940327" y="2540"/>
                  </a:cubicBezTo>
                  <a:cubicBezTo>
                    <a:pt x="3072976" y="3810"/>
                    <a:pt x="3208447" y="5080"/>
                    <a:pt x="3341095" y="7620"/>
                  </a:cubicBezTo>
                  <a:cubicBezTo>
                    <a:pt x="3411653" y="8890"/>
                    <a:pt x="3482211" y="12700"/>
                    <a:pt x="3552769" y="16510"/>
                  </a:cubicBezTo>
                  <a:cubicBezTo>
                    <a:pt x="3569702" y="16510"/>
                    <a:pt x="3586637" y="16510"/>
                    <a:pt x="3600748" y="16510"/>
                  </a:cubicBezTo>
                  <a:cubicBezTo>
                    <a:pt x="3618527" y="17780"/>
                    <a:pt x="3627417" y="20320"/>
                    <a:pt x="3637577" y="21590"/>
                  </a:cubicBezTo>
                  <a:close/>
                  <a:moveTo>
                    <a:pt x="3647737" y="4059010"/>
                  </a:moveTo>
                  <a:cubicBezTo>
                    <a:pt x="3649007" y="4042500"/>
                    <a:pt x="3650277" y="4029800"/>
                    <a:pt x="3650277" y="4017100"/>
                  </a:cubicBezTo>
                  <a:cubicBezTo>
                    <a:pt x="3649007" y="3840495"/>
                    <a:pt x="3647737" y="3672924"/>
                    <a:pt x="3647737" y="3492706"/>
                  </a:cubicBezTo>
                  <a:cubicBezTo>
                    <a:pt x="3647737" y="3410501"/>
                    <a:pt x="3650277" y="3328296"/>
                    <a:pt x="3649007" y="3246091"/>
                  </a:cubicBezTo>
                  <a:cubicBezTo>
                    <a:pt x="3649007" y="3170210"/>
                    <a:pt x="3647737" y="3091167"/>
                    <a:pt x="3646467" y="3015286"/>
                  </a:cubicBezTo>
                  <a:cubicBezTo>
                    <a:pt x="3641387" y="2898302"/>
                    <a:pt x="3629957" y="476422"/>
                    <a:pt x="3629957" y="359439"/>
                  </a:cubicBezTo>
                  <a:cubicBezTo>
                    <a:pt x="3627417" y="261425"/>
                    <a:pt x="3624877" y="160250"/>
                    <a:pt x="3622337" y="63500"/>
                  </a:cubicBezTo>
                  <a:cubicBezTo>
                    <a:pt x="3621067" y="44450"/>
                    <a:pt x="3619797" y="43180"/>
                    <a:pt x="3592281" y="41910"/>
                  </a:cubicBezTo>
                  <a:cubicBezTo>
                    <a:pt x="3583814" y="41910"/>
                    <a:pt x="3578170" y="41910"/>
                    <a:pt x="3569702" y="40640"/>
                  </a:cubicBezTo>
                  <a:cubicBezTo>
                    <a:pt x="3499145" y="36830"/>
                    <a:pt x="3425765" y="31750"/>
                    <a:pt x="3355207" y="30480"/>
                  </a:cubicBezTo>
                  <a:cubicBezTo>
                    <a:pt x="3183046" y="26670"/>
                    <a:pt x="3008063" y="25400"/>
                    <a:pt x="2835902" y="22860"/>
                  </a:cubicBezTo>
                  <a:cubicBezTo>
                    <a:pt x="2810501" y="22860"/>
                    <a:pt x="2782278" y="22860"/>
                    <a:pt x="2756877" y="22860"/>
                  </a:cubicBezTo>
                  <a:cubicBezTo>
                    <a:pt x="2714543" y="22860"/>
                    <a:pt x="2672208" y="22860"/>
                    <a:pt x="2632695" y="22860"/>
                  </a:cubicBezTo>
                  <a:cubicBezTo>
                    <a:pt x="2542382" y="22860"/>
                    <a:pt x="2452068" y="22860"/>
                    <a:pt x="2364576" y="24130"/>
                  </a:cubicBezTo>
                  <a:cubicBezTo>
                    <a:pt x="2288373" y="25400"/>
                    <a:pt x="1004222" y="29210"/>
                    <a:pt x="928020" y="29210"/>
                  </a:cubicBezTo>
                  <a:cubicBezTo>
                    <a:pt x="803838" y="29210"/>
                    <a:pt x="679656" y="26670"/>
                    <a:pt x="555475" y="33020"/>
                  </a:cubicBezTo>
                  <a:cubicBezTo>
                    <a:pt x="490562" y="36830"/>
                    <a:pt x="428471" y="36830"/>
                    <a:pt x="366380" y="38100"/>
                  </a:cubicBezTo>
                  <a:cubicBezTo>
                    <a:pt x="259132" y="41910"/>
                    <a:pt x="151884" y="45720"/>
                    <a:pt x="49530" y="50800"/>
                  </a:cubicBezTo>
                  <a:cubicBezTo>
                    <a:pt x="36830" y="50800"/>
                    <a:pt x="34290" y="53340"/>
                    <a:pt x="33020" y="74884"/>
                  </a:cubicBezTo>
                  <a:cubicBezTo>
                    <a:pt x="31750" y="131795"/>
                    <a:pt x="31750" y="188706"/>
                    <a:pt x="30480" y="245617"/>
                  </a:cubicBezTo>
                  <a:cubicBezTo>
                    <a:pt x="29210" y="340468"/>
                    <a:pt x="26670" y="432158"/>
                    <a:pt x="25400" y="527010"/>
                  </a:cubicBezTo>
                  <a:cubicBezTo>
                    <a:pt x="20320" y="628185"/>
                    <a:pt x="26670" y="3100652"/>
                    <a:pt x="29210" y="3201827"/>
                  </a:cubicBezTo>
                  <a:cubicBezTo>
                    <a:pt x="29210" y="3309326"/>
                    <a:pt x="29210" y="3419986"/>
                    <a:pt x="30480" y="3527485"/>
                  </a:cubicBezTo>
                  <a:cubicBezTo>
                    <a:pt x="30480" y="3606528"/>
                    <a:pt x="33020" y="3685571"/>
                    <a:pt x="33020" y="3764614"/>
                  </a:cubicBezTo>
                  <a:cubicBezTo>
                    <a:pt x="33020" y="3849980"/>
                    <a:pt x="33020" y="3935347"/>
                    <a:pt x="31750" y="4017100"/>
                  </a:cubicBezTo>
                  <a:cubicBezTo>
                    <a:pt x="31750" y="4020910"/>
                    <a:pt x="31750" y="4023450"/>
                    <a:pt x="31750" y="4027260"/>
                  </a:cubicBezTo>
                  <a:cubicBezTo>
                    <a:pt x="31750" y="4037420"/>
                    <a:pt x="35560" y="4041230"/>
                    <a:pt x="44450" y="4041230"/>
                  </a:cubicBezTo>
                  <a:cubicBezTo>
                    <a:pt x="70037" y="4041230"/>
                    <a:pt x="109550" y="4042500"/>
                    <a:pt x="146240" y="4042500"/>
                  </a:cubicBezTo>
                  <a:cubicBezTo>
                    <a:pt x="199864" y="4042500"/>
                    <a:pt x="256310" y="4039960"/>
                    <a:pt x="309934" y="4042500"/>
                  </a:cubicBezTo>
                  <a:cubicBezTo>
                    <a:pt x="397425" y="4046310"/>
                    <a:pt x="484917" y="4048850"/>
                    <a:pt x="572409" y="4047580"/>
                  </a:cubicBezTo>
                  <a:cubicBezTo>
                    <a:pt x="628855" y="4046310"/>
                    <a:pt x="682479" y="4048850"/>
                    <a:pt x="738925" y="4048850"/>
                  </a:cubicBezTo>
                  <a:cubicBezTo>
                    <a:pt x="820772" y="4048850"/>
                    <a:pt x="902619" y="4047580"/>
                    <a:pt x="984466" y="4048850"/>
                  </a:cubicBezTo>
                  <a:cubicBezTo>
                    <a:pt x="1105825" y="4050120"/>
                    <a:pt x="2437956" y="4039960"/>
                    <a:pt x="2562138" y="4042500"/>
                  </a:cubicBezTo>
                  <a:cubicBezTo>
                    <a:pt x="2615762" y="4043770"/>
                    <a:pt x="2669385" y="4045040"/>
                    <a:pt x="2720187" y="4045040"/>
                  </a:cubicBezTo>
                  <a:cubicBezTo>
                    <a:pt x="2813323" y="4047580"/>
                    <a:pt x="2903637" y="4043770"/>
                    <a:pt x="2996774" y="4047580"/>
                  </a:cubicBezTo>
                  <a:cubicBezTo>
                    <a:pt x="3072976" y="4050120"/>
                    <a:pt x="3149178" y="4050120"/>
                    <a:pt x="3225381" y="4052660"/>
                  </a:cubicBezTo>
                  <a:cubicBezTo>
                    <a:pt x="3338273" y="4056470"/>
                    <a:pt x="3451165" y="4059010"/>
                    <a:pt x="3564058" y="4060280"/>
                  </a:cubicBezTo>
                  <a:cubicBezTo>
                    <a:pt x="3606393" y="4060280"/>
                    <a:pt x="3627417" y="4059010"/>
                    <a:pt x="3647737" y="4059010"/>
                  </a:cubicBezTo>
                  <a:close/>
                </a:path>
              </a:pathLst>
            </a:custGeom>
            <a:solidFill>
              <a:srgbClr val="568F90"/>
            </a:solidFill>
          </p:spPr>
          <p:txBody>
            <a:bodyPr/>
            <a:lstStyle/>
            <a:p>
              <a:endParaRPr lang="en-US"/>
            </a:p>
          </p:txBody>
        </p:sp>
      </p:grpSp>
      <p:sp>
        <p:nvSpPr>
          <p:cNvPr id="8" name="Freeform 8"/>
          <p:cNvSpPr/>
          <p:nvPr/>
        </p:nvSpPr>
        <p:spPr>
          <a:xfrm rot="21474930">
            <a:off x="19727459" y="5318496"/>
            <a:ext cx="2666446" cy="3779756"/>
          </a:xfrm>
          <a:custGeom>
            <a:avLst/>
            <a:gdLst/>
            <a:ahLst/>
            <a:cxnLst/>
            <a:rect l="l" t="t" r="r" b="b"/>
            <a:pathLst>
              <a:path w="3555261" h="5039674">
                <a:moveTo>
                  <a:pt x="0" y="0"/>
                </a:moveTo>
                <a:lnTo>
                  <a:pt x="3555262" y="0"/>
                </a:lnTo>
                <a:lnTo>
                  <a:pt x="3555262" y="5039674"/>
                </a:lnTo>
                <a:lnTo>
                  <a:pt x="0" y="503967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grpSp>
        <p:nvGrpSpPr>
          <p:cNvPr id="10" name="Group 10"/>
          <p:cNvGrpSpPr/>
          <p:nvPr/>
        </p:nvGrpSpPr>
        <p:grpSpPr>
          <a:xfrm rot="206423">
            <a:off x="3090380" y="2825484"/>
            <a:ext cx="5615474" cy="6247133"/>
            <a:chOff x="0" y="0"/>
            <a:chExt cx="3665517" cy="4077834"/>
          </a:xfrm>
        </p:grpSpPr>
        <p:sp>
          <p:nvSpPr>
            <p:cNvPr id="11" name="Freeform 11"/>
            <p:cNvSpPr/>
            <p:nvPr/>
          </p:nvSpPr>
          <p:spPr>
            <a:xfrm>
              <a:off x="10160" y="16510"/>
              <a:ext cx="3642657" cy="4049894"/>
            </a:xfrm>
            <a:custGeom>
              <a:avLst/>
              <a:gdLst/>
              <a:ahLst/>
              <a:cxnLst/>
              <a:rect l="l" t="t" r="r" b="b"/>
              <a:pathLst>
                <a:path w="3642657" h="4049894">
                  <a:moveTo>
                    <a:pt x="3642657" y="4049894"/>
                  </a:moveTo>
                  <a:lnTo>
                    <a:pt x="0" y="4042274"/>
                  </a:lnTo>
                  <a:lnTo>
                    <a:pt x="0" y="1417836"/>
                  </a:lnTo>
                  <a:lnTo>
                    <a:pt x="17780" y="19050"/>
                  </a:lnTo>
                  <a:lnTo>
                    <a:pt x="1814367" y="0"/>
                  </a:lnTo>
                  <a:lnTo>
                    <a:pt x="3623607" y="5080"/>
                  </a:lnTo>
                  <a:close/>
                </a:path>
              </a:pathLst>
            </a:custGeom>
            <a:solidFill>
              <a:srgbClr val="FFFFFF"/>
            </a:solidFill>
          </p:spPr>
          <p:txBody>
            <a:bodyPr/>
            <a:lstStyle/>
            <a:p>
              <a:endParaRPr lang="en-US" dirty="0"/>
            </a:p>
          </p:txBody>
        </p:sp>
        <p:sp>
          <p:nvSpPr>
            <p:cNvPr id="12" name="Freeform 12"/>
            <p:cNvSpPr/>
            <p:nvPr/>
          </p:nvSpPr>
          <p:spPr>
            <a:xfrm>
              <a:off x="-3810" y="0"/>
              <a:ext cx="3671867" cy="4076564"/>
            </a:xfrm>
            <a:custGeom>
              <a:avLst/>
              <a:gdLst/>
              <a:ahLst/>
              <a:cxnLst/>
              <a:rect l="l" t="t" r="r" b="b"/>
              <a:pathLst>
                <a:path w="3671867" h="4076564">
                  <a:moveTo>
                    <a:pt x="3637577" y="21590"/>
                  </a:moveTo>
                  <a:cubicBezTo>
                    <a:pt x="3638847" y="34290"/>
                    <a:pt x="3638847" y="44450"/>
                    <a:pt x="3640117" y="54610"/>
                  </a:cubicBezTo>
                  <a:cubicBezTo>
                    <a:pt x="3642656" y="125468"/>
                    <a:pt x="3643927" y="213991"/>
                    <a:pt x="3646467" y="299352"/>
                  </a:cubicBezTo>
                  <a:cubicBezTo>
                    <a:pt x="3646467" y="422652"/>
                    <a:pt x="3659167" y="2853878"/>
                    <a:pt x="3665517" y="2977178"/>
                  </a:cubicBezTo>
                  <a:cubicBezTo>
                    <a:pt x="3671867" y="3163709"/>
                    <a:pt x="3668056" y="3353401"/>
                    <a:pt x="3668056" y="3539932"/>
                  </a:cubicBezTo>
                  <a:cubicBezTo>
                    <a:pt x="3668056" y="3704332"/>
                    <a:pt x="3669327" y="3856086"/>
                    <a:pt x="3670597" y="4015603"/>
                  </a:cubicBezTo>
                  <a:cubicBezTo>
                    <a:pt x="3670597" y="4037193"/>
                    <a:pt x="3670597" y="4051164"/>
                    <a:pt x="3670597" y="4075293"/>
                  </a:cubicBezTo>
                  <a:cubicBezTo>
                    <a:pt x="3647737" y="4075293"/>
                    <a:pt x="3627417" y="4076564"/>
                    <a:pt x="3600748" y="4075293"/>
                  </a:cubicBezTo>
                  <a:cubicBezTo>
                    <a:pt x="3417298" y="4070214"/>
                    <a:pt x="3231025" y="4076564"/>
                    <a:pt x="3047575" y="4071484"/>
                  </a:cubicBezTo>
                  <a:cubicBezTo>
                    <a:pt x="2937505" y="4067673"/>
                    <a:pt x="2830257" y="4070214"/>
                    <a:pt x="2720187" y="4067673"/>
                  </a:cubicBezTo>
                  <a:cubicBezTo>
                    <a:pt x="2669385" y="4066403"/>
                    <a:pt x="2618584" y="4065134"/>
                    <a:pt x="2567782" y="4063864"/>
                  </a:cubicBezTo>
                  <a:cubicBezTo>
                    <a:pt x="2536737" y="4063864"/>
                    <a:pt x="2508514" y="4065134"/>
                    <a:pt x="2477468" y="4065134"/>
                  </a:cubicBezTo>
                  <a:cubicBezTo>
                    <a:pt x="2398444" y="4063864"/>
                    <a:pt x="2181126" y="4065134"/>
                    <a:pt x="2102101" y="4063864"/>
                  </a:cubicBezTo>
                  <a:cubicBezTo>
                    <a:pt x="2045655" y="4062593"/>
                    <a:pt x="916731" y="4071484"/>
                    <a:pt x="860284" y="4070214"/>
                  </a:cubicBezTo>
                  <a:cubicBezTo>
                    <a:pt x="846173" y="4070214"/>
                    <a:pt x="829239" y="4071484"/>
                    <a:pt x="815127" y="4071484"/>
                  </a:cubicBezTo>
                  <a:cubicBezTo>
                    <a:pt x="781260" y="4071484"/>
                    <a:pt x="750214" y="4072753"/>
                    <a:pt x="716346" y="4072753"/>
                  </a:cubicBezTo>
                  <a:cubicBezTo>
                    <a:pt x="631677" y="4072753"/>
                    <a:pt x="549830" y="4071484"/>
                    <a:pt x="465161" y="4070214"/>
                  </a:cubicBezTo>
                  <a:cubicBezTo>
                    <a:pt x="414359" y="4068943"/>
                    <a:pt x="363558" y="4067673"/>
                    <a:pt x="315578" y="4066403"/>
                  </a:cubicBezTo>
                  <a:cubicBezTo>
                    <a:pt x="225264" y="4065134"/>
                    <a:pt x="134950" y="4063864"/>
                    <a:pt x="48260" y="4063864"/>
                  </a:cubicBezTo>
                  <a:cubicBezTo>
                    <a:pt x="38100" y="4063864"/>
                    <a:pt x="29210" y="4063864"/>
                    <a:pt x="19050" y="4062593"/>
                  </a:cubicBezTo>
                  <a:cubicBezTo>
                    <a:pt x="10160" y="4061323"/>
                    <a:pt x="5080" y="4054973"/>
                    <a:pt x="7620" y="4046084"/>
                  </a:cubicBezTo>
                  <a:cubicBezTo>
                    <a:pt x="16510" y="4014164"/>
                    <a:pt x="12700" y="3935125"/>
                    <a:pt x="11430" y="3852925"/>
                  </a:cubicBezTo>
                  <a:cubicBezTo>
                    <a:pt x="10160" y="3685363"/>
                    <a:pt x="6350" y="3520963"/>
                    <a:pt x="7620" y="3353401"/>
                  </a:cubicBezTo>
                  <a:cubicBezTo>
                    <a:pt x="5080" y="3144740"/>
                    <a:pt x="0" y="561760"/>
                    <a:pt x="7620" y="349937"/>
                  </a:cubicBezTo>
                  <a:cubicBezTo>
                    <a:pt x="8890" y="308837"/>
                    <a:pt x="7620" y="264575"/>
                    <a:pt x="8890" y="223475"/>
                  </a:cubicBezTo>
                  <a:cubicBezTo>
                    <a:pt x="10160" y="157083"/>
                    <a:pt x="12700" y="84368"/>
                    <a:pt x="13970" y="44450"/>
                  </a:cubicBezTo>
                  <a:cubicBezTo>
                    <a:pt x="13970" y="41910"/>
                    <a:pt x="15240" y="39370"/>
                    <a:pt x="16510" y="38100"/>
                  </a:cubicBezTo>
                  <a:cubicBezTo>
                    <a:pt x="38100" y="35560"/>
                    <a:pt x="64393" y="30480"/>
                    <a:pt x="109550" y="29210"/>
                  </a:cubicBezTo>
                  <a:cubicBezTo>
                    <a:pt x="185752" y="25400"/>
                    <a:pt x="261954" y="22860"/>
                    <a:pt x="340979" y="20320"/>
                  </a:cubicBezTo>
                  <a:cubicBezTo>
                    <a:pt x="394603" y="17780"/>
                    <a:pt x="448227" y="16510"/>
                    <a:pt x="499029" y="13970"/>
                  </a:cubicBezTo>
                  <a:cubicBezTo>
                    <a:pt x="549830" y="11430"/>
                    <a:pt x="603454" y="8890"/>
                    <a:pt x="654256" y="8890"/>
                  </a:cubicBezTo>
                  <a:cubicBezTo>
                    <a:pt x="710702" y="7620"/>
                    <a:pt x="767148" y="10160"/>
                    <a:pt x="823594" y="8890"/>
                  </a:cubicBezTo>
                  <a:cubicBezTo>
                    <a:pt x="894152" y="8890"/>
                    <a:pt x="2172659" y="6350"/>
                    <a:pt x="2243217" y="5080"/>
                  </a:cubicBezTo>
                  <a:cubicBezTo>
                    <a:pt x="2310952" y="3810"/>
                    <a:pt x="2378688" y="2540"/>
                    <a:pt x="2449245" y="2540"/>
                  </a:cubicBezTo>
                  <a:cubicBezTo>
                    <a:pt x="2564960" y="1270"/>
                    <a:pt x="2677852" y="0"/>
                    <a:pt x="2793567" y="0"/>
                  </a:cubicBezTo>
                  <a:cubicBezTo>
                    <a:pt x="2841546" y="0"/>
                    <a:pt x="2892348" y="2540"/>
                    <a:pt x="2940327" y="2540"/>
                  </a:cubicBezTo>
                  <a:cubicBezTo>
                    <a:pt x="3072976" y="3810"/>
                    <a:pt x="3208447" y="5080"/>
                    <a:pt x="3341095" y="7620"/>
                  </a:cubicBezTo>
                  <a:cubicBezTo>
                    <a:pt x="3411653" y="8890"/>
                    <a:pt x="3482211" y="12700"/>
                    <a:pt x="3552769" y="16510"/>
                  </a:cubicBezTo>
                  <a:cubicBezTo>
                    <a:pt x="3569702" y="16510"/>
                    <a:pt x="3586637" y="16510"/>
                    <a:pt x="3600748" y="16510"/>
                  </a:cubicBezTo>
                  <a:cubicBezTo>
                    <a:pt x="3618527" y="17780"/>
                    <a:pt x="3627417" y="20320"/>
                    <a:pt x="3637577" y="21590"/>
                  </a:cubicBezTo>
                  <a:close/>
                  <a:moveTo>
                    <a:pt x="3647737" y="4058784"/>
                  </a:moveTo>
                  <a:cubicBezTo>
                    <a:pt x="3649007" y="4042273"/>
                    <a:pt x="3650277" y="4029573"/>
                    <a:pt x="3650277" y="4016873"/>
                  </a:cubicBezTo>
                  <a:cubicBezTo>
                    <a:pt x="3649007" y="3840279"/>
                    <a:pt x="3647737" y="3672717"/>
                    <a:pt x="3647737" y="3492509"/>
                  </a:cubicBezTo>
                  <a:cubicBezTo>
                    <a:pt x="3647737" y="3410309"/>
                    <a:pt x="3650277" y="3328109"/>
                    <a:pt x="3649007" y="3245909"/>
                  </a:cubicBezTo>
                  <a:cubicBezTo>
                    <a:pt x="3649007" y="3170032"/>
                    <a:pt x="3647737" y="3090993"/>
                    <a:pt x="3646467" y="3015117"/>
                  </a:cubicBezTo>
                  <a:cubicBezTo>
                    <a:pt x="3641387" y="2898139"/>
                    <a:pt x="3629957" y="476399"/>
                    <a:pt x="3629957" y="359422"/>
                  </a:cubicBezTo>
                  <a:cubicBezTo>
                    <a:pt x="3627417" y="261414"/>
                    <a:pt x="3624877" y="160245"/>
                    <a:pt x="3622337" y="63500"/>
                  </a:cubicBezTo>
                  <a:cubicBezTo>
                    <a:pt x="3621067" y="44450"/>
                    <a:pt x="3619797" y="43180"/>
                    <a:pt x="3592281" y="41910"/>
                  </a:cubicBezTo>
                  <a:cubicBezTo>
                    <a:pt x="3583814" y="41910"/>
                    <a:pt x="3578170" y="41910"/>
                    <a:pt x="3569702" y="40640"/>
                  </a:cubicBezTo>
                  <a:cubicBezTo>
                    <a:pt x="3499145" y="36830"/>
                    <a:pt x="3425765" y="31750"/>
                    <a:pt x="3355207" y="30480"/>
                  </a:cubicBezTo>
                  <a:cubicBezTo>
                    <a:pt x="3183046" y="26670"/>
                    <a:pt x="3008063" y="25400"/>
                    <a:pt x="2835902" y="22860"/>
                  </a:cubicBezTo>
                  <a:cubicBezTo>
                    <a:pt x="2810501" y="22860"/>
                    <a:pt x="2782278" y="22860"/>
                    <a:pt x="2756877" y="22860"/>
                  </a:cubicBezTo>
                  <a:cubicBezTo>
                    <a:pt x="2714543" y="22860"/>
                    <a:pt x="2672208" y="22860"/>
                    <a:pt x="2632695" y="22860"/>
                  </a:cubicBezTo>
                  <a:cubicBezTo>
                    <a:pt x="2542382" y="22860"/>
                    <a:pt x="2452068" y="22860"/>
                    <a:pt x="2364576" y="24130"/>
                  </a:cubicBezTo>
                  <a:cubicBezTo>
                    <a:pt x="2288373" y="25400"/>
                    <a:pt x="1004222" y="29210"/>
                    <a:pt x="928020" y="29210"/>
                  </a:cubicBezTo>
                  <a:cubicBezTo>
                    <a:pt x="803838" y="29210"/>
                    <a:pt x="679656" y="26670"/>
                    <a:pt x="555475" y="33020"/>
                  </a:cubicBezTo>
                  <a:cubicBezTo>
                    <a:pt x="490562" y="36830"/>
                    <a:pt x="428471" y="36830"/>
                    <a:pt x="366380" y="38100"/>
                  </a:cubicBezTo>
                  <a:cubicBezTo>
                    <a:pt x="259132" y="41910"/>
                    <a:pt x="151884" y="45720"/>
                    <a:pt x="49530" y="50800"/>
                  </a:cubicBezTo>
                  <a:cubicBezTo>
                    <a:pt x="36830" y="50800"/>
                    <a:pt x="34290" y="53340"/>
                    <a:pt x="33020" y="74883"/>
                  </a:cubicBezTo>
                  <a:cubicBezTo>
                    <a:pt x="31750" y="131791"/>
                    <a:pt x="31750" y="188698"/>
                    <a:pt x="30480" y="245606"/>
                  </a:cubicBezTo>
                  <a:cubicBezTo>
                    <a:pt x="29210" y="340452"/>
                    <a:pt x="26670" y="432137"/>
                    <a:pt x="25400" y="526983"/>
                  </a:cubicBezTo>
                  <a:cubicBezTo>
                    <a:pt x="20320" y="628153"/>
                    <a:pt x="26670" y="3100478"/>
                    <a:pt x="29210" y="3201647"/>
                  </a:cubicBezTo>
                  <a:cubicBezTo>
                    <a:pt x="29210" y="3309139"/>
                    <a:pt x="29210" y="3419794"/>
                    <a:pt x="30480" y="3527286"/>
                  </a:cubicBezTo>
                  <a:cubicBezTo>
                    <a:pt x="30480" y="3606324"/>
                    <a:pt x="33020" y="3685363"/>
                    <a:pt x="33020" y="3764402"/>
                  </a:cubicBezTo>
                  <a:cubicBezTo>
                    <a:pt x="33020" y="3849763"/>
                    <a:pt x="33020" y="3935125"/>
                    <a:pt x="31750" y="4016873"/>
                  </a:cubicBezTo>
                  <a:cubicBezTo>
                    <a:pt x="31750" y="4020684"/>
                    <a:pt x="31750" y="4023223"/>
                    <a:pt x="31750" y="4027034"/>
                  </a:cubicBezTo>
                  <a:cubicBezTo>
                    <a:pt x="31750" y="4037193"/>
                    <a:pt x="35560" y="4041004"/>
                    <a:pt x="44450" y="4041004"/>
                  </a:cubicBezTo>
                  <a:cubicBezTo>
                    <a:pt x="70037" y="4041004"/>
                    <a:pt x="109550" y="4042273"/>
                    <a:pt x="146240" y="4042273"/>
                  </a:cubicBezTo>
                  <a:cubicBezTo>
                    <a:pt x="199864" y="4042273"/>
                    <a:pt x="256310" y="4039734"/>
                    <a:pt x="309934" y="4042273"/>
                  </a:cubicBezTo>
                  <a:cubicBezTo>
                    <a:pt x="397425" y="4046084"/>
                    <a:pt x="484917" y="4048623"/>
                    <a:pt x="572409" y="4047354"/>
                  </a:cubicBezTo>
                  <a:cubicBezTo>
                    <a:pt x="628855" y="4046084"/>
                    <a:pt x="682479" y="4048623"/>
                    <a:pt x="738925" y="4048623"/>
                  </a:cubicBezTo>
                  <a:cubicBezTo>
                    <a:pt x="820772" y="4048623"/>
                    <a:pt x="902619" y="4047354"/>
                    <a:pt x="984466" y="4048623"/>
                  </a:cubicBezTo>
                  <a:cubicBezTo>
                    <a:pt x="1105825" y="4049893"/>
                    <a:pt x="2437956" y="4039734"/>
                    <a:pt x="2562138" y="4042273"/>
                  </a:cubicBezTo>
                  <a:cubicBezTo>
                    <a:pt x="2615762" y="4043543"/>
                    <a:pt x="2669385" y="4044814"/>
                    <a:pt x="2720187" y="4044814"/>
                  </a:cubicBezTo>
                  <a:cubicBezTo>
                    <a:pt x="2813323" y="4047354"/>
                    <a:pt x="2903637" y="4043543"/>
                    <a:pt x="2996774" y="4047354"/>
                  </a:cubicBezTo>
                  <a:cubicBezTo>
                    <a:pt x="3072976" y="4049893"/>
                    <a:pt x="3149178" y="4049893"/>
                    <a:pt x="3225381" y="4052434"/>
                  </a:cubicBezTo>
                  <a:cubicBezTo>
                    <a:pt x="3338273" y="4056243"/>
                    <a:pt x="3451165" y="4058784"/>
                    <a:pt x="3564058" y="4060054"/>
                  </a:cubicBezTo>
                  <a:cubicBezTo>
                    <a:pt x="3606393" y="4060054"/>
                    <a:pt x="3627417" y="4058784"/>
                    <a:pt x="3647737" y="4058784"/>
                  </a:cubicBezTo>
                  <a:close/>
                </a:path>
              </a:pathLst>
            </a:custGeom>
            <a:solidFill>
              <a:srgbClr val="568F90"/>
            </a:solidFill>
          </p:spPr>
          <p:txBody>
            <a:bodyPr/>
            <a:lstStyle/>
            <a:p>
              <a:endParaRPr lang="en-US"/>
            </a:p>
          </p:txBody>
        </p:sp>
      </p:grpSp>
      <p:sp>
        <p:nvSpPr>
          <p:cNvPr id="17" name="Freeform 17"/>
          <p:cNvSpPr/>
          <p:nvPr/>
        </p:nvSpPr>
        <p:spPr>
          <a:xfrm>
            <a:off x="19678650" y="4111010"/>
            <a:ext cx="672796" cy="904738"/>
          </a:xfrm>
          <a:custGeom>
            <a:avLst/>
            <a:gdLst/>
            <a:ahLst/>
            <a:cxnLst/>
            <a:rect l="l" t="t" r="r" b="b"/>
            <a:pathLst>
              <a:path w="672796" h="904738">
                <a:moveTo>
                  <a:pt x="0" y="0"/>
                </a:moveTo>
                <a:lnTo>
                  <a:pt x="672796" y="0"/>
                </a:lnTo>
                <a:lnTo>
                  <a:pt x="672796" y="904738"/>
                </a:lnTo>
                <a:lnTo>
                  <a:pt x="0" y="9047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8" name="Freeform 18"/>
          <p:cNvSpPr/>
          <p:nvPr/>
        </p:nvSpPr>
        <p:spPr>
          <a:xfrm flipH="1">
            <a:off x="3494916" y="2918746"/>
            <a:ext cx="672796" cy="904738"/>
          </a:xfrm>
          <a:custGeom>
            <a:avLst/>
            <a:gdLst/>
            <a:ahLst/>
            <a:cxnLst/>
            <a:rect l="l" t="t" r="r" b="b"/>
            <a:pathLst>
              <a:path w="672796" h="904738">
                <a:moveTo>
                  <a:pt x="672796" y="0"/>
                </a:moveTo>
                <a:lnTo>
                  <a:pt x="0" y="0"/>
                </a:lnTo>
                <a:lnTo>
                  <a:pt x="0" y="904738"/>
                </a:lnTo>
                <a:lnTo>
                  <a:pt x="672796" y="904738"/>
                </a:lnTo>
                <a:lnTo>
                  <a:pt x="672796"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19" name="Group 11">
            <a:extLst>
              <a:ext uri="{FF2B5EF4-FFF2-40B4-BE49-F238E27FC236}">
                <a16:creationId xmlns:a16="http://schemas.microsoft.com/office/drawing/2014/main" id="{726F1E7A-FBD8-E92E-07F8-1260B5959ABE}"/>
              </a:ext>
            </a:extLst>
          </p:cNvPr>
          <p:cNvGrpSpPr/>
          <p:nvPr/>
        </p:nvGrpSpPr>
        <p:grpSpPr>
          <a:xfrm rot="21302946">
            <a:off x="6885219" y="546746"/>
            <a:ext cx="4057895" cy="1978853"/>
            <a:chOff x="95260" y="60188"/>
            <a:chExt cx="5410527" cy="2638471"/>
          </a:xfrm>
        </p:grpSpPr>
        <p:sp>
          <p:nvSpPr>
            <p:cNvPr id="20" name="AutoShape 12">
              <a:extLst>
                <a:ext uri="{FF2B5EF4-FFF2-40B4-BE49-F238E27FC236}">
                  <a16:creationId xmlns:a16="http://schemas.microsoft.com/office/drawing/2014/main" id="{516A303D-5FDE-D74B-D90E-3055A3C543C6}"/>
                </a:ext>
              </a:extLst>
            </p:cNvPr>
            <p:cNvSpPr/>
            <p:nvPr/>
          </p:nvSpPr>
          <p:spPr>
            <a:xfrm rot="301343">
              <a:off x="95260" y="285123"/>
              <a:ext cx="5410527" cy="2413536"/>
            </a:xfrm>
            <a:prstGeom prst="rect">
              <a:avLst/>
            </a:prstGeom>
            <a:solidFill>
              <a:srgbClr val="EDECED"/>
            </a:solidFill>
          </p:spPr>
          <p:txBody>
            <a:bodyPr anchor="ctr"/>
            <a:lstStyle/>
            <a:p>
              <a:pPr algn="ctr"/>
              <a:r>
                <a:rPr lang="en-US" sz="6000" dirty="0">
                  <a:solidFill>
                    <a:srgbClr val="893621"/>
                  </a:solidFill>
                  <a:latin typeface="#9Slide07 IcielBC Cubano Normal" panose="00000500000000000000" pitchFamily="2" charset="0"/>
                </a:rPr>
                <a:t>KHỞI ĐỘNG</a:t>
              </a:r>
            </a:p>
          </p:txBody>
        </p:sp>
        <p:sp>
          <p:nvSpPr>
            <p:cNvPr id="21" name="Freeform 15">
              <a:extLst>
                <a:ext uri="{FF2B5EF4-FFF2-40B4-BE49-F238E27FC236}">
                  <a16:creationId xmlns:a16="http://schemas.microsoft.com/office/drawing/2014/main" id="{97E1CDAF-0B41-C8A0-DFB4-70462033A9C5}"/>
                </a:ext>
              </a:extLst>
            </p:cNvPr>
            <p:cNvSpPr/>
            <p:nvPr/>
          </p:nvSpPr>
          <p:spPr>
            <a:xfrm rot="301343">
              <a:off x="2208588" y="60188"/>
              <a:ext cx="1395164" cy="459136"/>
            </a:xfrm>
            <a:custGeom>
              <a:avLst/>
              <a:gdLst/>
              <a:ahLst/>
              <a:cxnLst/>
              <a:rect l="l" t="t" r="r" b="b"/>
              <a:pathLst>
                <a:path w="1395164" h="459136">
                  <a:moveTo>
                    <a:pt x="0" y="0"/>
                  </a:moveTo>
                  <a:lnTo>
                    <a:pt x="1395164" y="0"/>
                  </a:lnTo>
                  <a:lnTo>
                    <a:pt x="1395164" y="459136"/>
                  </a:lnTo>
                  <a:lnTo>
                    <a:pt x="0" y="45913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dirty="0">
                <a:solidFill>
                  <a:srgbClr val="893621"/>
                </a:solidFill>
              </a:endParaRPr>
            </a:p>
          </p:txBody>
        </p:sp>
      </p:grpSp>
      <p:pic>
        <p:nvPicPr>
          <p:cNvPr id="22" name="Picture 21">
            <a:extLst>
              <a:ext uri="{FF2B5EF4-FFF2-40B4-BE49-F238E27FC236}">
                <a16:creationId xmlns:a16="http://schemas.microsoft.com/office/drawing/2014/main" id="{06E61E7A-E14A-A519-5660-54A123737F52}"/>
              </a:ext>
            </a:extLst>
          </p:cNvPr>
          <p:cNvPicPr>
            <a:picLocks noChangeAspect="1"/>
          </p:cNvPicPr>
          <p:nvPr/>
        </p:nvPicPr>
        <p:blipFill rotWithShape="1">
          <a:blip r:embed="rId10"/>
          <a:srcRect l="8720" r="5633"/>
          <a:stretch/>
        </p:blipFill>
        <p:spPr>
          <a:xfrm rot="21204421">
            <a:off x="9835250" y="3788904"/>
            <a:ext cx="5029200" cy="4318231"/>
          </a:xfrm>
          <a:prstGeom prst="rect">
            <a:avLst/>
          </a:prstGeom>
        </p:spPr>
      </p:pic>
      <p:pic>
        <p:nvPicPr>
          <p:cNvPr id="23" name="Picture 22">
            <a:extLst>
              <a:ext uri="{FF2B5EF4-FFF2-40B4-BE49-F238E27FC236}">
                <a16:creationId xmlns:a16="http://schemas.microsoft.com/office/drawing/2014/main" id="{21A20BB2-15D9-71EF-F03F-E498570E9E87}"/>
              </a:ext>
            </a:extLst>
          </p:cNvPr>
          <p:cNvPicPr>
            <a:picLocks noChangeAspect="1"/>
          </p:cNvPicPr>
          <p:nvPr/>
        </p:nvPicPr>
        <p:blipFill>
          <a:blip r:embed="rId11"/>
          <a:stretch>
            <a:fillRect/>
          </a:stretch>
        </p:blipFill>
        <p:spPr>
          <a:xfrm rot="191263">
            <a:off x="3398204" y="5549492"/>
            <a:ext cx="4938617" cy="3231201"/>
          </a:xfrm>
          <a:prstGeom prst="rect">
            <a:avLst/>
          </a:prstGeom>
        </p:spPr>
      </p:pic>
      <p:sp>
        <p:nvSpPr>
          <p:cNvPr id="26" name="TextBox 25">
            <a:extLst>
              <a:ext uri="{FF2B5EF4-FFF2-40B4-BE49-F238E27FC236}">
                <a16:creationId xmlns:a16="http://schemas.microsoft.com/office/drawing/2014/main" id="{61BB363B-1580-7C92-9BDF-C92EF6BBC27D}"/>
              </a:ext>
            </a:extLst>
          </p:cNvPr>
          <p:cNvSpPr txBox="1"/>
          <p:nvPr/>
        </p:nvSpPr>
        <p:spPr>
          <a:xfrm rot="183451">
            <a:off x="3482392" y="3830948"/>
            <a:ext cx="5334534" cy="1697644"/>
          </a:xfrm>
          <a:prstGeom prst="rect">
            <a:avLst/>
          </a:prstGeom>
          <a:noFill/>
        </p:spPr>
        <p:txBody>
          <a:bodyPr wrap="square">
            <a:spAutoFit/>
          </a:bodyPr>
          <a:lstStyle/>
          <a:p>
            <a:pPr marL="342900" indent="-342900" algn="just">
              <a:lnSpc>
                <a:spcPct val="150000"/>
              </a:lnSpc>
              <a:buFont typeface="Wingdings" panose="05000000000000000000" pitchFamily="2" charset="2"/>
              <a:buChar char="q"/>
            </a:pPr>
            <a:r>
              <a:rPr lang="en-US" sz="2400" b="1" dirty="0">
                <a:solidFill>
                  <a:srgbClr val="312242"/>
                </a:solidFill>
                <a:latin typeface="#9Slide03 Oswald Light" panose="00000400000000000000" pitchFamily="2" charset="0"/>
              </a:rPr>
              <a:t>Note </a:t>
            </a:r>
            <a:r>
              <a:rPr lang="vi-VN" sz="2400" b="1" dirty="0">
                <a:solidFill>
                  <a:srgbClr val="312242"/>
                </a:solidFill>
                <a:latin typeface="#9Slide03 Oswald Light" panose="00000400000000000000" pitchFamily="2" charset="0"/>
              </a:rPr>
              <a:t>1 nghề bản thân sẽ chọn trong tương lai.</a:t>
            </a:r>
            <a:endParaRPr lang="en-US" sz="2400" b="1" dirty="0">
              <a:solidFill>
                <a:srgbClr val="312242"/>
              </a:solidFill>
              <a:latin typeface="#9Slide03 Oswald Light" panose="00000400000000000000" pitchFamily="2" charset="0"/>
            </a:endParaRPr>
          </a:p>
          <a:p>
            <a:pPr marL="342900" indent="-342900" algn="just">
              <a:lnSpc>
                <a:spcPct val="150000"/>
              </a:lnSpc>
              <a:buFont typeface="Wingdings" panose="05000000000000000000" pitchFamily="2" charset="2"/>
              <a:buChar char="q"/>
            </a:pPr>
            <a:r>
              <a:rPr lang="en-US" sz="2400" b="1" dirty="0" err="1">
                <a:solidFill>
                  <a:srgbClr val="312242"/>
                </a:solidFill>
                <a:latin typeface="#9Slide03 Oswald Light" panose="00000400000000000000" pitchFamily="2" charset="0"/>
              </a:rPr>
              <a:t>Thời</a:t>
            </a:r>
            <a:r>
              <a:rPr lang="en-US" sz="2400" b="1" dirty="0">
                <a:solidFill>
                  <a:srgbClr val="312242"/>
                </a:solidFill>
                <a:latin typeface="#9Slide03 Oswald Light" panose="00000400000000000000" pitchFamily="2" charset="0"/>
              </a:rPr>
              <a:t> </a:t>
            </a:r>
            <a:r>
              <a:rPr lang="en-US" sz="2400" b="1" dirty="0" err="1">
                <a:solidFill>
                  <a:srgbClr val="312242"/>
                </a:solidFill>
                <a:latin typeface="#9Slide03 Oswald Light" panose="00000400000000000000" pitchFamily="2" charset="0"/>
              </a:rPr>
              <a:t>gian</a:t>
            </a:r>
            <a:r>
              <a:rPr lang="en-US" sz="2400" b="1" dirty="0">
                <a:solidFill>
                  <a:srgbClr val="312242"/>
                </a:solidFill>
                <a:latin typeface="#9Slide03 Oswald Light" panose="00000400000000000000" pitchFamily="2" charset="0"/>
              </a:rPr>
              <a:t>: 30 </a:t>
            </a:r>
            <a:r>
              <a:rPr lang="en-US" sz="2400" b="1" dirty="0" err="1">
                <a:solidFill>
                  <a:srgbClr val="312242"/>
                </a:solidFill>
                <a:latin typeface="#9Slide03 Oswald Light" panose="00000400000000000000" pitchFamily="2" charset="0"/>
              </a:rPr>
              <a:t>giây</a:t>
            </a:r>
            <a:r>
              <a:rPr lang="vi-VN" sz="2400" b="1" dirty="0">
                <a:solidFill>
                  <a:srgbClr val="312242"/>
                </a:solidFill>
                <a:latin typeface="#9Slide03 Oswald Light" panose="00000400000000000000" pitchFamily="2" charset="0"/>
              </a:rPr>
              <a:t>.</a:t>
            </a:r>
            <a:endParaRPr lang="en-US" sz="2400" b="1" dirty="0">
              <a:solidFill>
                <a:srgbClr val="312242"/>
              </a:solidFill>
              <a:latin typeface="#9Slide03 Oswald Light" panose="00000400000000000000" pitchFamily="2" charset="0"/>
            </a:endParaRPr>
          </a:p>
          <a:p>
            <a:pPr marL="342900" indent="-342900" algn="just">
              <a:lnSpc>
                <a:spcPct val="150000"/>
              </a:lnSpc>
              <a:buFont typeface="Wingdings" panose="05000000000000000000" pitchFamily="2" charset="2"/>
              <a:buChar char="q"/>
            </a:pPr>
            <a:r>
              <a:rPr lang="en-US" sz="2400" b="1" dirty="0" err="1">
                <a:solidFill>
                  <a:srgbClr val="312242"/>
                </a:solidFill>
                <a:latin typeface="#9Slide03 Oswald Light" panose="00000400000000000000" pitchFamily="2" charset="0"/>
              </a:rPr>
              <a:t>Báo</a:t>
            </a:r>
            <a:r>
              <a:rPr lang="en-US" sz="2400" b="1" dirty="0">
                <a:solidFill>
                  <a:srgbClr val="312242"/>
                </a:solidFill>
                <a:latin typeface="#9Slide03 Oswald Light" panose="00000400000000000000" pitchFamily="2" charset="0"/>
              </a:rPr>
              <a:t> </a:t>
            </a:r>
            <a:r>
              <a:rPr lang="en-US" sz="2400" b="1" dirty="0" err="1">
                <a:solidFill>
                  <a:srgbClr val="312242"/>
                </a:solidFill>
                <a:latin typeface="#9Slide03 Oswald Light" panose="00000400000000000000" pitchFamily="2" charset="0"/>
              </a:rPr>
              <a:t>cáo</a:t>
            </a:r>
            <a:r>
              <a:rPr lang="en-US" sz="2400" b="1" dirty="0">
                <a:solidFill>
                  <a:srgbClr val="312242"/>
                </a:solidFill>
                <a:latin typeface="#9Slide03 Oswald Light" panose="00000400000000000000" pitchFamily="2" charset="0"/>
              </a:rPr>
              <a:t>: 1 </a:t>
            </a:r>
            <a:r>
              <a:rPr lang="en-US" sz="2400" b="1" dirty="0" err="1">
                <a:solidFill>
                  <a:srgbClr val="312242"/>
                </a:solidFill>
                <a:latin typeface="#9Slide03 Oswald Light" panose="00000400000000000000" pitchFamily="2" charset="0"/>
              </a:rPr>
              <a:t>phút</a:t>
            </a:r>
            <a:endParaRPr lang="vi-VN" sz="2400" b="1" dirty="0">
              <a:solidFill>
                <a:srgbClr val="312242"/>
              </a:solidFill>
              <a:latin typeface="#9Slide03 Oswald Light" panose="00000400000000000000" pitchFamily="2" charset="0"/>
            </a:endParaRPr>
          </a:p>
        </p:txBody>
      </p:sp>
      <p:pic>
        <p:nvPicPr>
          <p:cNvPr id="21514" name="Picture 21513">
            <a:extLst>
              <a:ext uri="{FF2B5EF4-FFF2-40B4-BE49-F238E27FC236}">
                <a16:creationId xmlns:a16="http://schemas.microsoft.com/office/drawing/2014/main" id="{F6A7C37E-FF8B-831F-61B0-C1F82CAFE062}"/>
              </a:ext>
            </a:extLst>
          </p:cNvPr>
          <p:cNvPicPr>
            <a:picLocks noChangeAspect="1"/>
          </p:cNvPicPr>
          <p:nvPr/>
        </p:nvPicPr>
        <p:blipFill>
          <a:blip r:embed="rId12"/>
          <a:stretch>
            <a:fillRect/>
          </a:stretch>
        </p:blipFill>
        <p:spPr>
          <a:xfrm>
            <a:off x="18973800" y="767771"/>
            <a:ext cx="4631602" cy="308773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68F90">
            <a:alpha val="44000"/>
          </a:srgbClr>
        </a:solidFill>
        <a:effectLst/>
      </p:bgPr>
    </p:bg>
    <p:spTree>
      <p:nvGrpSpPr>
        <p:cNvPr id="1" name=""/>
        <p:cNvGrpSpPr/>
        <p:nvPr/>
      </p:nvGrpSpPr>
      <p:grpSpPr>
        <a:xfrm>
          <a:off x="0" y="0"/>
          <a:ext cx="0" cy="0"/>
          <a:chOff x="0" y="0"/>
          <a:chExt cx="0" cy="0"/>
        </a:xfrm>
      </p:grpSpPr>
      <p:sp>
        <p:nvSpPr>
          <p:cNvPr id="7" name="Rectangle: Single Corner Snipped 6">
            <a:extLst>
              <a:ext uri="{FF2B5EF4-FFF2-40B4-BE49-F238E27FC236}">
                <a16:creationId xmlns:a16="http://schemas.microsoft.com/office/drawing/2014/main" id="{7C0FB182-F981-342B-5A7F-9290C38D4B47}"/>
              </a:ext>
            </a:extLst>
          </p:cNvPr>
          <p:cNvSpPr/>
          <p:nvPr/>
        </p:nvSpPr>
        <p:spPr>
          <a:xfrm>
            <a:off x="0" y="30480"/>
            <a:ext cx="5334000" cy="914400"/>
          </a:xfrm>
          <a:prstGeom prst="snip1Rect">
            <a:avLst/>
          </a:prstGeom>
          <a:solidFill>
            <a:schemeClr val="bg1">
              <a:lumMod val="95000"/>
            </a:schemeClr>
          </a:solidFill>
          <a:ln>
            <a:solidFill>
              <a:srgbClr val="C0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C00000"/>
                </a:solidFill>
                <a:effectLst/>
                <a:uLnTx/>
                <a:uFillTx/>
                <a:latin typeface="#9Slide03 Bebas Neue Bold" panose="020B0606020202050201" pitchFamily="34" charset="0"/>
                <a:ea typeface="+mn-ea"/>
                <a:cs typeface="+mn-cs"/>
              </a:rPr>
              <a:t>I. ĐẶC ĐIỂM NGUỒN LAO ĐỘNG</a:t>
            </a:r>
          </a:p>
        </p:txBody>
      </p:sp>
      <p:sp>
        <p:nvSpPr>
          <p:cNvPr id="8" name="Rectangle: Single Corner Snipped 7">
            <a:extLst>
              <a:ext uri="{FF2B5EF4-FFF2-40B4-BE49-F238E27FC236}">
                <a16:creationId xmlns:a16="http://schemas.microsoft.com/office/drawing/2014/main" id="{69B57174-60AC-759E-085C-DBAD758DD832}"/>
              </a:ext>
            </a:extLst>
          </p:cNvPr>
          <p:cNvSpPr/>
          <p:nvPr/>
        </p:nvSpPr>
        <p:spPr>
          <a:xfrm>
            <a:off x="5638800" y="30480"/>
            <a:ext cx="5638800" cy="914400"/>
          </a:xfrm>
          <a:prstGeom prst="snip1Rect">
            <a:avLst/>
          </a:prstGeom>
          <a:solidFill>
            <a:srgbClr val="B5CECE"/>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lumMod val="75000"/>
                  </a:prstClr>
                </a:solidFill>
                <a:effectLst/>
                <a:uLnTx/>
                <a:uFillTx/>
                <a:latin typeface="#9Slide03 Bebas Neue Bold" panose="020B0606020202050201" pitchFamily="34" charset="0"/>
                <a:ea typeface="+mn-ea"/>
                <a:cs typeface="+mn-cs"/>
              </a:rPr>
              <a:t>II. SỬ DỤNG LAO ĐỘNG</a:t>
            </a:r>
          </a:p>
        </p:txBody>
      </p:sp>
      <p:sp>
        <p:nvSpPr>
          <p:cNvPr id="9" name="Rectangle: Single Corner Snipped 8">
            <a:extLst>
              <a:ext uri="{FF2B5EF4-FFF2-40B4-BE49-F238E27FC236}">
                <a16:creationId xmlns:a16="http://schemas.microsoft.com/office/drawing/2014/main" id="{400324FD-40A1-566A-814E-73AD4C3871C5}"/>
              </a:ext>
            </a:extLst>
          </p:cNvPr>
          <p:cNvSpPr/>
          <p:nvPr/>
        </p:nvSpPr>
        <p:spPr>
          <a:xfrm>
            <a:off x="11582400" y="30480"/>
            <a:ext cx="6370320" cy="914400"/>
          </a:xfrm>
          <a:prstGeom prst="snip1Rect">
            <a:avLst/>
          </a:prstGeom>
          <a:solidFill>
            <a:srgbClr val="B5CECE"/>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lumMod val="75000"/>
                  </a:prstClr>
                </a:solidFill>
                <a:effectLst/>
                <a:uLnTx/>
                <a:uFillTx/>
                <a:latin typeface="#9Slide03 Bebas Neue Bold" panose="020B0606020202050201" pitchFamily="34" charset="0"/>
                <a:ea typeface="+mn-ea"/>
                <a:cs typeface="+mn-cs"/>
              </a:rPr>
              <a:t>III. VẤN ĐỀ VIỆC LÀ VÀ HƯỚNG GIẢI QUYẾT</a:t>
            </a:r>
          </a:p>
        </p:txBody>
      </p:sp>
      <p:pic>
        <p:nvPicPr>
          <p:cNvPr id="3" name="Picture 2" descr="A group of people in blue suits&#10;&#10;Description automatically generated">
            <a:extLst>
              <a:ext uri="{FF2B5EF4-FFF2-40B4-BE49-F238E27FC236}">
                <a16:creationId xmlns:a16="http://schemas.microsoft.com/office/drawing/2014/main" id="{6AE5F6EA-5E4F-C54A-3CAB-67E261D64F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076" y="1939483"/>
            <a:ext cx="5204724" cy="3195408"/>
          </a:xfrm>
          <a:prstGeom prst="rect">
            <a:avLst/>
          </a:prstGeom>
          <a:ln>
            <a:noFill/>
          </a:ln>
          <a:effectLst>
            <a:outerShdw blurRad="292100" dist="139700" dir="2700000" algn="tl" rotWithShape="0">
              <a:srgbClr val="333333">
                <a:alpha val="65000"/>
              </a:srgbClr>
            </a:outerShdw>
          </a:effectLst>
        </p:spPr>
      </p:pic>
      <p:pic>
        <p:nvPicPr>
          <p:cNvPr id="10" name="Picture 9" descr="A cartoon character standing in a circle of arrows&#10;&#10;Description automatically generated">
            <a:extLst>
              <a:ext uri="{FF2B5EF4-FFF2-40B4-BE49-F238E27FC236}">
                <a16:creationId xmlns:a16="http://schemas.microsoft.com/office/drawing/2014/main" id="{3D59301A-179C-611C-1B34-58F58BDD00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9000" y="10287000"/>
            <a:ext cx="1323360" cy="1323360"/>
          </a:xfrm>
          <a:prstGeom prst="rect">
            <a:avLst/>
          </a:prstGeom>
          <a:ln>
            <a:noFill/>
          </a:ln>
          <a:effectLst>
            <a:outerShdw blurRad="292100" dist="139700" dir="2700000" algn="tl" rotWithShape="0">
              <a:srgbClr val="333333">
                <a:alpha val="65000"/>
              </a:srgbClr>
            </a:outerShdw>
          </a:effectLst>
        </p:spPr>
      </p:pic>
      <p:pic>
        <p:nvPicPr>
          <p:cNvPr id="11" name="Picture 10" descr="A group of people sitting at a table&#10;&#10;Description automatically generated">
            <a:extLst>
              <a:ext uri="{FF2B5EF4-FFF2-40B4-BE49-F238E27FC236}">
                <a16:creationId xmlns:a16="http://schemas.microsoft.com/office/drawing/2014/main" id="{B872F590-B84C-0BCD-059A-CA9DDBC366A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1463" y="10679311"/>
            <a:ext cx="1018064" cy="763548"/>
          </a:xfrm>
          <a:prstGeom prst="rect">
            <a:avLst/>
          </a:prstGeom>
          <a:ln>
            <a:noFill/>
          </a:ln>
          <a:effectLst>
            <a:outerShdw blurRad="292100" dist="139700" dir="2700000" algn="tl" rotWithShape="0">
              <a:srgbClr val="333333">
                <a:alpha val="65000"/>
              </a:srgbClr>
            </a:outerShdw>
          </a:effectLst>
        </p:spPr>
      </p:pic>
      <p:pic>
        <p:nvPicPr>
          <p:cNvPr id="13" name="Picture 12" descr="Cartoon heads with light bulbs coming out of them&#10;&#10;Description automatically generated">
            <a:extLst>
              <a:ext uri="{FF2B5EF4-FFF2-40B4-BE49-F238E27FC236}">
                <a16:creationId xmlns:a16="http://schemas.microsoft.com/office/drawing/2014/main" id="{039E59B1-CCDA-A648-982D-F348EDD38DCF}"/>
              </a:ext>
            </a:extLst>
          </p:cNvPr>
          <p:cNvPicPr>
            <a:picLocks noChangeAspect="1"/>
          </p:cNvPicPr>
          <p:nvPr/>
        </p:nvPicPr>
        <p:blipFill rotWithShape="1">
          <a:blip r:embed="rId6">
            <a:extLst>
              <a:ext uri="{28A0092B-C50C-407E-A947-70E740481C1C}">
                <a14:useLocalDpi xmlns:a14="http://schemas.microsoft.com/office/drawing/2010/main" val="0"/>
              </a:ext>
            </a:extLst>
          </a:blip>
          <a:srcRect l="35664"/>
          <a:stretch/>
        </p:blipFill>
        <p:spPr>
          <a:xfrm>
            <a:off x="18307050" y="6000158"/>
            <a:ext cx="5480478" cy="2537445"/>
          </a:xfrm>
          <a:prstGeom prst="rect">
            <a:avLst/>
          </a:prstGeom>
        </p:spPr>
      </p:pic>
      <p:sp>
        <p:nvSpPr>
          <p:cNvPr id="35" name="Freeform: Shape 34">
            <a:extLst>
              <a:ext uri="{FF2B5EF4-FFF2-40B4-BE49-F238E27FC236}">
                <a16:creationId xmlns:a16="http://schemas.microsoft.com/office/drawing/2014/main" id="{2EA5659B-0CD9-F6E3-F724-5663EBAFBF48}"/>
              </a:ext>
            </a:extLst>
          </p:cNvPr>
          <p:cNvSpPr/>
          <p:nvPr/>
        </p:nvSpPr>
        <p:spPr>
          <a:xfrm>
            <a:off x="5346701" y="1939483"/>
            <a:ext cx="11861797" cy="7869125"/>
          </a:xfrm>
          <a:custGeom>
            <a:avLst/>
            <a:gdLst>
              <a:gd name="connsiteX0" fmla="*/ 7162800 w 10858500"/>
              <a:gd name="connsiteY0" fmla="*/ 0 h 7029450"/>
              <a:gd name="connsiteX1" fmla="*/ 10858500 w 10858500"/>
              <a:gd name="connsiteY1" fmla="*/ 0 h 7029450"/>
              <a:gd name="connsiteX2" fmla="*/ 10858500 w 10858500"/>
              <a:gd name="connsiteY2" fmla="*/ 7029450 h 7029450"/>
              <a:gd name="connsiteX3" fmla="*/ 0 w 10858500"/>
              <a:gd name="connsiteY3" fmla="*/ 7029450 h 7029450"/>
              <a:gd name="connsiteX4" fmla="*/ 0 w 10858500"/>
              <a:gd name="connsiteY4" fmla="*/ 19050 h 7029450"/>
              <a:gd name="connsiteX5" fmla="*/ 4171950 w 10858500"/>
              <a:gd name="connsiteY5" fmla="*/ 19050 h 7029450"/>
              <a:gd name="connsiteX6" fmla="*/ 4171950 w 10858500"/>
              <a:gd name="connsiteY6" fmla="*/ 19050 h 702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58500" h="7029450">
                <a:moveTo>
                  <a:pt x="7162800" y="0"/>
                </a:moveTo>
                <a:lnTo>
                  <a:pt x="10858500" y="0"/>
                </a:lnTo>
                <a:lnTo>
                  <a:pt x="10858500" y="7029450"/>
                </a:lnTo>
                <a:lnTo>
                  <a:pt x="0" y="7029450"/>
                </a:lnTo>
                <a:lnTo>
                  <a:pt x="0" y="19050"/>
                </a:lnTo>
                <a:lnTo>
                  <a:pt x="4171950" y="19050"/>
                </a:lnTo>
                <a:lnTo>
                  <a:pt x="4171950" y="19050"/>
                </a:lnTo>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6" name="Rectangle 35">
            <a:extLst>
              <a:ext uri="{FF2B5EF4-FFF2-40B4-BE49-F238E27FC236}">
                <a16:creationId xmlns:a16="http://schemas.microsoft.com/office/drawing/2014/main" id="{15DF7ED3-288A-BEA1-FEA7-CF102E3B1F41}"/>
              </a:ext>
            </a:extLst>
          </p:cNvPr>
          <p:cNvSpPr/>
          <p:nvPr/>
        </p:nvSpPr>
        <p:spPr>
          <a:xfrm>
            <a:off x="8461376" y="1421639"/>
            <a:ext cx="5638799" cy="91440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C00000"/>
                </a:solidFill>
                <a:effectLst/>
                <a:uLnTx/>
                <a:uFillTx/>
                <a:latin typeface="#9Slide03 Bebas Neue Bold" panose="020B0606020202050201" pitchFamily="34" charset="0"/>
                <a:ea typeface="+mn-ea"/>
                <a:cs typeface="+mn-cs"/>
              </a:rPr>
              <a:t>lao</a:t>
            </a:r>
            <a:r>
              <a:rPr kumimoji="0" lang="en-US" sz="4000" b="0" i="0" u="none" strike="noStrike" kern="1200" cap="none" spc="0" normalizeH="0" baseline="0" noProof="0" dirty="0">
                <a:ln>
                  <a:noFill/>
                </a:ln>
                <a:solidFill>
                  <a:srgbClr val="C00000"/>
                </a:solidFill>
                <a:effectLst/>
                <a:uLnTx/>
                <a:uFillTx/>
                <a:latin typeface="#9Slide03 Bebas Neue Bold" panose="020B0606020202050201" pitchFamily="34" charset="0"/>
                <a:ea typeface="+mn-ea"/>
                <a:cs typeface="+mn-cs"/>
              </a:rPr>
              <a:t> </a:t>
            </a:r>
            <a:r>
              <a:rPr kumimoji="0" lang="en-US" sz="4000" b="0" i="0" u="none" strike="noStrike" kern="1200" cap="none" spc="0" normalizeH="0" baseline="0" noProof="0" dirty="0" err="1">
                <a:ln>
                  <a:noFill/>
                </a:ln>
                <a:solidFill>
                  <a:srgbClr val="C00000"/>
                </a:solidFill>
                <a:effectLst/>
                <a:uLnTx/>
                <a:uFillTx/>
                <a:latin typeface="#9Slide03 Bebas Neue Bold" panose="020B0606020202050201" pitchFamily="34" charset="0"/>
                <a:ea typeface="+mn-ea"/>
                <a:cs typeface="+mn-cs"/>
              </a:rPr>
              <a:t>động</a:t>
            </a:r>
            <a:r>
              <a:rPr kumimoji="0" lang="en-US" sz="4000" b="0" i="0" u="none" strike="noStrike" kern="1200" cap="none" spc="0" normalizeH="0" baseline="0" noProof="0" dirty="0">
                <a:ln>
                  <a:noFill/>
                </a:ln>
                <a:solidFill>
                  <a:srgbClr val="C00000"/>
                </a:solidFill>
                <a:effectLst/>
                <a:uLnTx/>
                <a:uFillTx/>
                <a:latin typeface="#9Slide03 Bebas Neue Bold" panose="020B0606020202050201" pitchFamily="34" charset="0"/>
                <a:ea typeface="+mn-ea"/>
                <a:cs typeface="+mn-cs"/>
              </a:rPr>
              <a:t> </a:t>
            </a:r>
            <a:r>
              <a:rPr kumimoji="0" lang="en-US" sz="4000" b="0" i="0" u="none" strike="noStrike" kern="1200" cap="none" spc="0" normalizeH="0" baseline="0" noProof="0" dirty="0" err="1">
                <a:ln>
                  <a:noFill/>
                </a:ln>
                <a:solidFill>
                  <a:srgbClr val="C00000"/>
                </a:solidFill>
                <a:effectLst/>
                <a:uLnTx/>
                <a:uFillTx/>
                <a:latin typeface="#9Slide03 Bebas Neue Bold" panose="020B0606020202050201" pitchFamily="34" charset="0"/>
                <a:ea typeface="+mn-ea"/>
                <a:cs typeface="+mn-cs"/>
              </a:rPr>
              <a:t>việt</a:t>
            </a:r>
            <a:r>
              <a:rPr kumimoji="0" lang="en-US" sz="4000" b="0" i="0" u="none" strike="noStrike" kern="1200" cap="none" spc="0" normalizeH="0" baseline="0" noProof="0" dirty="0">
                <a:ln>
                  <a:noFill/>
                </a:ln>
                <a:solidFill>
                  <a:srgbClr val="C00000"/>
                </a:solidFill>
                <a:effectLst/>
                <a:uLnTx/>
                <a:uFillTx/>
                <a:latin typeface="#9Slide03 Bebas Neue Bold" panose="020B0606020202050201" pitchFamily="34" charset="0"/>
                <a:ea typeface="+mn-ea"/>
                <a:cs typeface="+mn-cs"/>
              </a:rPr>
              <a:t> </a:t>
            </a:r>
            <a:r>
              <a:rPr kumimoji="0" lang="en-US" sz="4000" b="0" i="0" u="none" strike="noStrike" kern="1200" cap="none" spc="0" normalizeH="0" baseline="0" noProof="0" dirty="0" err="1">
                <a:ln>
                  <a:noFill/>
                </a:ln>
                <a:solidFill>
                  <a:srgbClr val="C00000"/>
                </a:solidFill>
                <a:effectLst/>
                <a:uLnTx/>
                <a:uFillTx/>
                <a:latin typeface="#9Slide03 Bebas Neue Bold" panose="020B0606020202050201" pitchFamily="34" charset="0"/>
                <a:ea typeface="+mn-ea"/>
                <a:cs typeface="+mn-cs"/>
              </a:rPr>
              <a:t>nam</a:t>
            </a:r>
            <a:endParaRPr kumimoji="0" lang="en-US" sz="4000" b="0" i="0" u="none" strike="noStrike" kern="1200" cap="none" spc="0" normalizeH="0" baseline="0" noProof="0" dirty="0">
              <a:ln>
                <a:noFill/>
              </a:ln>
              <a:solidFill>
                <a:srgbClr val="C00000"/>
              </a:solidFill>
              <a:effectLst/>
              <a:uLnTx/>
              <a:uFillTx/>
              <a:latin typeface="#9Slide03 Bebas Neue Bold" panose="020B0606020202050201" pitchFamily="34" charset="0"/>
              <a:ea typeface="+mn-ea"/>
              <a:cs typeface="+mn-cs"/>
            </a:endParaRPr>
          </a:p>
        </p:txBody>
      </p:sp>
      <p:grpSp>
        <p:nvGrpSpPr>
          <p:cNvPr id="39" name="Group 10">
            <a:extLst>
              <a:ext uri="{FF2B5EF4-FFF2-40B4-BE49-F238E27FC236}">
                <a16:creationId xmlns:a16="http://schemas.microsoft.com/office/drawing/2014/main" id="{3F483BEE-9C43-9ED3-67FC-038FE2E1CFDE}"/>
              </a:ext>
            </a:extLst>
          </p:cNvPr>
          <p:cNvGrpSpPr/>
          <p:nvPr/>
        </p:nvGrpSpPr>
        <p:grpSpPr>
          <a:xfrm>
            <a:off x="507945" y="8401713"/>
            <a:ext cx="2135567" cy="1880198"/>
            <a:chOff x="152629" y="0"/>
            <a:chExt cx="7184404" cy="7409965"/>
          </a:xfrm>
        </p:grpSpPr>
        <p:grpSp>
          <p:nvGrpSpPr>
            <p:cNvPr id="40" name="Group 11">
              <a:extLst>
                <a:ext uri="{FF2B5EF4-FFF2-40B4-BE49-F238E27FC236}">
                  <a16:creationId xmlns:a16="http://schemas.microsoft.com/office/drawing/2014/main" id="{9BCEC0AB-BA6D-753D-3E22-0A7DB1697333}"/>
                </a:ext>
              </a:extLst>
            </p:cNvPr>
            <p:cNvGrpSpPr/>
            <p:nvPr/>
          </p:nvGrpSpPr>
          <p:grpSpPr>
            <a:xfrm rot="-151959">
              <a:off x="152629" y="343111"/>
              <a:ext cx="7184404" cy="7066854"/>
              <a:chOff x="0" y="0"/>
              <a:chExt cx="3665517" cy="3605542"/>
            </a:xfrm>
          </p:grpSpPr>
          <p:sp>
            <p:nvSpPr>
              <p:cNvPr id="42" name="Freeform 12">
                <a:extLst>
                  <a:ext uri="{FF2B5EF4-FFF2-40B4-BE49-F238E27FC236}">
                    <a16:creationId xmlns:a16="http://schemas.microsoft.com/office/drawing/2014/main" id="{4C912A31-363F-D97C-9735-E225D5469A54}"/>
                  </a:ext>
                </a:extLst>
              </p:cNvPr>
              <p:cNvSpPr/>
              <p:nvPr/>
            </p:nvSpPr>
            <p:spPr>
              <a:xfrm>
                <a:off x="10160" y="16510"/>
                <a:ext cx="3642657" cy="3577602"/>
              </a:xfrm>
              <a:custGeom>
                <a:avLst/>
                <a:gdLst/>
                <a:ahLst/>
                <a:cxnLst/>
                <a:rect l="l" t="t" r="r" b="b"/>
                <a:pathLst>
                  <a:path w="3642657" h="3577602">
                    <a:moveTo>
                      <a:pt x="3642657" y="3577602"/>
                    </a:moveTo>
                    <a:lnTo>
                      <a:pt x="0" y="3569982"/>
                    </a:lnTo>
                    <a:lnTo>
                      <a:pt x="0" y="1254033"/>
                    </a:lnTo>
                    <a:lnTo>
                      <a:pt x="17780" y="19050"/>
                    </a:lnTo>
                    <a:lnTo>
                      <a:pt x="1814367" y="0"/>
                    </a:lnTo>
                    <a:lnTo>
                      <a:pt x="3623607" y="5080"/>
                    </a:lnTo>
                    <a:close/>
                  </a:path>
                </a:pathLst>
              </a:custGeom>
              <a:solidFill>
                <a:srgbClr val="FFFFFF"/>
              </a:solidFill>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9Slide07 IcielBC Cubano Normal" panose="00000500000000000000" pitchFamily="2" charset="0"/>
                    <a:ea typeface="+mn-ea"/>
                    <a:cs typeface="+mn-cs"/>
                  </a:rPr>
                  <a:t>GÓI TỪ KHÓA 1</a:t>
                </a:r>
              </a:p>
            </p:txBody>
          </p:sp>
          <p:sp>
            <p:nvSpPr>
              <p:cNvPr id="43" name="Freeform 13">
                <a:extLst>
                  <a:ext uri="{FF2B5EF4-FFF2-40B4-BE49-F238E27FC236}">
                    <a16:creationId xmlns:a16="http://schemas.microsoft.com/office/drawing/2014/main" id="{781DDE03-673E-5492-1B2B-4F72E8DFDA86}"/>
                  </a:ext>
                </a:extLst>
              </p:cNvPr>
              <p:cNvSpPr/>
              <p:nvPr/>
            </p:nvSpPr>
            <p:spPr>
              <a:xfrm>
                <a:off x="-3810" y="0"/>
                <a:ext cx="3671867" cy="3604272"/>
              </a:xfrm>
              <a:custGeom>
                <a:avLst/>
                <a:gdLst/>
                <a:ahLst/>
                <a:cxnLst/>
                <a:rect l="l" t="t" r="r" b="b"/>
                <a:pathLst>
                  <a:path w="3671867" h="3604272">
                    <a:moveTo>
                      <a:pt x="3637577" y="21590"/>
                    </a:moveTo>
                    <a:cubicBezTo>
                      <a:pt x="3638847" y="34290"/>
                      <a:pt x="3638847" y="44450"/>
                      <a:pt x="3640117" y="54610"/>
                    </a:cubicBezTo>
                    <a:cubicBezTo>
                      <a:pt x="3642656" y="118160"/>
                      <a:pt x="3643927" y="196099"/>
                      <a:pt x="3646467" y="271254"/>
                    </a:cubicBezTo>
                    <a:cubicBezTo>
                      <a:pt x="3646467" y="379812"/>
                      <a:pt x="3659167" y="2520349"/>
                      <a:pt x="3665517" y="2628907"/>
                    </a:cubicBezTo>
                    <a:cubicBezTo>
                      <a:pt x="3671867" y="2793136"/>
                      <a:pt x="3668056" y="2960148"/>
                      <a:pt x="3668056" y="3124376"/>
                    </a:cubicBezTo>
                    <a:cubicBezTo>
                      <a:pt x="3668056" y="3269120"/>
                      <a:pt x="3669327" y="3402730"/>
                      <a:pt x="3670597" y="3543312"/>
                    </a:cubicBezTo>
                    <a:cubicBezTo>
                      <a:pt x="3670597" y="3564902"/>
                      <a:pt x="3670597" y="3578872"/>
                      <a:pt x="3670597" y="3603002"/>
                    </a:cubicBezTo>
                    <a:cubicBezTo>
                      <a:pt x="3647737" y="3603002"/>
                      <a:pt x="3627417" y="3604272"/>
                      <a:pt x="3600748" y="3603002"/>
                    </a:cubicBezTo>
                    <a:cubicBezTo>
                      <a:pt x="3417298" y="3597922"/>
                      <a:pt x="3231025" y="3604272"/>
                      <a:pt x="3047575" y="3599192"/>
                    </a:cubicBezTo>
                    <a:cubicBezTo>
                      <a:pt x="2937505" y="3595382"/>
                      <a:pt x="2830257" y="3597922"/>
                      <a:pt x="2720187" y="3595382"/>
                    </a:cubicBezTo>
                    <a:cubicBezTo>
                      <a:pt x="2669385" y="3594112"/>
                      <a:pt x="2618584" y="3592842"/>
                      <a:pt x="2567782" y="3591572"/>
                    </a:cubicBezTo>
                    <a:cubicBezTo>
                      <a:pt x="2536737" y="3591572"/>
                      <a:pt x="2508514" y="3592842"/>
                      <a:pt x="2477468" y="3592842"/>
                    </a:cubicBezTo>
                    <a:cubicBezTo>
                      <a:pt x="2398444" y="3591572"/>
                      <a:pt x="2181126" y="3592842"/>
                      <a:pt x="2102101" y="3591572"/>
                    </a:cubicBezTo>
                    <a:cubicBezTo>
                      <a:pt x="2045655" y="3590302"/>
                      <a:pt x="916731" y="3599192"/>
                      <a:pt x="860284" y="3597922"/>
                    </a:cubicBezTo>
                    <a:cubicBezTo>
                      <a:pt x="846173" y="3597922"/>
                      <a:pt x="829239" y="3599192"/>
                      <a:pt x="815127" y="3599192"/>
                    </a:cubicBezTo>
                    <a:cubicBezTo>
                      <a:pt x="781260" y="3599192"/>
                      <a:pt x="750214" y="3600462"/>
                      <a:pt x="716346" y="3600462"/>
                    </a:cubicBezTo>
                    <a:cubicBezTo>
                      <a:pt x="631677" y="3600462"/>
                      <a:pt x="549830" y="3599192"/>
                      <a:pt x="465161" y="3597922"/>
                    </a:cubicBezTo>
                    <a:cubicBezTo>
                      <a:pt x="414359" y="3596652"/>
                      <a:pt x="363558" y="3595382"/>
                      <a:pt x="315578" y="3594112"/>
                    </a:cubicBezTo>
                    <a:cubicBezTo>
                      <a:pt x="225264" y="3592842"/>
                      <a:pt x="134950" y="3591572"/>
                      <a:pt x="48260" y="3591572"/>
                    </a:cubicBezTo>
                    <a:cubicBezTo>
                      <a:pt x="38100" y="3591572"/>
                      <a:pt x="29210" y="3591572"/>
                      <a:pt x="19050" y="3590302"/>
                    </a:cubicBezTo>
                    <a:cubicBezTo>
                      <a:pt x="10160" y="3589032"/>
                      <a:pt x="5080" y="3582682"/>
                      <a:pt x="7620" y="3573792"/>
                    </a:cubicBezTo>
                    <a:cubicBezTo>
                      <a:pt x="16510" y="3541906"/>
                      <a:pt x="12700" y="3472318"/>
                      <a:pt x="11430" y="3399946"/>
                    </a:cubicBezTo>
                    <a:cubicBezTo>
                      <a:pt x="10160" y="3252419"/>
                      <a:pt x="6350" y="3107675"/>
                      <a:pt x="7620" y="2960148"/>
                    </a:cubicBezTo>
                    <a:cubicBezTo>
                      <a:pt x="5080" y="2776435"/>
                      <a:pt x="0" y="502287"/>
                      <a:pt x="7620" y="315791"/>
                    </a:cubicBezTo>
                    <a:cubicBezTo>
                      <a:pt x="8890" y="279605"/>
                      <a:pt x="7620" y="240635"/>
                      <a:pt x="8890" y="204449"/>
                    </a:cubicBezTo>
                    <a:cubicBezTo>
                      <a:pt x="10160" y="145995"/>
                      <a:pt x="12700" y="81974"/>
                      <a:pt x="13970" y="44450"/>
                    </a:cubicBezTo>
                    <a:cubicBezTo>
                      <a:pt x="13970" y="41910"/>
                      <a:pt x="15240" y="39370"/>
                      <a:pt x="16510" y="38100"/>
                    </a:cubicBezTo>
                    <a:cubicBezTo>
                      <a:pt x="38100" y="35560"/>
                      <a:pt x="64393" y="30480"/>
                      <a:pt x="109550" y="29210"/>
                    </a:cubicBezTo>
                    <a:cubicBezTo>
                      <a:pt x="185752" y="25400"/>
                      <a:pt x="261954" y="22860"/>
                      <a:pt x="340979" y="20320"/>
                    </a:cubicBezTo>
                    <a:cubicBezTo>
                      <a:pt x="394603" y="17780"/>
                      <a:pt x="448227" y="16510"/>
                      <a:pt x="499029" y="13970"/>
                    </a:cubicBezTo>
                    <a:cubicBezTo>
                      <a:pt x="549830" y="11430"/>
                      <a:pt x="603454" y="8890"/>
                      <a:pt x="654256" y="8890"/>
                    </a:cubicBezTo>
                    <a:cubicBezTo>
                      <a:pt x="710702" y="7620"/>
                      <a:pt x="767148" y="10160"/>
                      <a:pt x="823594" y="8890"/>
                    </a:cubicBezTo>
                    <a:cubicBezTo>
                      <a:pt x="894152" y="8890"/>
                      <a:pt x="2172659" y="6350"/>
                      <a:pt x="2243217" y="5080"/>
                    </a:cubicBezTo>
                    <a:cubicBezTo>
                      <a:pt x="2310952" y="3810"/>
                      <a:pt x="2378688" y="2540"/>
                      <a:pt x="2449245" y="2540"/>
                    </a:cubicBezTo>
                    <a:cubicBezTo>
                      <a:pt x="2564960" y="1270"/>
                      <a:pt x="2677852" y="0"/>
                      <a:pt x="2793567" y="0"/>
                    </a:cubicBezTo>
                    <a:cubicBezTo>
                      <a:pt x="2841546" y="0"/>
                      <a:pt x="2892348" y="2540"/>
                      <a:pt x="2940327" y="2540"/>
                    </a:cubicBezTo>
                    <a:cubicBezTo>
                      <a:pt x="3072976" y="3810"/>
                      <a:pt x="3208447" y="5080"/>
                      <a:pt x="3341095" y="7620"/>
                    </a:cubicBezTo>
                    <a:cubicBezTo>
                      <a:pt x="3411653" y="8890"/>
                      <a:pt x="3482211" y="12700"/>
                      <a:pt x="3552769" y="16510"/>
                    </a:cubicBezTo>
                    <a:cubicBezTo>
                      <a:pt x="3569702" y="16510"/>
                      <a:pt x="3586637" y="16510"/>
                      <a:pt x="3600748" y="16510"/>
                    </a:cubicBezTo>
                    <a:cubicBezTo>
                      <a:pt x="3618527" y="17780"/>
                      <a:pt x="3627417" y="20320"/>
                      <a:pt x="3637577" y="21590"/>
                    </a:cubicBezTo>
                    <a:close/>
                    <a:moveTo>
                      <a:pt x="3647737" y="3586492"/>
                    </a:moveTo>
                    <a:cubicBezTo>
                      <a:pt x="3649007" y="3569982"/>
                      <a:pt x="3650277" y="3557282"/>
                      <a:pt x="3650277" y="3544582"/>
                    </a:cubicBezTo>
                    <a:cubicBezTo>
                      <a:pt x="3649007" y="3388812"/>
                      <a:pt x="3647737" y="3241285"/>
                      <a:pt x="3647737" y="3082623"/>
                    </a:cubicBezTo>
                    <a:cubicBezTo>
                      <a:pt x="3647737" y="3010251"/>
                      <a:pt x="3650277" y="2937880"/>
                      <a:pt x="3649007" y="2865507"/>
                    </a:cubicBezTo>
                    <a:cubicBezTo>
                      <a:pt x="3649007" y="2798703"/>
                      <a:pt x="3647737" y="2729114"/>
                      <a:pt x="3646467" y="2662310"/>
                    </a:cubicBezTo>
                    <a:cubicBezTo>
                      <a:pt x="3641387" y="2559319"/>
                      <a:pt x="3629957" y="427132"/>
                      <a:pt x="3629957" y="324141"/>
                    </a:cubicBezTo>
                    <a:cubicBezTo>
                      <a:pt x="3627417" y="237852"/>
                      <a:pt x="3624877" y="148779"/>
                      <a:pt x="3622337" y="63500"/>
                    </a:cubicBezTo>
                    <a:cubicBezTo>
                      <a:pt x="3621067" y="44450"/>
                      <a:pt x="3619797" y="43180"/>
                      <a:pt x="3592281" y="41910"/>
                    </a:cubicBezTo>
                    <a:cubicBezTo>
                      <a:pt x="3583814" y="41910"/>
                      <a:pt x="3578170" y="41910"/>
                      <a:pt x="3569702" y="40640"/>
                    </a:cubicBezTo>
                    <a:cubicBezTo>
                      <a:pt x="3499145" y="36830"/>
                      <a:pt x="3425765" y="31750"/>
                      <a:pt x="3355207" y="30480"/>
                    </a:cubicBezTo>
                    <a:cubicBezTo>
                      <a:pt x="3183046" y="26670"/>
                      <a:pt x="3008063" y="25400"/>
                      <a:pt x="2835902" y="22860"/>
                    </a:cubicBezTo>
                    <a:cubicBezTo>
                      <a:pt x="2810501" y="22860"/>
                      <a:pt x="2782278" y="22860"/>
                      <a:pt x="2756877" y="22860"/>
                    </a:cubicBezTo>
                    <a:cubicBezTo>
                      <a:pt x="2714543" y="22860"/>
                      <a:pt x="2672208" y="22860"/>
                      <a:pt x="2632695" y="22860"/>
                    </a:cubicBezTo>
                    <a:cubicBezTo>
                      <a:pt x="2542382" y="22860"/>
                      <a:pt x="2452068" y="22860"/>
                      <a:pt x="2364576" y="24130"/>
                    </a:cubicBezTo>
                    <a:cubicBezTo>
                      <a:pt x="2288373" y="25400"/>
                      <a:pt x="1004222" y="29210"/>
                      <a:pt x="928020" y="29210"/>
                    </a:cubicBezTo>
                    <a:cubicBezTo>
                      <a:pt x="803838" y="29210"/>
                      <a:pt x="679656" y="26670"/>
                      <a:pt x="555475" y="33020"/>
                    </a:cubicBezTo>
                    <a:cubicBezTo>
                      <a:pt x="490562" y="36830"/>
                      <a:pt x="428471" y="36830"/>
                      <a:pt x="366380" y="38100"/>
                    </a:cubicBezTo>
                    <a:cubicBezTo>
                      <a:pt x="259132" y="41910"/>
                      <a:pt x="151884" y="45720"/>
                      <a:pt x="49530" y="50800"/>
                    </a:cubicBezTo>
                    <a:cubicBezTo>
                      <a:pt x="36830" y="50800"/>
                      <a:pt x="34290" y="53340"/>
                      <a:pt x="33020" y="73623"/>
                    </a:cubicBezTo>
                    <a:cubicBezTo>
                      <a:pt x="31750" y="123727"/>
                      <a:pt x="31750" y="173831"/>
                      <a:pt x="30480" y="223934"/>
                    </a:cubicBezTo>
                    <a:cubicBezTo>
                      <a:pt x="29210" y="307440"/>
                      <a:pt x="26670" y="388163"/>
                      <a:pt x="25400" y="471669"/>
                    </a:cubicBezTo>
                    <a:cubicBezTo>
                      <a:pt x="20320" y="560742"/>
                      <a:pt x="26670" y="2737465"/>
                      <a:pt x="29210" y="2826538"/>
                    </a:cubicBezTo>
                    <a:cubicBezTo>
                      <a:pt x="29210" y="2921178"/>
                      <a:pt x="29210" y="3018602"/>
                      <a:pt x="30480" y="3113242"/>
                    </a:cubicBezTo>
                    <a:cubicBezTo>
                      <a:pt x="30480" y="3182830"/>
                      <a:pt x="33020" y="3252419"/>
                      <a:pt x="33020" y="3322007"/>
                    </a:cubicBezTo>
                    <a:cubicBezTo>
                      <a:pt x="33020" y="3397162"/>
                      <a:pt x="33020" y="3472318"/>
                      <a:pt x="31750" y="3544582"/>
                    </a:cubicBezTo>
                    <a:cubicBezTo>
                      <a:pt x="31750" y="3548392"/>
                      <a:pt x="31750" y="3550932"/>
                      <a:pt x="31750" y="3554742"/>
                    </a:cubicBezTo>
                    <a:cubicBezTo>
                      <a:pt x="31750" y="3564902"/>
                      <a:pt x="35560" y="3568712"/>
                      <a:pt x="44450" y="3568712"/>
                    </a:cubicBezTo>
                    <a:cubicBezTo>
                      <a:pt x="70037" y="3568712"/>
                      <a:pt x="109550" y="3569982"/>
                      <a:pt x="146240" y="3569982"/>
                    </a:cubicBezTo>
                    <a:cubicBezTo>
                      <a:pt x="199864" y="3569982"/>
                      <a:pt x="256310" y="3567442"/>
                      <a:pt x="309934" y="3569982"/>
                    </a:cubicBezTo>
                    <a:cubicBezTo>
                      <a:pt x="397425" y="3573792"/>
                      <a:pt x="484917" y="3576332"/>
                      <a:pt x="572409" y="3575062"/>
                    </a:cubicBezTo>
                    <a:cubicBezTo>
                      <a:pt x="628855" y="3573792"/>
                      <a:pt x="682479" y="3576332"/>
                      <a:pt x="738925" y="3576332"/>
                    </a:cubicBezTo>
                    <a:cubicBezTo>
                      <a:pt x="820772" y="3576332"/>
                      <a:pt x="902619" y="3575062"/>
                      <a:pt x="984466" y="3576332"/>
                    </a:cubicBezTo>
                    <a:cubicBezTo>
                      <a:pt x="1105825" y="3577602"/>
                      <a:pt x="2437956" y="3567442"/>
                      <a:pt x="2562138" y="3569982"/>
                    </a:cubicBezTo>
                    <a:cubicBezTo>
                      <a:pt x="2615762" y="3571252"/>
                      <a:pt x="2669385" y="3572522"/>
                      <a:pt x="2720187" y="3572522"/>
                    </a:cubicBezTo>
                    <a:cubicBezTo>
                      <a:pt x="2813323" y="3575062"/>
                      <a:pt x="2903637" y="3571252"/>
                      <a:pt x="2996774" y="3575062"/>
                    </a:cubicBezTo>
                    <a:cubicBezTo>
                      <a:pt x="3072976" y="3577602"/>
                      <a:pt x="3149178" y="3577602"/>
                      <a:pt x="3225381" y="3580142"/>
                    </a:cubicBezTo>
                    <a:cubicBezTo>
                      <a:pt x="3338273" y="3583952"/>
                      <a:pt x="3451165" y="3586492"/>
                      <a:pt x="3564058" y="3587762"/>
                    </a:cubicBezTo>
                    <a:cubicBezTo>
                      <a:pt x="3606393" y="3587762"/>
                      <a:pt x="3627417" y="3586492"/>
                      <a:pt x="3647737" y="3586492"/>
                    </a:cubicBezTo>
                    <a:close/>
                  </a:path>
                </a:pathLst>
              </a:custGeom>
              <a:solidFill>
                <a:srgbClr val="568F9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41" name="Freeform 14">
              <a:extLst>
                <a:ext uri="{FF2B5EF4-FFF2-40B4-BE49-F238E27FC236}">
                  <a16:creationId xmlns:a16="http://schemas.microsoft.com/office/drawing/2014/main" id="{C3206110-0FB8-4D47-F810-E04449164AC8}"/>
                </a:ext>
              </a:extLst>
            </p:cNvPr>
            <p:cNvSpPr/>
            <p:nvPr/>
          </p:nvSpPr>
          <p:spPr>
            <a:xfrm>
              <a:off x="2224798" y="0"/>
              <a:ext cx="2750817" cy="905269"/>
            </a:xfrm>
            <a:custGeom>
              <a:avLst/>
              <a:gdLst/>
              <a:ahLst/>
              <a:cxnLst/>
              <a:rect l="l" t="t" r="r" b="b"/>
              <a:pathLst>
                <a:path w="2750817" h="905269">
                  <a:moveTo>
                    <a:pt x="0" y="0"/>
                  </a:moveTo>
                  <a:lnTo>
                    <a:pt x="2750816" y="0"/>
                  </a:lnTo>
                  <a:lnTo>
                    <a:pt x="2750816" y="905269"/>
                  </a:lnTo>
                  <a:lnTo>
                    <a:pt x="0" y="90526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44" name="Group 3">
            <a:extLst>
              <a:ext uri="{FF2B5EF4-FFF2-40B4-BE49-F238E27FC236}">
                <a16:creationId xmlns:a16="http://schemas.microsoft.com/office/drawing/2014/main" id="{C54CAEB7-6C95-0672-47C9-B12E9ED00DB4}"/>
              </a:ext>
            </a:extLst>
          </p:cNvPr>
          <p:cNvGrpSpPr/>
          <p:nvPr/>
        </p:nvGrpSpPr>
        <p:grpSpPr>
          <a:xfrm>
            <a:off x="2692033" y="8401713"/>
            <a:ext cx="2292873" cy="1885287"/>
            <a:chOff x="125354" y="0"/>
            <a:chExt cx="7184404" cy="7320659"/>
          </a:xfrm>
        </p:grpSpPr>
        <p:grpSp>
          <p:nvGrpSpPr>
            <p:cNvPr id="45" name="Group 4">
              <a:extLst>
                <a:ext uri="{FF2B5EF4-FFF2-40B4-BE49-F238E27FC236}">
                  <a16:creationId xmlns:a16="http://schemas.microsoft.com/office/drawing/2014/main" id="{E0D8BDDB-4D81-D039-13B2-8F5A07293D56}"/>
                </a:ext>
              </a:extLst>
            </p:cNvPr>
            <p:cNvGrpSpPr/>
            <p:nvPr/>
          </p:nvGrpSpPr>
          <p:grpSpPr>
            <a:xfrm rot="125426">
              <a:off x="125354" y="316530"/>
              <a:ext cx="7184404" cy="7004129"/>
              <a:chOff x="0" y="0"/>
              <a:chExt cx="3665517" cy="3573540"/>
            </a:xfrm>
          </p:grpSpPr>
          <p:sp>
            <p:nvSpPr>
              <p:cNvPr id="47" name="Freeform 5">
                <a:extLst>
                  <a:ext uri="{FF2B5EF4-FFF2-40B4-BE49-F238E27FC236}">
                    <a16:creationId xmlns:a16="http://schemas.microsoft.com/office/drawing/2014/main" id="{B0254793-D330-9A99-B485-48B2C3850CE6}"/>
                  </a:ext>
                </a:extLst>
              </p:cNvPr>
              <p:cNvSpPr/>
              <p:nvPr/>
            </p:nvSpPr>
            <p:spPr>
              <a:xfrm>
                <a:off x="10160" y="16510"/>
                <a:ext cx="3642657" cy="3545600"/>
              </a:xfrm>
              <a:custGeom>
                <a:avLst/>
                <a:gdLst/>
                <a:ahLst/>
                <a:cxnLst/>
                <a:rect l="l" t="t" r="r" b="b"/>
                <a:pathLst>
                  <a:path w="3642657" h="3545600">
                    <a:moveTo>
                      <a:pt x="3642657" y="3545600"/>
                    </a:moveTo>
                    <a:lnTo>
                      <a:pt x="0" y="3537980"/>
                    </a:lnTo>
                    <a:lnTo>
                      <a:pt x="0" y="1242933"/>
                    </a:lnTo>
                    <a:lnTo>
                      <a:pt x="17780" y="19050"/>
                    </a:lnTo>
                    <a:lnTo>
                      <a:pt x="1814367" y="0"/>
                    </a:lnTo>
                    <a:lnTo>
                      <a:pt x="3623607" y="5080"/>
                    </a:lnTo>
                    <a:close/>
                  </a:path>
                </a:pathLst>
              </a:custGeom>
              <a:solidFill>
                <a:srgbClr val="FFFFFF"/>
              </a:solidFill>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9Slide07 IcielBC Cubano Normal" panose="00000500000000000000" pitchFamily="2" charset="0"/>
                    <a:ea typeface="+mn-ea"/>
                    <a:cs typeface="+mn-cs"/>
                  </a:rPr>
                  <a:t>GÓI TỪ KHÓA 2</a:t>
                </a:r>
              </a:p>
            </p:txBody>
          </p:sp>
          <p:sp>
            <p:nvSpPr>
              <p:cNvPr id="48" name="Freeform 6">
                <a:extLst>
                  <a:ext uri="{FF2B5EF4-FFF2-40B4-BE49-F238E27FC236}">
                    <a16:creationId xmlns:a16="http://schemas.microsoft.com/office/drawing/2014/main" id="{3B9B4C36-CD1E-9FD8-CC33-2DB09C31B110}"/>
                  </a:ext>
                </a:extLst>
              </p:cNvPr>
              <p:cNvSpPr/>
              <p:nvPr/>
            </p:nvSpPr>
            <p:spPr>
              <a:xfrm>
                <a:off x="-3810" y="0"/>
                <a:ext cx="3671867" cy="3572270"/>
              </a:xfrm>
              <a:custGeom>
                <a:avLst/>
                <a:gdLst/>
                <a:ahLst/>
                <a:cxnLst/>
                <a:rect l="l" t="t" r="r" b="b"/>
                <a:pathLst>
                  <a:path w="3671867" h="3572270">
                    <a:moveTo>
                      <a:pt x="3637577" y="21590"/>
                    </a:moveTo>
                    <a:cubicBezTo>
                      <a:pt x="3638847" y="34290"/>
                      <a:pt x="3638847" y="44450"/>
                      <a:pt x="3640117" y="54610"/>
                    </a:cubicBezTo>
                    <a:cubicBezTo>
                      <a:pt x="3642656" y="117665"/>
                      <a:pt x="3643927" y="194887"/>
                      <a:pt x="3646467" y="269350"/>
                    </a:cubicBezTo>
                    <a:cubicBezTo>
                      <a:pt x="3646467" y="376909"/>
                      <a:pt x="3659167" y="2497749"/>
                      <a:pt x="3665517" y="2605308"/>
                    </a:cubicBezTo>
                    <a:cubicBezTo>
                      <a:pt x="3671867" y="2768025"/>
                      <a:pt x="3668056" y="2933501"/>
                      <a:pt x="3668056" y="3096218"/>
                    </a:cubicBezTo>
                    <a:cubicBezTo>
                      <a:pt x="3668056" y="3239630"/>
                      <a:pt x="3669327" y="3372010"/>
                      <a:pt x="3670597" y="3511310"/>
                    </a:cubicBezTo>
                    <a:cubicBezTo>
                      <a:pt x="3670597" y="3532900"/>
                      <a:pt x="3670597" y="3546870"/>
                      <a:pt x="3670597" y="3571000"/>
                    </a:cubicBezTo>
                    <a:cubicBezTo>
                      <a:pt x="3647737" y="3571000"/>
                      <a:pt x="3627417" y="3572270"/>
                      <a:pt x="3600748" y="3571000"/>
                    </a:cubicBezTo>
                    <a:cubicBezTo>
                      <a:pt x="3417298" y="3565920"/>
                      <a:pt x="3231025" y="3572270"/>
                      <a:pt x="3047575" y="3567190"/>
                    </a:cubicBezTo>
                    <a:cubicBezTo>
                      <a:pt x="2937505" y="3563380"/>
                      <a:pt x="2830257" y="3565920"/>
                      <a:pt x="2720187" y="3563380"/>
                    </a:cubicBezTo>
                    <a:cubicBezTo>
                      <a:pt x="2669385" y="3562110"/>
                      <a:pt x="2618584" y="3560840"/>
                      <a:pt x="2567782" y="3559570"/>
                    </a:cubicBezTo>
                    <a:cubicBezTo>
                      <a:pt x="2536737" y="3559570"/>
                      <a:pt x="2508514" y="3560840"/>
                      <a:pt x="2477468" y="3560840"/>
                    </a:cubicBezTo>
                    <a:cubicBezTo>
                      <a:pt x="2398444" y="3559570"/>
                      <a:pt x="2181126" y="3560840"/>
                      <a:pt x="2102101" y="3559570"/>
                    </a:cubicBezTo>
                    <a:cubicBezTo>
                      <a:pt x="2045655" y="3558300"/>
                      <a:pt x="916731" y="3567190"/>
                      <a:pt x="860284" y="3565920"/>
                    </a:cubicBezTo>
                    <a:cubicBezTo>
                      <a:pt x="846173" y="3565920"/>
                      <a:pt x="829239" y="3567190"/>
                      <a:pt x="815127" y="3567190"/>
                    </a:cubicBezTo>
                    <a:cubicBezTo>
                      <a:pt x="781260" y="3567190"/>
                      <a:pt x="750214" y="3568460"/>
                      <a:pt x="716346" y="3568460"/>
                    </a:cubicBezTo>
                    <a:cubicBezTo>
                      <a:pt x="631677" y="3568460"/>
                      <a:pt x="549830" y="3567190"/>
                      <a:pt x="465161" y="3565920"/>
                    </a:cubicBezTo>
                    <a:cubicBezTo>
                      <a:pt x="414359" y="3564650"/>
                      <a:pt x="363558" y="3563380"/>
                      <a:pt x="315578" y="3562110"/>
                    </a:cubicBezTo>
                    <a:cubicBezTo>
                      <a:pt x="225264" y="3560840"/>
                      <a:pt x="134950" y="3559570"/>
                      <a:pt x="48260" y="3559570"/>
                    </a:cubicBezTo>
                    <a:cubicBezTo>
                      <a:pt x="38100" y="3559570"/>
                      <a:pt x="29210" y="3559570"/>
                      <a:pt x="19050" y="3558300"/>
                    </a:cubicBezTo>
                    <a:cubicBezTo>
                      <a:pt x="10160" y="3557030"/>
                      <a:pt x="5080" y="3550680"/>
                      <a:pt x="7620" y="3541790"/>
                    </a:cubicBezTo>
                    <a:cubicBezTo>
                      <a:pt x="16510" y="3509906"/>
                      <a:pt x="12700" y="3440958"/>
                      <a:pt x="11430" y="3369252"/>
                    </a:cubicBezTo>
                    <a:cubicBezTo>
                      <a:pt x="10160" y="3223082"/>
                      <a:pt x="6350" y="3079670"/>
                      <a:pt x="7620" y="2933501"/>
                    </a:cubicBezTo>
                    <a:cubicBezTo>
                      <a:pt x="5080" y="2751478"/>
                      <a:pt x="0" y="498257"/>
                      <a:pt x="7620" y="313477"/>
                    </a:cubicBezTo>
                    <a:cubicBezTo>
                      <a:pt x="8890" y="277624"/>
                      <a:pt x="7620" y="239013"/>
                      <a:pt x="8890" y="203160"/>
                    </a:cubicBezTo>
                    <a:cubicBezTo>
                      <a:pt x="10160" y="145244"/>
                      <a:pt x="12700" y="81812"/>
                      <a:pt x="13970" y="44450"/>
                    </a:cubicBezTo>
                    <a:cubicBezTo>
                      <a:pt x="13970" y="41910"/>
                      <a:pt x="15240" y="39370"/>
                      <a:pt x="16510" y="38100"/>
                    </a:cubicBezTo>
                    <a:cubicBezTo>
                      <a:pt x="38100" y="35560"/>
                      <a:pt x="64393" y="30480"/>
                      <a:pt x="109550" y="29210"/>
                    </a:cubicBezTo>
                    <a:cubicBezTo>
                      <a:pt x="185752" y="25400"/>
                      <a:pt x="261954" y="22860"/>
                      <a:pt x="340979" y="20320"/>
                    </a:cubicBezTo>
                    <a:cubicBezTo>
                      <a:pt x="394603" y="17780"/>
                      <a:pt x="448227" y="16510"/>
                      <a:pt x="499029" y="13970"/>
                    </a:cubicBezTo>
                    <a:cubicBezTo>
                      <a:pt x="549830" y="11430"/>
                      <a:pt x="603454" y="8890"/>
                      <a:pt x="654256" y="8890"/>
                    </a:cubicBezTo>
                    <a:cubicBezTo>
                      <a:pt x="710702" y="7620"/>
                      <a:pt x="767148" y="10160"/>
                      <a:pt x="823594" y="8890"/>
                    </a:cubicBezTo>
                    <a:cubicBezTo>
                      <a:pt x="894152" y="8890"/>
                      <a:pt x="2172659" y="6350"/>
                      <a:pt x="2243217" y="5080"/>
                    </a:cubicBezTo>
                    <a:cubicBezTo>
                      <a:pt x="2310952" y="3810"/>
                      <a:pt x="2378688" y="2540"/>
                      <a:pt x="2449245" y="2540"/>
                    </a:cubicBezTo>
                    <a:cubicBezTo>
                      <a:pt x="2564960" y="1270"/>
                      <a:pt x="2677852" y="0"/>
                      <a:pt x="2793567" y="0"/>
                    </a:cubicBezTo>
                    <a:cubicBezTo>
                      <a:pt x="2841546" y="0"/>
                      <a:pt x="2892348" y="2540"/>
                      <a:pt x="2940327" y="2540"/>
                    </a:cubicBezTo>
                    <a:cubicBezTo>
                      <a:pt x="3072976" y="3810"/>
                      <a:pt x="3208447" y="5080"/>
                      <a:pt x="3341095" y="7620"/>
                    </a:cubicBezTo>
                    <a:cubicBezTo>
                      <a:pt x="3411653" y="8890"/>
                      <a:pt x="3482211" y="12700"/>
                      <a:pt x="3552769" y="16510"/>
                    </a:cubicBezTo>
                    <a:cubicBezTo>
                      <a:pt x="3569702" y="16510"/>
                      <a:pt x="3586637" y="16510"/>
                      <a:pt x="3600748" y="16510"/>
                    </a:cubicBezTo>
                    <a:cubicBezTo>
                      <a:pt x="3618527" y="17780"/>
                      <a:pt x="3627417" y="20320"/>
                      <a:pt x="3637577" y="21590"/>
                    </a:cubicBezTo>
                    <a:close/>
                    <a:moveTo>
                      <a:pt x="3647737" y="3554490"/>
                    </a:moveTo>
                    <a:cubicBezTo>
                      <a:pt x="3649007" y="3537980"/>
                      <a:pt x="3650277" y="3525280"/>
                      <a:pt x="3650277" y="3512580"/>
                    </a:cubicBezTo>
                    <a:cubicBezTo>
                      <a:pt x="3649007" y="3358220"/>
                      <a:pt x="3647737" y="3212051"/>
                      <a:pt x="3647737" y="3054849"/>
                    </a:cubicBezTo>
                    <a:cubicBezTo>
                      <a:pt x="3647737" y="2983143"/>
                      <a:pt x="3650277" y="2911437"/>
                      <a:pt x="3649007" y="2839731"/>
                    </a:cubicBezTo>
                    <a:cubicBezTo>
                      <a:pt x="3649007" y="2773541"/>
                      <a:pt x="3647737" y="2704593"/>
                      <a:pt x="3646467" y="2638403"/>
                    </a:cubicBezTo>
                    <a:cubicBezTo>
                      <a:pt x="3641387" y="2536360"/>
                      <a:pt x="3629957" y="423794"/>
                      <a:pt x="3629957" y="321751"/>
                    </a:cubicBezTo>
                    <a:cubicBezTo>
                      <a:pt x="3627417" y="236255"/>
                      <a:pt x="3624877" y="148002"/>
                      <a:pt x="3622337" y="63500"/>
                    </a:cubicBezTo>
                    <a:cubicBezTo>
                      <a:pt x="3621067" y="44450"/>
                      <a:pt x="3619797" y="43180"/>
                      <a:pt x="3592281" y="41910"/>
                    </a:cubicBezTo>
                    <a:cubicBezTo>
                      <a:pt x="3583814" y="41910"/>
                      <a:pt x="3578170" y="41910"/>
                      <a:pt x="3569702" y="40640"/>
                    </a:cubicBezTo>
                    <a:cubicBezTo>
                      <a:pt x="3499145" y="36830"/>
                      <a:pt x="3425765" y="31750"/>
                      <a:pt x="3355207" y="30480"/>
                    </a:cubicBezTo>
                    <a:cubicBezTo>
                      <a:pt x="3183046" y="26670"/>
                      <a:pt x="3008063" y="25400"/>
                      <a:pt x="2835902" y="22860"/>
                    </a:cubicBezTo>
                    <a:cubicBezTo>
                      <a:pt x="2810501" y="22860"/>
                      <a:pt x="2782278" y="22860"/>
                      <a:pt x="2756877" y="22860"/>
                    </a:cubicBezTo>
                    <a:cubicBezTo>
                      <a:pt x="2714543" y="22860"/>
                      <a:pt x="2672208" y="22860"/>
                      <a:pt x="2632695" y="22860"/>
                    </a:cubicBezTo>
                    <a:cubicBezTo>
                      <a:pt x="2542382" y="22860"/>
                      <a:pt x="2452068" y="22860"/>
                      <a:pt x="2364576" y="24130"/>
                    </a:cubicBezTo>
                    <a:cubicBezTo>
                      <a:pt x="2288373" y="25400"/>
                      <a:pt x="1004222" y="29210"/>
                      <a:pt x="928020" y="29210"/>
                    </a:cubicBezTo>
                    <a:cubicBezTo>
                      <a:pt x="803838" y="29210"/>
                      <a:pt x="679656" y="26670"/>
                      <a:pt x="555475" y="33020"/>
                    </a:cubicBezTo>
                    <a:cubicBezTo>
                      <a:pt x="490562" y="36830"/>
                      <a:pt x="428471" y="36830"/>
                      <a:pt x="366380" y="38100"/>
                    </a:cubicBezTo>
                    <a:cubicBezTo>
                      <a:pt x="259132" y="41910"/>
                      <a:pt x="151884" y="45720"/>
                      <a:pt x="49530" y="50800"/>
                    </a:cubicBezTo>
                    <a:cubicBezTo>
                      <a:pt x="36830" y="50800"/>
                      <a:pt x="34290" y="53340"/>
                      <a:pt x="33020" y="73538"/>
                    </a:cubicBezTo>
                    <a:cubicBezTo>
                      <a:pt x="31750" y="123181"/>
                      <a:pt x="31750" y="172823"/>
                      <a:pt x="30480" y="222466"/>
                    </a:cubicBezTo>
                    <a:cubicBezTo>
                      <a:pt x="29210" y="305203"/>
                      <a:pt x="26670" y="385183"/>
                      <a:pt x="25400" y="467921"/>
                    </a:cubicBezTo>
                    <a:cubicBezTo>
                      <a:pt x="20320" y="556174"/>
                      <a:pt x="26670" y="2712867"/>
                      <a:pt x="29210" y="2801120"/>
                    </a:cubicBezTo>
                    <a:cubicBezTo>
                      <a:pt x="29210" y="2894890"/>
                      <a:pt x="29210" y="2991417"/>
                      <a:pt x="30480" y="3085186"/>
                    </a:cubicBezTo>
                    <a:cubicBezTo>
                      <a:pt x="30480" y="3154134"/>
                      <a:pt x="33020" y="3223082"/>
                      <a:pt x="33020" y="3292030"/>
                    </a:cubicBezTo>
                    <a:cubicBezTo>
                      <a:pt x="33020" y="3366494"/>
                      <a:pt x="33020" y="3440958"/>
                      <a:pt x="31750" y="3512580"/>
                    </a:cubicBezTo>
                    <a:cubicBezTo>
                      <a:pt x="31750" y="3516390"/>
                      <a:pt x="31750" y="3518930"/>
                      <a:pt x="31750" y="3522740"/>
                    </a:cubicBezTo>
                    <a:cubicBezTo>
                      <a:pt x="31750" y="3532900"/>
                      <a:pt x="35560" y="3536710"/>
                      <a:pt x="44450" y="3536710"/>
                    </a:cubicBezTo>
                    <a:cubicBezTo>
                      <a:pt x="70037" y="3536710"/>
                      <a:pt x="109550" y="3537980"/>
                      <a:pt x="146240" y="3537980"/>
                    </a:cubicBezTo>
                    <a:cubicBezTo>
                      <a:pt x="199864" y="3537980"/>
                      <a:pt x="256310" y="3535440"/>
                      <a:pt x="309934" y="3537980"/>
                    </a:cubicBezTo>
                    <a:cubicBezTo>
                      <a:pt x="397425" y="3541790"/>
                      <a:pt x="484917" y="3544330"/>
                      <a:pt x="572409" y="3543060"/>
                    </a:cubicBezTo>
                    <a:cubicBezTo>
                      <a:pt x="628855" y="3541790"/>
                      <a:pt x="682479" y="3544330"/>
                      <a:pt x="738925" y="3544330"/>
                    </a:cubicBezTo>
                    <a:cubicBezTo>
                      <a:pt x="820772" y="3544330"/>
                      <a:pt x="902619" y="3543060"/>
                      <a:pt x="984466" y="3544330"/>
                    </a:cubicBezTo>
                    <a:cubicBezTo>
                      <a:pt x="1105825" y="3545600"/>
                      <a:pt x="2437956" y="3535440"/>
                      <a:pt x="2562138" y="3537980"/>
                    </a:cubicBezTo>
                    <a:cubicBezTo>
                      <a:pt x="2615762" y="3539250"/>
                      <a:pt x="2669385" y="3540520"/>
                      <a:pt x="2720187" y="3540520"/>
                    </a:cubicBezTo>
                    <a:cubicBezTo>
                      <a:pt x="2813323" y="3543060"/>
                      <a:pt x="2903637" y="3539250"/>
                      <a:pt x="2996774" y="3543060"/>
                    </a:cubicBezTo>
                    <a:cubicBezTo>
                      <a:pt x="3072976" y="3545600"/>
                      <a:pt x="3149178" y="3545600"/>
                      <a:pt x="3225381" y="3548140"/>
                    </a:cubicBezTo>
                    <a:cubicBezTo>
                      <a:pt x="3338273" y="3551950"/>
                      <a:pt x="3451165" y="3554490"/>
                      <a:pt x="3564058" y="3555760"/>
                    </a:cubicBezTo>
                    <a:cubicBezTo>
                      <a:pt x="3606393" y="3555760"/>
                      <a:pt x="3627417" y="3554490"/>
                      <a:pt x="3647737" y="3554490"/>
                    </a:cubicBezTo>
                    <a:close/>
                  </a:path>
                </a:pathLst>
              </a:custGeom>
              <a:solidFill>
                <a:srgbClr val="568F9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grpSp>
        <p:sp>
          <p:nvSpPr>
            <p:cNvPr id="46" name="Freeform 7">
              <a:extLst>
                <a:ext uri="{FF2B5EF4-FFF2-40B4-BE49-F238E27FC236}">
                  <a16:creationId xmlns:a16="http://schemas.microsoft.com/office/drawing/2014/main" id="{BC36742C-492B-A776-F736-7BCB99227FF7}"/>
                </a:ext>
              </a:extLst>
            </p:cNvPr>
            <p:cNvSpPr/>
            <p:nvPr/>
          </p:nvSpPr>
          <p:spPr>
            <a:xfrm flipH="1">
              <a:off x="2481466" y="0"/>
              <a:ext cx="2750817" cy="905269"/>
            </a:xfrm>
            <a:custGeom>
              <a:avLst/>
              <a:gdLst/>
              <a:ahLst/>
              <a:cxnLst/>
              <a:rect l="l" t="t" r="r" b="b"/>
              <a:pathLst>
                <a:path w="2750817" h="905269">
                  <a:moveTo>
                    <a:pt x="2750816" y="0"/>
                  </a:moveTo>
                  <a:lnTo>
                    <a:pt x="0" y="0"/>
                  </a:lnTo>
                  <a:lnTo>
                    <a:pt x="0" y="905269"/>
                  </a:lnTo>
                  <a:lnTo>
                    <a:pt x="2750816" y="905269"/>
                  </a:lnTo>
                  <a:lnTo>
                    <a:pt x="2750816"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grpSp>
      <p:sp>
        <p:nvSpPr>
          <p:cNvPr id="4" name="TextBox 3">
            <a:extLst>
              <a:ext uri="{FF2B5EF4-FFF2-40B4-BE49-F238E27FC236}">
                <a16:creationId xmlns:a16="http://schemas.microsoft.com/office/drawing/2014/main" id="{892B19CA-B9F5-BD2B-1960-BE23C7A7545A}"/>
              </a:ext>
            </a:extLst>
          </p:cNvPr>
          <p:cNvSpPr txBox="1"/>
          <p:nvPr/>
        </p:nvSpPr>
        <p:spPr>
          <a:xfrm>
            <a:off x="5549532" y="2434446"/>
            <a:ext cx="11658966" cy="1815882"/>
          </a:xfrm>
          <a:prstGeom prst="rect">
            <a:avLst/>
          </a:prstGeom>
          <a:noFill/>
        </p:spPr>
        <p:txBody>
          <a:bodyPr wrap="square">
            <a:spAutoFit/>
          </a:bodyPr>
          <a:lstStyle/>
          <a:p>
            <a:pPr algn="just"/>
            <a:r>
              <a:rPr lang="vi-VN" sz="2800" b="1" dirty="0">
                <a:solidFill>
                  <a:srgbClr val="312242"/>
                </a:solidFill>
                <a:latin typeface="#9Slide03 Oswald Light" panose="00000400000000000000" pitchFamily="2" charset="0"/>
              </a:rPr>
              <a:t> </a:t>
            </a:r>
            <a:r>
              <a:rPr lang="vi-VN" sz="2800" b="1" dirty="0">
                <a:solidFill>
                  <a:srgbClr val="FFFF00"/>
                </a:solidFill>
                <a:latin typeface="#9Slide03 Oswald Light" panose="00000400000000000000" pitchFamily="2" charset="0"/>
              </a:rPr>
              <a:t>1. </a:t>
            </a:r>
            <a:r>
              <a:rPr lang="en-US" sz="2800" b="1" dirty="0" err="1">
                <a:solidFill>
                  <a:srgbClr val="FFFF00"/>
                </a:solidFill>
                <a:latin typeface="#9Slide03 Oswald Light" panose="00000400000000000000" pitchFamily="2" charset="0"/>
              </a:rPr>
              <a:t>Số</a:t>
            </a:r>
            <a:r>
              <a:rPr lang="en-US" sz="2800" b="1" dirty="0">
                <a:solidFill>
                  <a:srgbClr val="FFFF00"/>
                </a:solidFill>
                <a:latin typeface="#9Slide03 Oswald Light" panose="00000400000000000000" pitchFamily="2" charset="0"/>
              </a:rPr>
              <a:t> </a:t>
            </a:r>
            <a:r>
              <a:rPr lang="en-US" sz="2800" b="1" dirty="0" err="1">
                <a:solidFill>
                  <a:srgbClr val="FFFF00"/>
                </a:solidFill>
                <a:latin typeface="#9Slide03 Oswald Light" panose="00000400000000000000" pitchFamily="2" charset="0"/>
              </a:rPr>
              <a:t>lượng</a:t>
            </a:r>
            <a:endParaRPr lang="vi-VN" sz="2800" b="1" dirty="0">
              <a:solidFill>
                <a:srgbClr val="FFFF00"/>
              </a:solidFill>
              <a:latin typeface="#9Slide03 Oswald Light" panose="00000400000000000000" pitchFamily="2" charset="0"/>
            </a:endParaRPr>
          </a:p>
          <a:p>
            <a:pPr marL="342900" algn="just"/>
            <a:r>
              <a:rPr lang="vi-VN" sz="2800" b="1" dirty="0">
                <a:solidFill>
                  <a:srgbClr val="312242"/>
                </a:solidFill>
                <a:latin typeface="#9Slide03 Oswald Light" panose="00000400000000000000" pitchFamily="2" charset="0"/>
              </a:rPr>
              <a:t>- Lực lượng lao động chiếm trên 50% số dân.</a:t>
            </a:r>
          </a:p>
          <a:p>
            <a:pPr marL="342900" algn="just"/>
            <a:r>
              <a:rPr lang="vi-VN" sz="2800" b="1" dirty="0">
                <a:solidFill>
                  <a:srgbClr val="312242"/>
                </a:solidFill>
                <a:latin typeface="#9Slide03 Oswald Light" panose="00000400000000000000" pitchFamily="2" charset="0"/>
              </a:rPr>
              <a:t>- Mỗi năm tăng thêm khoảng 1 triệu lao động.</a:t>
            </a:r>
          </a:p>
          <a:p>
            <a:pPr algn="just"/>
            <a:r>
              <a:rPr lang="en-US" sz="2800" b="1" dirty="0">
                <a:solidFill>
                  <a:srgbClr val="312242"/>
                </a:solidFill>
                <a:latin typeface="#9Slide03 Oswald Light" panose="00000400000000000000" pitchFamily="2" charset="0"/>
                <a:sym typeface="Wingdings" panose="05000000000000000000" pitchFamily="2" charset="2"/>
              </a:rPr>
              <a:t> </a:t>
            </a:r>
            <a:r>
              <a:rPr lang="vi-VN" sz="2800" b="1" dirty="0">
                <a:solidFill>
                  <a:srgbClr val="312242"/>
                </a:solidFill>
                <a:latin typeface="#9Slide03 Oswald Light" panose="00000400000000000000" pitchFamily="2" charset="0"/>
              </a:rPr>
              <a:t>thu hút vốn đầu tư nước ngoài, tạo ra lợi thế cạnh tranh trong phát triển kinh tế xã hội.</a:t>
            </a:r>
          </a:p>
        </p:txBody>
      </p:sp>
      <p:sp>
        <p:nvSpPr>
          <p:cNvPr id="6" name="Freeform 6"/>
          <p:cNvSpPr/>
          <p:nvPr/>
        </p:nvSpPr>
        <p:spPr>
          <a:xfrm rot="190139" flipH="1">
            <a:off x="13043590" y="1512014"/>
            <a:ext cx="704679" cy="733648"/>
          </a:xfrm>
          <a:custGeom>
            <a:avLst/>
            <a:gdLst/>
            <a:ahLst/>
            <a:cxnLst/>
            <a:rect l="l" t="t" r="r" b="b"/>
            <a:pathLst>
              <a:path w="1001448" h="1071588">
                <a:moveTo>
                  <a:pt x="1001448" y="0"/>
                </a:moveTo>
                <a:lnTo>
                  <a:pt x="0" y="0"/>
                </a:lnTo>
                <a:lnTo>
                  <a:pt x="0" y="1071587"/>
                </a:lnTo>
                <a:lnTo>
                  <a:pt x="1001448" y="1071587"/>
                </a:lnTo>
                <a:lnTo>
                  <a:pt x="1001448"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DE2F67A0-DC16-54B1-0B7E-32A0FE875477}"/>
              </a:ext>
            </a:extLst>
          </p:cNvPr>
          <p:cNvPicPr>
            <a:picLocks noChangeAspect="1"/>
          </p:cNvPicPr>
          <p:nvPr/>
        </p:nvPicPr>
        <p:blipFill rotWithShape="1">
          <a:blip r:embed="rId11">
            <a:extLst>
              <a:ext uri="{BEBA8EAE-BF5A-486C-A8C5-ECC9F3942E4B}">
                <a14:imgProps xmlns:a14="http://schemas.microsoft.com/office/drawing/2010/main">
                  <a14:imgLayer r:embed="rId12">
                    <a14:imgEffect>
                      <a14:backgroundRemoval t="30233" b="83140" l="64258" r="94141">
                        <a14:foregroundMark x1="70898" y1="32267" x2="70898" y2="32267"/>
                        <a14:foregroundMark x1="70703" y1="30233" x2="70703" y2="30233"/>
                        <a14:foregroundMark x1="70703" y1="30233" x2="70703" y2="30233"/>
                        <a14:foregroundMark x1="70703" y1="33140" x2="70703" y2="33140"/>
                        <a14:foregroundMark x1="67773" y1="31105" x2="67773" y2="31105"/>
                        <a14:foregroundMark x1="72656" y1="31105" x2="72656" y2="31105"/>
                        <a14:foregroundMark x1="87891" y1="34302" x2="87891" y2="34302"/>
                        <a14:foregroundMark x1="87891" y1="34302" x2="87891" y2="34302"/>
                        <a14:foregroundMark x1="87500" y1="38081" x2="87500" y2="38081"/>
                        <a14:foregroundMark x1="87305" y1="46221" x2="87305" y2="46221"/>
                        <a14:foregroundMark x1="87305" y1="46512" x2="87305" y2="46512"/>
                        <a14:foregroundMark x1="87305" y1="50000" x2="87305" y2="50000"/>
                        <a14:foregroundMark x1="84961" y1="48837" x2="84961" y2="48837"/>
                        <a14:foregroundMark x1="84375" y1="46221" x2="84375" y2="46221"/>
                        <a14:foregroundMark x1="84180" y1="45058" x2="84180" y2="45058"/>
                        <a14:foregroundMark x1="84180" y1="45058" x2="84180" y2="45058"/>
                        <a14:foregroundMark x1="83594" y1="51453" x2="83594" y2="51453"/>
                        <a14:foregroundMark x1="83594" y1="51744" x2="83594" y2="51744"/>
                        <a14:foregroundMark x1="83594" y1="53488" x2="83594" y2="54942"/>
                        <a14:foregroundMark x1="81641" y1="49419" x2="81641" y2="49419"/>
                        <a14:foregroundMark x1="88281" y1="81686" x2="88281" y2="81686"/>
                        <a14:foregroundMark x1="73242" y1="78779" x2="73242" y2="78779"/>
                        <a14:foregroundMark x1="73242" y1="79070" x2="73242" y2="79070"/>
                        <a14:foregroundMark x1="75000" y1="54942" x2="75000" y2="54942"/>
                        <a14:foregroundMark x1="66211" y1="56977" x2="66211" y2="56977"/>
                        <a14:foregroundMark x1="65820" y1="58430" x2="65820" y2="58430"/>
                        <a14:foregroundMark x1="66211" y1="59884" x2="66211" y2="59884"/>
                        <a14:foregroundMark x1="66602" y1="56977" x2="66602" y2="56977"/>
                        <a14:foregroundMark x1="69922" y1="81105" x2="69922" y2="81105"/>
                        <a14:foregroundMark x1="84961" y1="79070" x2="84961" y2="79070"/>
                        <a14:foregroundMark x1="91016" y1="59884" x2="91016" y2="59884"/>
                        <a14:foregroundMark x1="91016" y1="59593" x2="91016" y2="59593"/>
                        <a14:foregroundMark x1="91602" y1="53779" x2="91602" y2="53779"/>
                        <a14:foregroundMark x1="91211" y1="51453" x2="91211" y2="51453"/>
                        <a14:foregroundMark x1="91016" y1="50872" x2="91016" y2="50872"/>
                        <a14:foregroundMark x1="90820" y1="60756" x2="90820" y2="60756"/>
                        <a14:foregroundMark x1="91211" y1="61919" x2="91211" y2="61919"/>
                        <a14:foregroundMark x1="91211" y1="59593" x2="91211" y2="59593"/>
                        <a14:foregroundMark x1="91211" y1="59593" x2="91211" y2="59593"/>
                        <a14:foregroundMark x1="91016" y1="56395" x2="91016" y2="56395"/>
                        <a14:foregroundMark x1="91016" y1="58721" x2="91016" y2="58721"/>
                        <a14:foregroundMark x1="90430" y1="59302" x2="90430" y2="59302"/>
                        <a14:foregroundMark x1="90625" y1="57267" x2="90625" y2="57267"/>
                        <a14:foregroundMark x1="90625" y1="58140" x2="90625" y2="58140"/>
                        <a14:foregroundMark x1="90625" y1="58140" x2="90625" y2="58140"/>
                        <a14:foregroundMark x1="90625" y1="58140" x2="90625" y2="58140"/>
                        <a14:foregroundMark x1="90625" y1="59302" x2="90625" y2="59302"/>
                        <a14:foregroundMark x1="90820" y1="60174" x2="90820" y2="60174"/>
                        <a14:foregroundMark x1="90820" y1="60465" x2="90820" y2="60465"/>
                        <a14:foregroundMark x1="90625" y1="57849" x2="90625" y2="57849"/>
                        <a14:foregroundMark x1="90625" y1="58140" x2="90625" y2="58140"/>
                        <a14:foregroundMark x1="90625" y1="59884" x2="90625" y2="60756"/>
                        <a14:foregroundMark x1="90820" y1="59302" x2="90820" y2="59302"/>
                        <a14:foregroundMark x1="90820" y1="58430" x2="90820" y2="58430"/>
                        <a14:foregroundMark x1="90820" y1="58430" x2="90820" y2="58430"/>
                        <a14:foregroundMark x1="90820" y1="57849" x2="90820" y2="57849"/>
                        <a14:foregroundMark x1="90625" y1="57849" x2="90625" y2="57849"/>
                        <a14:foregroundMark x1="90625" y1="57849" x2="90625" y2="57849"/>
                        <a14:foregroundMark x1="90625" y1="58430" x2="90430" y2="59012"/>
                        <a14:foregroundMark x1="90430" y1="59593" x2="90430" y2="59593"/>
                        <a14:foregroundMark x1="90625" y1="60174" x2="90625" y2="60174"/>
                        <a14:foregroundMark x1="90234" y1="59012" x2="90234" y2="59012"/>
                        <a14:foregroundMark x1="90430" y1="57267" x2="90430" y2="57267"/>
                        <a14:foregroundMark x1="90625" y1="57558" x2="90625" y2="57849"/>
                        <a14:foregroundMark x1="90625" y1="57849" x2="90625" y2="57849"/>
                        <a14:foregroundMark x1="90820" y1="59302" x2="90820" y2="59302"/>
                        <a14:foregroundMark x1="90625" y1="55523" x2="90625" y2="59884"/>
                        <a14:foregroundMark x1="90625" y1="59884" x2="90625" y2="59884"/>
                        <a14:foregroundMark x1="85547" y1="45930" x2="85547" y2="45930"/>
                        <a14:foregroundMark x1="72266" y1="79942" x2="72266" y2="79942"/>
                        <a14:foregroundMark x1="72266" y1="79942" x2="72266" y2="79942"/>
                        <a14:foregroundMark x1="70508" y1="83140" x2="70508" y2="83140"/>
                        <a14:foregroundMark x1="70508" y1="83140" x2="70508" y2="83140"/>
                        <a14:foregroundMark x1="70703" y1="38953" x2="70703" y2="38953"/>
                        <a14:foregroundMark x1="70117" y1="35174" x2="70117" y2="35174"/>
                        <a14:foregroundMark x1="68945" y1="36337" x2="68945" y2="36337"/>
                        <a14:backgroundMark x1="90234" y1="60756" x2="90234" y2="60756"/>
                      </a14:backgroundRemoval>
                    </a14:imgEffect>
                  </a14:imgLayer>
                </a14:imgProps>
              </a:ext>
            </a:extLst>
          </a:blip>
          <a:srcRect l="60903" t="29136" r="2089" b="13261"/>
          <a:stretch/>
        </p:blipFill>
        <p:spPr>
          <a:xfrm>
            <a:off x="1663607" y="6000158"/>
            <a:ext cx="2342997" cy="2450297"/>
          </a:xfrm>
          <a:prstGeom prst="rect">
            <a:avLst/>
          </a:prstGeom>
          <a:ln>
            <a:noFill/>
          </a:ln>
          <a:effectLst>
            <a:outerShdw blurRad="292100" dist="139700" dir="2700000" algn="tl" rotWithShape="0">
              <a:srgbClr val="333333">
                <a:alpha val="65000"/>
              </a:srgbClr>
            </a:outerShdw>
          </a:effectLst>
        </p:spPr>
      </p:pic>
      <p:grpSp>
        <p:nvGrpSpPr>
          <p:cNvPr id="15" name="Group 14">
            <a:extLst>
              <a:ext uri="{FF2B5EF4-FFF2-40B4-BE49-F238E27FC236}">
                <a16:creationId xmlns:a16="http://schemas.microsoft.com/office/drawing/2014/main" id="{E5451399-8759-30C1-95FE-4523CF4C67BB}"/>
              </a:ext>
            </a:extLst>
          </p:cNvPr>
          <p:cNvGrpSpPr/>
          <p:nvPr/>
        </p:nvGrpSpPr>
        <p:grpSpPr>
          <a:xfrm>
            <a:off x="7293220" y="5121031"/>
            <a:ext cx="6816888" cy="4470132"/>
            <a:chOff x="-81913" y="0"/>
            <a:chExt cx="5697853" cy="3573780"/>
          </a:xfrm>
        </p:grpSpPr>
        <p:graphicFrame>
          <p:nvGraphicFramePr>
            <p:cNvPr id="16" name="Chart 15">
              <a:extLst>
                <a:ext uri="{FF2B5EF4-FFF2-40B4-BE49-F238E27FC236}">
                  <a16:creationId xmlns:a16="http://schemas.microsoft.com/office/drawing/2014/main" id="{B28D13C1-36F0-EB78-99A2-CE540C632824}"/>
                </a:ext>
              </a:extLst>
            </p:cNvPr>
            <p:cNvGraphicFramePr/>
            <p:nvPr>
              <p:extLst>
                <p:ext uri="{D42A27DB-BD31-4B8C-83A1-F6EECF244321}">
                  <p14:modId xmlns:p14="http://schemas.microsoft.com/office/powerpoint/2010/main" val="3089147425"/>
                </p:ext>
              </p:extLst>
            </p:nvPr>
          </p:nvGraphicFramePr>
          <p:xfrm>
            <a:off x="129540" y="373380"/>
            <a:ext cx="5486400" cy="3200400"/>
          </p:xfrm>
          <a:graphic>
            <a:graphicData uri="http://schemas.openxmlformats.org/drawingml/2006/chart">
              <c:chart xmlns:c="http://schemas.openxmlformats.org/drawingml/2006/chart" xmlns:r="http://schemas.openxmlformats.org/officeDocument/2006/relationships" r:id="rId13"/>
            </a:graphicData>
          </a:graphic>
        </p:graphicFrame>
        <p:sp>
          <p:nvSpPr>
            <p:cNvPr id="17" name="Text Box 5">
              <a:extLst>
                <a:ext uri="{FF2B5EF4-FFF2-40B4-BE49-F238E27FC236}">
                  <a16:creationId xmlns:a16="http://schemas.microsoft.com/office/drawing/2014/main" id="{62C5D8A5-445F-8E7E-2444-64AF8163FF60}"/>
                </a:ext>
              </a:extLst>
            </p:cNvPr>
            <p:cNvSpPr txBox="1"/>
            <p:nvPr/>
          </p:nvSpPr>
          <p:spPr>
            <a:xfrm>
              <a:off x="4831080" y="2849880"/>
              <a:ext cx="601980" cy="29718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180340" algn="just" defTabSz="914400" eaLnBrk="1" fontAlgn="auto" latinLnBrk="0" hangingPunct="1">
                <a:lnSpc>
                  <a:spcPct val="107000"/>
                </a:lnSpc>
                <a:spcBef>
                  <a:spcPts val="0"/>
                </a:spcBef>
                <a:spcAft>
                  <a:spcPts val="600"/>
                </a:spcAft>
                <a:buClrTx/>
                <a:buSzTx/>
                <a:buFontTx/>
                <a:buNone/>
                <a:tabLst/>
                <a:defRPr/>
              </a:pPr>
              <a:r>
                <a:rPr kumimoji="0" lang="en-US" sz="2000" b="0" i="0" u="none" strike="noStrike" kern="0" cap="none" spc="0" normalizeH="0" baseline="0" noProof="0">
                  <a:ln>
                    <a:noFill/>
                  </a:ln>
                  <a:solidFill>
                    <a:schemeClr val="tx1">
                      <a:lumMod val="95000"/>
                      <a:lumOff val="5000"/>
                    </a:schemeClr>
                  </a:solidFill>
                  <a:effectLst/>
                  <a:uLnTx/>
                  <a:uFillTx/>
                  <a:latin typeface="#9Slide03 Oswald Light" panose="00000400000000000000" pitchFamily="2" charset="0"/>
                  <a:ea typeface="Times New Roman" panose="02020603050405020304" pitchFamily="18" charset="0"/>
                </a:rPr>
                <a:t>Năm</a:t>
              </a:r>
              <a:endParaRPr kumimoji="0" lang="en-US" b="0" i="0" u="none" strike="noStrike" kern="0" cap="none" spc="0" normalizeH="0" baseline="0" noProof="0">
                <a:ln>
                  <a:noFill/>
                </a:ln>
                <a:solidFill>
                  <a:schemeClr val="tx1">
                    <a:lumMod val="95000"/>
                    <a:lumOff val="5000"/>
                  </a:schemeClr>
                </a:solidFill>
                <a:effectLst/>
                <a:uLnTx/>
                <a:uFillTx/>
                <a:latin typeface="#9Slide03 Oswald Light" panose="00000400000000000000" pitchFamily="2" charset="0"/>
                <a:ea typeface="Times New Roman" panose="02020603050405020304" pitchFamily="18" charset="0"/>
              </a:endParaRPr>
            </a:p>
          </p:txBody>
        </p:sp>
        <p:sp>
          <p:nvSpPr>
            <p:cNvPr id="18" name="Text Box 5">
              <a:extLst>
                <a:ext uri="{FF2B5EF4-FFF2-40B4-BE49-F238E27FC236}">
                  <a16:creationId xmlns:a16="http://schemas.microsoft.com/office/drawing/2014/main" id="{4466CB3E-3ED2-EDBB-665D-511CDE258E9B}"/>
                </a:ext>
              </a:extLst>
            </p:cNvPr>
            <p:cNvSpPr txBox="1"/>
            <p:nvPr/>
          </p:nvSpPr>
          <p:spPr>
            <a:xfrm>
              <a:off x="4831080" y="9009"/>
              <a:ext cx="601980" cy="29718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180340" algn="just" defTabSz="914400" eaLnBrk="1" fontAlgn="auto" latinLnBrk="0" hangingPunct="1">
                <a:lnSpc>
                  <a:spcPct val="107000"/>
                </a:lnSpc>
                <a:spcBef>
                  <a:spcPts val="0"/>
                </a:spcBef>
                <a:spcAft>
                  <a:spcPts val="600"/>
                </a:spcAft>
                <a:buClrTx/>
                <a:buSzTx/>
                <a:buFontTx/>
                <a:buNone/>
                <a:tabLst/>
                <a:defRPr/>
              </a:pPr>
              <a:r>
                <a:rPr kumimoji="0" lang="en-US" sz="2000" b="0" i="1" u="none" strike="noStrike" kern="0" cap="none" spc="0" normalizeH="0" baseline="0" noProof="0" dirty="0">
                  <a:ln>
                    <a:noFill/>
                  </a:ln>
                  <a:solidFill>
                    <a:schemeClr val="tx1">
                      <a:lumMod val="95000"/>
                      <a:lumOff val="5000"/>
                    </a:schemeClr>
                  </a:solidFill>
                  <a:effectLst/>
                  <a:uLnTx/>
                  <a:uFillTx/>
                  <a:latin typeface="#9Slide03 Oswald Light" panose="00000400000000000000" pitchFamily="2" charset="0"/>
                  <a:ea typeface="Times New Roman" panose="02020603050405020304" pitchFamily="18" charset="0"/>
                </a:rPr>
                <a:t>%</a:t>
              </a:r>
              <a:endParaRPr kumimoji="0" lang="en-US" b="0" i="0" u="none" strike="noStrike" kern="0" cap="none" spc="0" normalizeH="0" baseline="0" noProof="0" dirty="0">
                <a:ln>
                  <a:noFill/>
                </a:ln>
                <a:solidFill>
                  <a:schemeClr val="tx1">
                    <a:lumMod val="95000"/>
                    <a:lumOff val="5000"/>
                  </a:schemeClr>
                </a:solidFill>
                <a:effectLst/>
                <a:uLnTx/>
                <a:uFillTx/>
                <a:latin typeface="#9Slide03 Oswald Light" panose="00000400000000000000" pitchFamily="2" charset="0"/>
                <a:ea typeface="Times New Roman" panose="02020603050405020304" pitchFamily="18" charset="0"/>
              </a:endParaRPr>
            </a:p>
          </p:txBody>
        </p:sp>
        <p:sp>
          <p:nvSpPr>
            <p:cNvPr id="19" name="Text Box 5">
              <a:extLst>
                <a:ext uri="{FF2B5EF4-FFF2-40B4-BE49-F238E27FC236}">
                  <a16:creationId xmlns:a16="http://schemas.microsoft.com/office/drawing/2014/main" id="{EA44F851-7141-F4F4-C996-DF8BC8E194EA}"/>
                </a:ext>
              </a:extLst>
            </p:cNvPr>
            <p:cNvSpPr txBox="1"/>
            <p:nvPr/>
          </p:nvSpPr>
          <p:spPr>
            <a:xfrm>
              <a:off x="-81913" y="0"/>
              <a:ext cx="1263013" cy="29718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180340" algn="just" defTabSz="914400" eaLnBrk="1" fontAlgn="auto" latinLnBrk="0" hangingPunct="1">
                <a:lnSpc>
                  <a:spcPct val="107000"/>
                </a:lnSpc>
                <a:spcBef>
                  <a:spcPts val="0"/>
                </a:spcBef>
                <a:spcAft>
                  <a:spcPts val="600"/>
                </a:spcAft>
                <a:buClrTx/>
                <a:buSzTx/>
                <a:buFontTx/>
                <a:buNone/>
                <a:tabLst/>
                <a:defRPr/>
              </a:pPr>
              <a:r>
                <a:rPr kumimoji="0" lang="en-US" sz="2000" b="0" i="1" u="none" strike="noStrike" kern="0" cap="none" spc="0" normalizeH="0" baseline="0" noProof="0" dirty="0" err="1">
                  <a:ln>
                    <a:noFill/>
                  </a:ln>
                  <a:solidFill>
                    <a:schemeClr val="tx1">
                      <a:lumMod val="95000"/>
                      <a:lumOff val="5000"/>
                    </a:schemeClr>
                  </a:solidFill>
                  <a:effectLst/>
                  <a:uLnTx/>
                  <a:uFillTx/>
                  <a:latin typeface="#9Slide03 Oswald Light" panose="00000400000000000000" pitchFamily="2" charset="0"/>
                  <a:ea typeface="Times New Roman" panose="02020603050405020304" pitchFamily="18" charset="0"/>
                </a:rPr>
                <a:t>Triệu</a:t>
              </a:r>
              <a:r>
                <a:rPr kumimoji="0" lang="en-US" sz="2000" b="0" i="1" u="none" strike="noStrike" kern="0" cap="none" spc="0" normalizeH="0" baseline="0" noProof="0" dirty="0">
                  <a:ln>
                    <a:noFill/>
                  </a:ln>
                  <a:solidFill>
                    <a:schemeClr val="tx1">
                      <a:lumMod val="95000"/>
                      <a:lumOff val="5000"/>
                    </a:schemeClr>
                  </a:solidFill>
                  <a:effectLst/>
                  <a:uLnTx/>
                  <a:uFillTx/>
                  <a:latin typeface="#9Slide03 Oswald Light" panose="00000400000000000000" pitchFamily="2" charset="0"/>
                  <a:ea typeface="Times New Roman" panose="02020603050405020304" pitchFamily="18" charset="0"/>
                </a:rPr>
                <a:t> </a:t>
              </a:r>
              <a:r>
                <a:rPr kumimoji="0" lang="en-US" sz="2000" b="0" i="1" u="none" strike="noStrike" kern="0" cap="none" spc="0" normalizeH="0" baseline="0" noProof="0" dirty="0" err="1">
                  <a:ln>
                    <a:noFill/>
                  </a:ln>
                  <a:solidFill>
                    <a:schemeClr val="tx1">
                      <a:lumMod val="95000"/>
                      <a:lumOff val="5000"/>
                    </a:schemeClr>
                  </a:solidFill>
                  <a:effectLst/>
                  <a:uLnTx/>
                  <a:uFillTx/>
                  <a:latin typeface="#9Slide03 Oswald Light" panose="00000400000000000000" pitchFamily="2" charset="0"/>
                  <a:ea typeface="Times New Roman" panose="02020603050405020304" pitchFamily="18" charset="0"/>
                </a:rPr>
                <a:t>người</a:t>
              </a:r>
              <a:endParaRPr kumimoji="0" lang="en-US" b="0" i="0" u="none" strike="noStrike" kern="0" cap="none" spc="0" normalizeH="0" baseline="0" noProof="0" dirty="0">
                <a:ln>
                  <a:noFill/>
                </a:ln>
                <a:solidFill>
                  <a:schemeClr val="tx1">
                    <a:lumMod val="95000"/>
                    <a:lumOff val="5000"/>
                  </a:schemeClr>
                </a:solidFill>
                <a:effectLst/>
                <a:uLnTx/>
                <a:uFillTx/>
                <a:latin typeface="#9Slide03 Oswald Light" panose="00000400000000000000" pitchFamily="2" charset="0"/>
                <a:ea typeface="Times New Roman" panose="02020603050405020304" pitchFamily="18" charset="0"/>
              </a:endParaRPr>
            </a:p>
          </p:txBody>
        </p:sp>
      </p:grpSp>
      <p:sp>
        <p:nvSpPr>
          <p:cNvPr id="21" name="TextBox 20">
            <a:extLst>
              <a:ext uri="{FF2B5EF4-FFF2-40B4-BE49-F238E27FC236}">
                <a16:creationId xmlns:a16="http://schemas.microsoft.com/office/drawing/2014/main" id="{11E8AA3E-1440-0F50-DEE8-FF522EA48B9C}"/>
              </a:ext>
            </a:extLst>
          </p:cNvPr>
          <p:cNvSpPr txBox="1"/>
          <p:nvPr/>
        </p:nvSpPr>
        <p:spPr>
          <a:xfrm>
            <a:off x="7293220" y="4290824"/>
            <a:ext cx="7467600" cy="954107"/>
          </a:xfrm>
          <a:prstGeom prst="rect">
            <a:avLst/>
          </a:prstGeom>
          <a:noFill/>
        </p:spPr>
        <p:txBody>
          <a:bodyPr wrap="square">
            <a:spAutoFit/>
          </a:bodyPr>
          <a:lstStyle/>
          <a:p>
            <a:pPr algn="ctr"/>
            <a:r>
              <a:rPr lang="vi-VN" sz="2800" dirty="0">
                <a:solidFill>
                  <a:srgbClr val="FF0000"/>
                </a:solidFill>
                <a:latin typeface="#9Slide03 Bebas Neue Bold" panose="020B0606020202050201" pitchFamily="34" charset="0"/>
              </a:rPr>
              <a:t>LỰC LƯỢNG LAO ĐỘNG VÀ TỈ LỆ LAO ĐỘNG TỪ 15 TUỔI TRỞ LÊN SO VỚI SỐ DÂN CẢ NƯỚC, GIAI ĐOẠN 2005 – 2021</a:t>
            </a:r>
            <a:endParaRPr lang="en-US" sz="2800" dirty="0">
              <a:solidFill>
                <a:srgbClr val="FF0000"/>
              </a:solidFill>
              <a:latin typeface="#9Slide03 Bebas Neue Bold" panose="020B0606020202050201" pitchFamily="34" charset="0"/>
            </a:endParaRPr>
          </a:p>
        </p:txBody>
      </p:sp>
      <p:cxnSp>
        <p:nvCxnSpPr>
          <p:cNvPr id="23" name="Straight Arrow Connector 22">
            <a:extLst>
              <a:ext uri="{FF2B5EF4-FFF2-40B4-BE49-F238E27FC236}">
                <a16:creationId xmlns:a16="http://schemas.microsoft.com/office/drawing/2014/main" id="{3BC9030A-455D-47D0-98B9-EB85C4753F54}"/>
              </a:ext>
            </a:extLst>
          </p:cNvPr>
          <p:cNvCxnSpPr>
            <a:cxnSpLocks/>
          </p:cNvCxnSpPr>
          <p:nvPr/>
        </p:nvCxnSpPr>
        <p:spPr>
          <a:xfrm flipV="1">
            <a:off x="8153400" y="5492748"/>
            <a:ext cx="0" cy="38129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616C7D77-CDE7-EA5A-C743-0CCD18B574D5}"/>
              </a:ext>
            </a:extLst>
          </p:cNvPr>
          <p:cNvCxnSpPr>
            <a:cxnSpLocks/>
          </p:cNvCxnSpPr>
          <p:nvPr/>
        </p:nvCxnSpPr>
        <p:spPr>
          <a:xfrm flipV="1">
            <a:off x="13506450" y="5521342"/>
            <a:ext cx="0" cy="38129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ADEB9ED3-536F-DA22-F0A0-0340BF2DBDCB}"/>
              </a:ext>
            </a:extLst>
          </p:cNvPr>
          <p:cNvSpPr txBox="1"/>
          <p:nvPr/>
        </p:nvSpPr>
        <p:spPr>
          <a:xfrm>
            <a:off x="8780495" y="9410700"/>
            <a:ext cx="4027105" cy="400110"/>
          </a:xfrm>
          <a:prstGeom prst="rect">
            <a:avLst/>
          </a:prstGeom>
          <a:noFill/>
        </p:spPr>
        <p:txBody>
          <a:bodyPr wrap="square">
            <a:spAutoFit/>
          </a:bodyPr>
          <a:lstStyle/>
          <a:p>
            <a:pPr algn="ctr"/>
            <a:r>
              <a:rPr lang="en-US" sz="2000" dirty="0">
                <a:solidFill>
                  <a:schemeClr val="bg1"/>
                </a:solidFill>
                <a:latin typeface="#9Slide03 Oswald Light" panose="00000400000000000000" pitchFamily="2" charset="0"/>
              </a:rPr>
              <a:t>(</a:t>
            </a:r>
            <a:r>
              <a:rPr lang="en-US" sz="2000" dirty="0" err="1">
                <a:solidFill>
                  <a:schemeClr val="bg1"/>
                </a:solidFill>
                <a:latin typeface="#9Slide03 Oswald Light" panose="00000400000000000000" pitchFamily="2" charset="0"/>
              </a:rPr>
              <a:t>Nguồn</a:t>
            </a:r>
            <a:r>
              <a:rPr lang="en-US" sz="2000" dirty="0">
                <a:solidFill>
                  <a:schemeClr val="bg1"/>
                </a:solidFill>
                <a:latin typeface="#9Slide03 Oswald Light" panose="00000400000000000000" pitchFamily="2" charset="0"/>
              </a:rPr>
              <a:t>: </a:t>
            </a:r>
            <a:r>
              <a:rPr lang="en-US" sz="2000" dirty="0" err="1">
                <a:solidFill>
                  <a:schemeClr val="bg1"/>
                </a:solidFill>
                <a:latin typeface="#9Slide03 Oswald Light" panose="00000400000000000000" pitchFamily="2" charset="0"/>
              </a:rPr>
              <a:t>Tổng</a:t>
            </a:r>
            <a:r>
              <a:rPr lang="en-US" sz="2000" dirty="0">
                <a:solidFill>
                  <a:schemeClr val="bg1"/>
                </a:solidFill>
                <a:latin typeface="#9Slide03 Oswald Light" panose="00000400000000000000" pitchFamily="2" charset="0"/>
              </a:rPr>
              <a:t> </a:t>
            </a:r>
            <a:r>
              <a:rPr lang="en-US" sz="2000" dirty="0" err="1">
                <a:solidFill>
                  <a:schemeClr val="bg1"/>
                </a:solidFill>
                <a:latin typeface="#9Slide03 Oswald Light" panose="00000400000000000000" pitchFamily="2" charset="0"/>
              </a:rPr>
              <a:t>cục</a:t>
            </a:r>
            <a:r>
              <a:rPr lang="en-US" sz="2000" dirty="0">
                <a:solidFill>
                  <a:schemeClr val="bg1"/>
                </a:solidFill>
                <a:latin typeface="#9Slide03 Oswald Light" panose="00000400000000000000" pitchFamily="2" charset="0"/>
              </a:rPr>
              <a:t> </a:t>
            </a:r>
            <a:r>
              <a:rPr lang="en-US" sz="2000" dirty="0" err="1">
                <a:solidFill>
                  <a:schemeClr val="bg1"/>
                </a:solidFill>
                <a:latin typeface="#9Slide03 Oswald Light" panose="00000400000000000000" pitchFamily="2" charset="0"/>
              </a:rPr>
              <a:t>Thống</a:t>
            </a:r>
            <a:r>
              <a:rPr lang="en-US" sz="2000" dirty="0">
                <a:solidFill>
                  <a:schemeClr val="bg1"/>
                </a:solidFill>
                <a:latin typeface="#9Slide03 Oswald Light" panose="00000400000000000000" pitchFamily="2" charset="0"/>
              </a:rPr>
              <a:t> </a:t>
            </a:r>
            <a:r>
              <a:rPr lang="en-US" sz="2000" dirty="0" err="1">
                <a:solidFill>
                  <a:schemeClr val="bg1"/>
                </a:solidFill>
                <a:latin typeface="#9Slide03 Oswald Light" panose="00000400000000000000" pitchFamily="2" charset="0"/>
              </a:rPr>
              <a:t>kê</a:t>
            </a:r>
            <a:r>
              <a:rPr lang="en-US" sz="2000" dirty="0">
                <a:solidFill>
                  <a:schemeClr val="bg1"/>
                </a:solidFill>
                <a:latin typeface="#9Slide03 Oswald Light" panose="00000400000000000000" pitchFamily="2" charset="0"/>
              </a:rPr>
              <a:t>, 2022)</a:t>
            </a:r>
          </a:p>
        </p:txBody>
      </p:sp>
    </p:spTree>
    <p:extLst>
      <p:ext uri="{BB962C8B-B14F-4D97-AF65-F5344CB8AC3E}">
        <p14:creationId xmlns:p14="http://schemas.microsoft.com/office/powerpoint/2010/main" val="13273331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68F90">
            <a:alpha val="44000"/>
          </a:srgbClr>
        </a:solidFill>
        <a:effectLst/>
      </p:bgPr>
    </p:bg>
    <p:spTree>
      <p:nvGrpSpPr>
        <p:cNvPr id="1" name=""/>
        <p:cNvGrpSpPr/>
        <p:nvPr/>
      </p:nvGrpSpPr>
      <p:grpSpPr>
        <a:xfrm>
          <a:off x="0" y="0"/>
          <a:ext cx="0" cy="0"/>
          <a:chOff x="0" y="0"/>
          <a:chExt cx="0" cy="0"/>
        </a:xfrm>
      </p:grpSpPr>
      <p:sp>
        <p:nvSpPr>
          <p:cNvPr id="7" name="Rectangle: Single Corner Snipped 6">
            <a:extLst>
              <a:ext uri="{FF2B5EF4-FFF2-40B4-BE49-F238E27FC236}">
                <a16:creationId xmlns:a16="http://schemas.microsoft.com/office/drawing/2014/main" id="{7C0FB182-F981-342B-5A7F-9290C38D4B47}"/>
              </a:ext>
            </a:extLst>
          </p:cNvPr>
          <p:cNvSpPr/>
          <p:nvPr/>
        </p:nvSpPr>
        <p:spPr>
          <a:xfrm>
            <a:off x="0" y="30480"/>
            <a:ext cx="5334000" cy="914400"/>
          </a:xfrm>
          <a:prstGeom prst="snip1Rect">
            <a:avLst/>
          </a:prstGeom>
          <a:solidFill>
            <a:schemeClr val="bg1">
              <a:lumMod val="95000"/>
            </a:schemeClr>
          </a:solidFill>
          <a:ln>
            <a:solidFill>
              <a:srgbClr val="C0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C00000"/>
                </a:solidFill>
                <a:effectLst/>
                <a:uLnTx/>
                <a:uFillTx/>
                <a:latin typeface="#9Slide03 Bebas Neue Bold" panose="020B0606020202050201" pitchFamily="34" charset="0"/>
                <a:ea typeface="+mn-ea"/>
                <a:cs typeface="+mn-cs"/>
              </a:rPr>
              <a:t>I. ĐẶC ĐIỂM NGUỒN LAO ĐỘNG</a:t>
            </a:r>
          </a:p>
        </p:txBody>
      </p:sp>
      <p:sp>
        <p:nvSpPr>
          <p:cNvPr id="8" name="Rectangle: Single Corner Snipped 7">
            <a:extLst>
              <a:ext uri="{FF2B5EF4-FFF2-40B4-BE49-F238E27FC236}">
                <a16:creationId xmlns:a16="http://schemas.microsoft.com/office/drawing/2014/main" id="{69B57174-60AC-759E-085C-DBAD758DD832}"/>
              </a:ext>
            </a:extLst>
          </p:cNvPr>
          <p:cNvSpPr/>
          <p:nvPr/>
        </p:nvSpPr>
        <p:spPr>
          <a:xfrm>
            <a:off x="5638800" y="30480"/>
            <a:ext cx="5638800" cy="914400"/>
          </a:xfrm>
          <a:prstGeom prst="snip1Rect">
            <a:avLst/>
          </a:prstGeom>
          <a:solidFill>
            <a:srgbClr val="B5CECE"/>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lumMod val="75000"/>
                  </a:prstClr>
                </a:solidFill>
                <a:effectLst/>
                <a:uLnTx/>
                <a:uFillTx/>
                <a:latin typeface="#9Slide03 Bebas Neue Bold" panose="020B0606020202050201" pitchFamily="34" charset="0"/>
                <a:ea typeface="+mn-ea"/>
                <a:cs typeface="+mn-cs"/>
              </a:rPr>
              <a:t>II. SỬ DỤNG LAO ĐỘNG</a:t>
            </a:r>
          </a:p>
        </p:txBody>
      </p:sp>
      <p:sp>
        <p:nvSpPr>
          <p:cNvPr id="9" name="Rectangle: Single Corner Snipped 8">
            <a:extLst>
              <a:ext uri="{FF2B5EF4-FFF2-40B4-BE49-F238E27FC236}">
                <a16:creationId xmlns:a16="http://schemas.microsoft.com/office/drawing/2014/main" id="{400324FD-40A1-566A-814E-73AD4C3871C5}"/>
              </a:ext>
            </a:extLst>
          </p:cNvPr>
          <p:cNvSpPr/>
          <p:nvPr/>
        </p:nvSpPr>
        <p:spPr>
          <a:xfrm>
            <a:off x="11582400" y="30480"/>
            <a:ext cx="6370320" cy="914400"/>
          </a:xfrm>
          <a:prstGeom prst="snip1Rect">
            <a:avLst/>
          </a:prstGeom>
          <a:solidFill>
            <a:srgbClr val="B5CECE"/>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lumMod val="75000"/>
                  </a:prstClr>
                </a:solidFill>
                <a:effectLst/>
                <a:uLnTx/>
                <a:uFillTx/>
                <a:latin typeface="#9Slide03 Bebas Neue Bold" panose="020B0606020202050201" pitchFamily="34" charset="0"/>
                <a:ea typeface="+mn-ea"/>
                <a:cs typeface="+mn-cs"/>
              </a:rPr>
              <a:t>III. VẤN ĐỀ VIỆC LÀ VÀ HƯỚNG GIẢI QUYẾT</a:t>
            </a:r>
          </a:p>
        </p:txBody>
      </p:sp>
      <p:pic>
        <p:nvPicPr>
          <p:cNvPr id="3" name="Picture 2" descr="A group of people in blue suits&#10;&#10;Description automatically generated">
            <a:extLst>
              <a:ext uri="{FF2B5EF4-FFF2-40B4-BE49-F238E27FC236}">
                <a16:creationId xmlns:a16="http://schemas.microsoft.com/office/drawing/2014/main" id="{6AE5F6EA-5E4F-C54A-3CAB-67E261D64F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181" y="3139615"/>
            <a:ext cx="5963440" cy="3661217"/>
          </a:xfrm>
          <a:prstGeom prst="rect">
            <a:avLst/>
          </a:prstGeom>
          <a:ln>
            <a:noFill/>
          </a:ln>
          <a:effectLst>
            <a:outerShdw blurRad="292100" dist="139700" dir="2700000" algn="tl" rotWithShape="0">
              <a:srgbClr val="333333">
                <a:alpha val="65000"/>
              </a:srgbClr>
            </a:outerShdw>
          </a:effectLst>
        </p:spPr>
      </p:pic>
      <p:pic>
        <p:nvPicPr>
          <p:cNvPr id="13" name="Picture 12" descr="Cartoon heads with light bulbs coming out of them&#10;&#10;Description automatically generated">
            <a:extLst>
              <a:ext uri="{FF2B5EF4-FFF2-40B4-BE49-F238E27FC236}">
                <a16:creationId xmlns:a16="http://schemas.microsoft.com/office/drawing/2014/main" id="{039E59B1-CCDA-A648-982D-F348EDD38DCF}"/>
              </a:ext>
            </a:extLst>
          </p:cNvPr>
          <p:cNvPicPr>
            <a:picLocks noChangeAspect="1"/>
          </p:cNvPicPr>
          <p:nvPr/>
        </p:nvPicPr>
        <p:blipFill rotWithShape="1">
          <a:blip r:embed="rId4">
            <a:extLst>
              <a:ext uri="{28A0092B-C50C-407E-A947-70E740481C1C}">
                <a14:useLocalDpi xmlns:a14="http://schemas.microsoft.com/office/drawing/2010/main" val="0"/>
              </a:ext>
            </a:extLst>
          </a:blip>
          <a:srcRect l="35664"/>
          <a:stretch/>
        </p:blipFill>
        <p:spPr>
          <a:xfrm>
            <a:off x="18307050" y="6000158"/>
            <a:ext cx="5480478" cy="2537445"/>
          </a:xfrm>
          <a:prstGeom prst="rect">
            <a:avLst/>
          </a:prstGeom>
        </p:spPr>
      </p:pic>
      <p:sp>
        <p:nvSpPr>
          <p:cNvPr id="35" name="Freeform: Shape 34">
            <a:extLst>
              <a:ext uri="{FF2B5EF4-FFF2-40B4-BE49-F238E27FC236}">
                <a16:creationId xmlns:a16="http://schemas.microsoft.com/office/drawing/2014/main" id="{2EA5659B-0CD9-F6E3-F724-5663EBAFBF48}"/>
              </a:ext>
            </a:extLst>
          </p:cNvPr>
          <p:cNvSpPr/>
          <p:nvPr/>
        </p:nvSpPr>
        <p:spPr>
          <a:xfrm>
            <a:off x="5346701" y="1939483"/>
            <a:ext cx="11861797" cy="7869125"/>
          </a:xfrm>
          <a:custGeom>
            <a:avLst/>
            <a:gdLst>
              <a:gd name="connsiteX0" fmla="*/ 7162800 w 10858500"/>
              <a:gd name="connsiteY0" fmla="*/ 0 h 7029450"/>
              <a:gd name="connsiteX1" fmla="*/ 10858500 w 10858500"/>
              <a:gd name="connsiteY1" fmla="*/ 0 h 7029450"/>
              <a:gd name="connsiteX2" fmla="*/ 10858500 w 10858500"/>
              <a:gd name="connsiteY2" fmla="*/ 7029450 h 7029450"/>
              <a:gd name="connsiteX3" fmla="*/ 0 w 10858500"/>
              <a:gd name="connsiteY3" fmla="*/ 7029450 h 7029450"/>
              <a:gd name="connsiteX4" fmla="*/ 0 w 10858500"/>
              <a:gd name="connsiteY4" fmla="*/ 19050 h 7029450"/>
              <a:gd name="connsiteX5" fmla="*/ 4171950 w 10858500"/>
              <a:gd name="connsiteY5" fmla="*/ 19050 h 7029450"/>
              <a:gd name="connsiteX6" fmla="*/ 4171950 w 10858500"/>
              <a:gd name="connsiteY6" fmla="*/ 19050 h 702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58500" h="7029450">
                <a:moveTo>
                  <a:pt x="7162800" y="0"/>
                </a:moveTo>
                <a:lnTo>
                  <a:pt x="10858500" y="0"/>
                </a:lnTo>
                <a:lnTo>
                  <a:pt x="10858500" y="7029450"/>
                </a:lnTo>
                <a:lnTo>
                  <a:pt x="0" y="7029450"/>
                </a:lnTo>
                <a:lnTo>
                  <a:pt x="0" y="19050"/>
                </a:lnTo>
                <a:lnTo>
                  <a:pt x="4171950" y="19050"/>
                </a:lnTo>
                <a:lnTo>
                  <a:pt x="4171950" y="19050"/>
                </a:lnTo>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6" name="Rectangle 35">
            <a:extLst>
              <a:ext uri="{FF2B5EF4-FFF2-40B4-BE49-F238E27FC236}">
                <a16:creationId xmlns:a16="http://schemas.microsoft.com/office/drawing/2014/main" id="{15DF7ED3-288A-BEA1-FEA7-CF102E3B1F41}"/>
              </a:ext>
            </a:extLst>
          </p:cNvPr>
          <p:cNvSpPr/>
          <p:nvPr/>
        </p:nvSpPr>
        <p:spPr>
          <a:xfrm>
            <a:off x="8461376" y="1421639"/>
            <a:ext cx="5638799" cy="91440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C00000"/>
                </a:solidFill>
                <a:effectLst/>
                <a:uLnTx/>
                <a:uFillTx/>
                <a:latin typeface="#9Slide03 Bebas Neue Bold" panose="020B0606020202050201" pitchFamily="34" charset="0"/>
                <a:ea typeface="+mn-ea"/>
                <a:cs typeface="+mn-cs"/>
              </a:rPr>
              <a:t>lao</a:t>
            </a:r>
            <a:r>
              <a:rPr kumimoji="0" lang="en-US" sz="4000" b="0" i="0" u="none" strike="noStrike" kern="1200" cap="none" spc="0" normalizeH="0" baseline="0" noProof="0" dirty="0">
                <a:ln>
                  <a:noFill/>
                </a:ln>
                <a:solidFill>
                  <a:srgbClr val="C00000"/>
                </a:solidFill>
                <a:effectLst/>
                <a:uLnTx/>
                <a:uFillTx/>
                <a:latin typeface="#9Slide03 Bebas Neue Bold" panose="020B0606020202050201" pitchFamily="34" charset="0"/>
                <a:ea typeface="+mn-ea"/>
                <a:cs typeface="+mn-cs"/>
              </a:rPr>
              <a:t> </a:t>
            </a:r>
            <a:r>
              <a:rPr kumimoji="0" lang="en-US" sz="4000" b="0" i="0" u="none" strike="noStrike" kern="1200" cap="none" spc="0" normalizeH="0" baseline="0" noProof="0" dirty="0" err="1">
                <a:ln>
                  <a:noFill/>
                </a:ln>
                <a:solidFill>
                  <a:srgbClr val="C00000"/>
                </a:solidFill>
                <a:effectLst/>
                <a:uLnTx/>
                <a:uFillTx/>
                <a:latin typeface="#9Slide03 Bebas Neue Bold" panose="020B0606020202050201" pitchFamily="34" charset="0"/>
                <a:ea typeface="+mn-ea"/>
                <a:cs typeface="+mn-cs"/>
              </a:rPr>
              <a:t>động</a:t>
            </a:r>
            <a:r>
              <a:rPr kumimoji="0" lang="en-US" sz="4000" b="0" i="0" u="none" strike="noStrike" kern="1200" cap="none" spc="0" normalizeH="0" baseline="0" noProof="0" dirty="0">
                <a:ln>
                  <a:noFill/>
                </a:ln>
                <a:solidFill>
                  <a:srgbClr val="C00000"/>
                </a:solidFill>
                <a:effectLst/>
                <a:uLnTx/>
                <a:uFillTx/>
                <a:latin typeface="#9Slide03 Bebas Neue Bold" panose="020B0606020202050201" pitchFamily="34" charset="0"/>
                <a:ea typeface="+mn-ea"/>
                <a:cs typeface="+mn-cs"/>
              </a:rPr>
              <a:t> </a:t>
            </a:r>
            <a:r>
              <a:rPr kumimoji="0" lang="en-US" sz="4000" b="0" i="0" u="none" strike="noStrike" kern="1200" cap="none" spc="0" normalizeH="0" baseline="0" noProof="0" dirty="0" err="1">
                <a:ln>
                  <a:noFill/>
                </a:ln>
                <a:solidFill>
                  <a:srgbClr val="C00000"/>
                </a:solidFill>
                <a:effectLst/>
                <a:uLnTx/>
                <a:uFillTx/>
                <a:latin typeface="#9Slide03 Bebas Neue Bold" panose="020B0606020202050201" pitchFamily="34" charset="0"/>
                <a:ea typeface="+mn-ea"/>
                <a:cs typeface="+mn-cs"/>
              </a:rPr>
              <a:t>việt</a:t>
            </a:r>
            <a:r>
              <a:rPr kumimoji="0" lang="en-US" sz="4000" b="0" i="0" u="none" strike="noStrike" kern="1200" cap="none" spc="0" normalizeH="0" baseline="0" noProof="0" dirty="0">
                <a:ln>
                  <a:noFill/>
                </a:ln>
                <a:solidFill>
                  <a:srgbClr val="C00000"/>
                </a:solidFill>
                <a:effectLst/>
                <a:uLnTx/>
                <a:uFillTx/>
                <a:latin typeface="#9Slide03 Bebas Neue Bold" panose="020B0606020202050201" pitchFamily="34" charset="0"/>
                <a:ea typeface="+mn-ea"/>
                <a:cs typeface="+mn-cs"/>
              </a:rPr>
              <a:t> </a:t>
            </a:r>
            <a:r>
              <a:rPr kumimoji="0" lang="en-US" sz="4000" b="0" i="0" u="none" strike="noStrike" kern="1200" cap="none" spc="0" normalizeH="0" baseline="0" noProof="0" dirty="0" err="1">
                <a:ln>
                  <a:noFill/>
                </a:ln>
                <a:solidFill>
                  <a:srgbClr val="C00000"/>
                </a:solidFill>
                <a:effectLst/>
                <a:uLnTx/>
                <a:uFillTx/>
                <a:latin typeface="#9Slide03 Bebas Neue Bold" panose="020B0606020202050201" pitchFamily="34" charset="0"/>
                <a:ea typeface="+mn-ea"/>
                <a:cs typeface="+mn-cs"/>
              </a:rPr>
              <a:t>nam</a:t>
            </a:r>
            <a:endParaRPr kumimoji="0" lang="en-US" sz="4000" b="0" i="0" u="none" strike="noStrike" kern="1200" cap="none" spc="0" normalizeH="0" baseline="0" noProof="0" dirty="0">
              <a:ln>
                <a:noFill/>
              </a:ln>
              <a:solidFill>
                <a:srgbClr val="C00000"/>
              </a:solidFill>
              <a:effectLst/>
              <a:uLnTx/>
              <a:uFillTx/>
              <a:latin typeface="#9Slide03 Bebas Neue Bold" panose="020B0606020202050201" pitchFamily="34" charset="0"/>
              <a:ea typeface="+mn-ea"/>
              <a:cs typeface="+mn-cs"/>
            </a:endParaRPr>
          </a:p>
        </p:txBody>
      </p:sp>
      <p:grpSp>
        <p:nvGrpSpPr>
          <p:cNvPr id="39" name="Group 10">
            <a:extLst>
              <a:ext uri="{FF2B5EF4-FFF2-40B4-BE49-F238E27FC236}">
                <a16:creationId xmlns:a16="http://schemas.microsoft.com/office/drawing/2014/main" id="{3F483BEE-9C43-9ED3-67FC-038FE2E1CFDE}"/>
              </a:ext>
            </a:extLst>
          </p:cNvPr>
          <p:cNvGrpSpPr/>
          <p:nvPr/>
        </p:nvGrpSpPr>
        <p:grpSpPr>
          <a:xfrm>
            <a:off x="507945" y="8401713"/>
            <a:ext cx="2135567" cy="1880198"/>
            <a:chOff x="152629" y="0"/>
            <a:chExt cx="7184404" cy="7409965"/>
          </a:xfrm>
        </p:grpSpPr>
        <p:grpSp>
          <p:nvGrpSpPr>
            <p:cNvPr id="40" name="Group 11">
              <a:extLst>
                <a:ext uri="{FF2B5EF4-FFF2-40B4-BE49-F238E27FC236}">
                  <a16:creationId xmlns:a16="http://schemas.microsoft.com/office/drawing/2014/main" id="{9BCEC0AB-BA6D-753D-3E22-0A7DB1697333}"/>
                </a:ext>
              </a:extLst>
            </p:cNvPr>
            <p:cNvGrpSpPr/>
            <p:nvPr/>
          </p:nvGrpSpPr>
          <p:grpSpPr>
            <a:xfrm rot="-151959">
              <a:off x="152629" y="343111"/>
              <a:ext cx="7184404" cy="7066854"/>
              <a:chOff x="0" y="0"/>
              <a:chExt cx="3665517" cy="3605542"/>
            </a:xfrm>
          </p:grpSpPr>
          <p:sp>
            <p:nvSpPr>
              <p:cNvPr id="42" name="Freeform 12">
                <a:extLst>
                  <a:ext uri="{FF2B5EF4-FFF2-40B4-BE49-F238E27FC236}">
                    <a16:creationId xmlns:a16="http://schemas.microsoft.com/office/drawing/2014/main" id="{4C912A31-363F-D97C-9735-E225D5469A54}"/>
                  </a:ext>
                </a:extLst>
              </p:cNvPr>
              <p:cNvSpPr/>
              <p:nvPr/>
            </p:nvSpPr>
            <p:spPr>
              <a:xfrm>
                <a:off x="10160" y="16510"/>
                <a:ext cx="3642657" cy="3577602"/>
              </a:xfrm>
              <a:custGeom>
                <a:avLst/>
                <a:gdLst/>
                <a:ahLst/>
                <a:cxnLst/>
                <a:rect l="l" t="t" r="r" b="b"/>
                <a:pathLst>
                  <a:path w="3642657" h="3577602">
                    <a:moveTo>
                      <a:pt x="3642657" y="3577602"/>
                    </a:moveTo>
                    <a:lnTo>
                      <a:pt x="0" y="3569982"/>
                    </a:lnTo>
                    <a:lnTo>
                      <a:pt x="0" y="1254033"/>
                    </a:lnTo>
                    <a:lnTo>
                      <a:pt x="17780" y="19050"/>
                    </a:lnTo>
                    <a:lnTo>
                      <a:pt x="1814367" y="0"/>
                    </a:lnTo>
                    <a:lnTo>
                      <a:pt x="3623607" y="5080"/>
                    </a:lnTo>
                    <a:close/>
                  </a:path>
                </a:pathLst>
              </a:custGeom>
              <a:solidFill>
                <a:srgbClr val="FFFFFF"/>
              </a:solidFill>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9Slide07 IcielBC Cubano Normal" panose="00000500000000000000" pitchFamily="2" charset="0"/>
                    <a:ea typeface="+mn-ea"/>
                    <a:cs typeface="+mn-cs"/>
                  </a:rPr>
                  <a:t>GÓI TỪ KHÓA 1</a:t>
                </a:r>
              </a:p>
            </p:txBody>
          </p:sp>
          <p:sp>
            <p:nvSpPr>
              <p:cNvPr id="43" name="Freeform 13">
                <a:extLst>
                  <a:ext uri="{FF2B5EF4-FFF2-40B4-BE49-F238E27FC236}">
                    <a16:creationId xmlns:a16="http://schemas.microsoft.com/office/drawing/2014/main" id="{781DDE03-673E-5492-1B2B-4F72E8DFDA86}"/>
                  </a:ext>
                </a:extLst>
              </p:cNvPr>
              <p:cNvSpPr/>
              <p:nvPr/>
            </p:nvSpPr>
            <p:spPr>
              <a:xfrm>
                <a:off x="-3810" y="0"/>
                <a:ext cx="3671867" cy="3604272"/>
              </a:xfrm>
              <a:custGeom>
                <a:avLst/>
                <a:gdLst/>
                <a:ahLst/>
                <a:cxnLst/>
                <a:rect l="l" t="t" r="r" b="b"/>
                <a:pathLst>
                  <a:path w="3671867" h="3604272">
                    <a:moveTo>
                      <a:pt x="3637577" y="21590"/>
                    </a:moveTo>
                    <a:cubicBezTo>
                      <a:pt x="3638847" y="34290"/>
                      <a:pt x="3638847" y="44450"/>
                      <a:pt x="3640117" y="54610"/>
                    </a:cubicBezTo>
                    <a:cubicBezTo>
                      <a:pt x="3642656" y="118160"/>
                      <a:pt x="3643927" y="196099"/>
                      <a:pt x="3646467" y="271254"/>
                    </a:cubicBezTo>
                    <a:cubicBezTo>
                      <a:pt x="3646467" y="379812"/>
                      <a:pt x="3659167" y="2520349"/>
                      <a:pt x="3665517" y="2628907"/>
                    </a:cubicBezTo>
                    <a:cubicBezTo>
                      <a:pt x="3671867" y="2793136"/>
                      <a:pt x="3668056" y="2960148"/>
                      <a:pt x="3668056" y="3124376"/>
                    </a:cubicBezTo>
                    <a:cubicBezTo>
                      <a:pt x="3668056" y="3269120"/>
                      <a:pt x="3669327" y="3402730"/>
                      <a:pt x="3670597" y="3543312"/>
                    </a:cubicBezTo>
                    <a:cubicBezTo>
                      <a:pt x="3670597" y="3564902"/>
                      <a:pt x="3670597" y="3578872"/>
                      <a:pt x="3670597" y="3603002"/>
                    </a:cubicBezTo>
                    <a:cubicBezTo>
                      <a:pt x="3647737" y="3603002"/>
                      <a:pt x="3627417" y="3604272"/>
                      <a:pt x="3600748" y="3603002"/>
                    </a:cubicBezTo>
                    <a:cubicBezTo>
                      <a:pt x="3417298" y="3597922"/>
                      <a:pt x="3231025" y="3604272"/>
                      <a:pt x="3047575" y="3599192"/>
                    </a:cubicBezTo>
                    <a:cubicBezTo>
                      <a:pt x="2937505" y="3595382"/>
                      <a:pt x="2830257" y="3597922"/>
                      <a:pt x="2720187" y="3595382"/>
                    </a:cubicBezTo>
                    <a:cubicBezTo>
                      <a:pt x="2669385" y="3594112"/>
                      <a:pt x="2618584" y="3592842"/>
                      <a:pt x="2567782" y="3591572"/>
                    </a:cubicBezTo>
                    <a:cubicBezTo>
                      <a:pt x="2536737" y="3591572"/>
                      <a:pt x="2508514" y="3592842"/>
                      <a:pt x="2477468" y="3592842"/>
                    </a:cubicBezTo>
                    <a:cubicBezTo>
                      <a:pt x="2398444" y="3591572"/>
                      <a:pt x="2181126" y="3592842"/>
                      <a:pt x="2102101" y="3591572"/>
                    </a:cubicBezTo>
                    <a:cubicBezTo>
                      <a:pt x="2045655" y="3590302"/>
                      <a:pt x="916731" y="3599192"/>
                      <a:pt x="860284" y="3597922"/>
                    </a:cubicBezTo>
                    <a:cubicBezTo>
                      <a:pt x="846173" y="3597922"/>
                      <a:pt x="829239" y="3599192"/>
                      <a:pt x="815127" y="3599192"/>
                    </a:cubicBezTo>
                    <a:cubicBezTo>
                      <a:pt x="781260" y="3599192"/>
                      <a:pt x="750214" y="3600462"/>
                      <a:pt x="716346" y="3600462"/>
                    </a:cubicBezTo>
                    <a:cubicBezTo>
                      <a:pt x="631677" y="3600462"/>
                      <a:pt x="549830" y="3599192"/>
                      <a:pt x="465161" y="3597922"/>
                    </a:cubicBezTo>
                    <a:cubicBezTo>
                      <a:pt x="414359" y="3596652"/>
                      <a:pt x="363558" y="3595382"/>
                      <a:pt x="315578" y="3594112"/>
                    </a:cubicBezTo>
                    <a:cubicBezTo>
                      <a:pt x="225264" y="3592842"/>
                      <a:pt x="134950" y="3591572"/>
                      <a:pt x="48260" y="3591572"/>
                    </a:cubicBezTo>
                    <a:cubicBezTo>
                      <a:pt x="38100" y="3591572"/>
                      <a:pt x="29210" y="3591572"/>
                      <a:pt x="19050" y="3590302"/>
                    </a:cubicBezTo>
                    <a:cubicBezTo>
                      <a:pt x="10160" y="3589032"/>
                      <a:pt x="5080" y="3582682"/>
                      <a:pt x="7620" y="3573792"/>
                    </a:cubicBezTo>
                    <a:cubicBezTo>
                      <a:pt x="16510" y="3541906"/>
                      <a:pt x="12700" y="3472318"/>
                      <a:pt x="11430" y="3399946"/>
                    </a:cubicBezTo>
                    <a:cubicBezTo>
                      <a:pt x="10160" y="3252419"/>
                      <a:pt x="6350" y="3107675"/>
                      <a:pt x="7620" y="2960148"/>
                    </a:cubicBezTo>
                    <a:cubicBezTo>
                      <a:pt x="5080" y="2776435"/>
                      <a:pt x="0" y="502287"/>
                      <a:pt x="7620" y="315791"/>
                    </a:cubicBezTo>
                    <a:cubicBezTo>
                      <a:pt x="8890" y="279605"/>
                      <a:pt x="7620" y="240635"/>
                      <a:pt x="8890" y="204449"/>
                    </a:cubicBezTo>
                    <a:cubicBezTo>
                      <a:pt x="10160" y="145995"/>
                      <a:pt x="12700" y="81974"/>
                      <a:pt x="13970" y="44450"/>
                    </a:cubicBezTo>
                    <a:cubicBezTo>
                      <a:pt x="13970" y="41910"/>
                      <a:pt x="15240" y="39370"/>
                      <a:pt x="16510" y="38100"/>
                    </a:cubicBezTo>
                    <a:cubicBezTo>
                      <a:pt x="38100" y="35560"/>
                      <a:pt x="64393" y="30480"/>
                      <a:pt x="109550" y="29210"/>
                    </a:cubicBezTo>
                    <a:cubicBezTo>
                      <a:pt x="185752" y="25400"/>
                      <a:pt x="261954" y="22860"/>
                      <a:pt x="340979" y="20320"/>
                    </a:cubicBezTo>
                    <a:cubicBezTo>
                      <a:pt x="394603" y="17780"/>
                      <a:pt x="448227" y="16510"/>
                      <a:pt x="499029" y="13970"/>
                    </a:cubicBezTo>
                    <a:cubicBezTo>
                      <a:pt x="549830" y="11430"/>
                      <a:pt x="603454" y="8890"/>
                      <a:pt x="654256" y="8890"/>
                    </a:cubicBezTo>
                    <a:cubicBezTo>
                      <a:pt x="710702" y="7620"/>
                      <a:pt x="767148" y="10160"/>
                      <a:pt x="823594" y="8890"/>
                    </a:cubicBezTo>
                    <a:cubicBezTo>
                      <a:pt x="894152" y="8890"/>
                      <a:pt x="2172659" y="6350"/>
                      <a:pt x="2243217" y="5080"/>
                    </a:cubicBezTo>
                    <a:cubicBezTo>
                      <a:pt x="2310952" y="3810"/>
                      <a:pt x="2378688" y="2540"/>
                      <a:pt x="2449245" y="2540"/>
                    </a:cubicBezTo>
                    <a:cubicBezTo>
                      <a:pt x="2564960" y="1270"/>
                      <a:pt x="2677852" y="0"/>
                      <a:pt x="2793567" y="0"/>
                    </a:cubicBezTo>
                    <a:cubicBezTo>
                      <a:pt x="2841546" y="0"/>
                      <a:pt x="2892348" y="2540"/>
                      <a:pt x="2940327" y="2540"/>
                    </a:cubicBezTo>
                    <a:cubicBezTo>
                      <a:pt x="3072976" y="3810"/>
                      <a:pt x="3208447" y="5080"/>
                      <a:pt x="3341095" y="7620"/>
                    </a:cubicBezTo>
                    <a:cubicBezTo>
                      <a:pt x="3411653" y="8890"/>
                      <a:pt x="3482211" y="12700"/>
                      <a:pt x="3552769" y="16510"/>
                    </a:cubicBezTo>
                    <a:cubicBezTo>
                      <a:pt x="3569702" y="16510"/>
                      <a:pt x="3586637" y="16510"/>
                      <a:pt x="3600748" y="16510"/>
                    </a:cubicBezTo>
                    <a:cubicBezTo>
                      <a:pt x="3618527" y="17780"/>
                      <a:pt x="3627417" y="20320"/>
                      <a:pt x="3637577" y="21590"/>
                    </a:cubicBezTo>
                    <a:close/>
                    <a:moveTo>
                      <a:pt x="3647737" y="3586492"/>
                    </a:moveTo>
                    <a:cubicBezTo>
                      <a:pt x="3649007" y="3569982"/>
                      <a:pt x="3650277" y="3557282"/>
                      <a:pt x="3650277" y="3544582"/>
                    </a:cubicBezTo>
                    <a:cubicBezTo>
                      <a:pt x="3649007" y="3388812"/>
                      <a:pt x="3647737" y="3241285"/>
                      <a:pt x="3647737" y="3082623"/>
                    </a:cubicBezTo>
                    <a:cubicBezTo>
                      <a:pt x="3647737" y="3010251"/>
                      <a:pt x="3650277" y="2937880"/>
                      <a:pt x="3649007" y="2865507"/>
                    </a:cubicBezTo>
                    <a:cubicBezTo>
                      <a:pt x="3649007" y="2798703"/>
                      <a:pt x="3647737" y="2729114"/>
                      <a:pt x="3646467" y="2662310"/>
                    </a:cubicBezTo>
                    <a:cubicBezTo>
                      <a:pt x="3641387" y="2559319"/>
                      <a:pt x="3629957" y="427132"/>
                      <a:pt x="3629957" y="324141"/>
                    </a:cubicBezTo>
                    <a:cubicBezTo>
                      <a:pt x="3627417" y="237852"/>
                      <a:pt x="3624877" y="148779"/>
                      <a:pt x="3622337" y="63500"/>
                    </a:cubicBezTo>
                    <a:cubicBezTo>
                      <a:pt x="3621067" y="44450"/>
                      <a:pt x="3619797" y="43180"/>
                      <a:pt x="3592281" y="41910"/>
                    </a:cubicBezTo>
                    <a:cubicBezTo>
                      <a:pt x="3583814" y="41910"/>
                      <a:pt x="3578170" y="41910"/>
                      <a:pt x="3569702" y="40640"/>
                    </a:cubicBezTo>
                    <a:cubicBezTo>
                      <a:pt x="3499145" y="36830"/>
                      <a:pt x="3425765" y="31750"/>
                      <a:pt x="3355207" y="30480"/>
                    </a:cubicBezTo>
                    <a:cubicBezTo>
                      <a:pt x="3183046" y="26670"/>
                      <a:pt x="3008063" y="25400"/>
                      <a:pt x="2835902" y="22860"/>
                    </a:cubicBezTo>
                    <a:cubicBezTo>
                      <a:pt x="2810501" y="22860"/>
                      <a:pt x="2782278" y="22860"/>
                      <a:pt x="2756877" y="22860"/>
                    </a:cubicBezTo>
                    <a:cubicBezTo>
                      <a:pt x="2714543" y="22860"/>
                      <a:pt x="2672208" y="22860"/>
                      <a:pt x="2632695" y="22860"/>
                    </a:cubicBezTo>
                    <a:cubicBezTo>
                      <a:pt x="2542382" y="22860"/>
                      <a:pt x="2452068" y="22860"/>
                      <a:pt x="2364576" y="24130"/>
                    </a:cubicBezTo>
                    <a:cubicBezTo>
                      <a:pt x="2288373" y="25400"/>
                      <a:pt x="1004222" y="29210"/>
                      <a:pt x="928020" y="29210"/>
                    </a:cubicBezTo>
                    <a:cubicBezTo>
                      <a:pt x="803838" y="29210"/>
                      <a:pt x="679656" y="26670"/>
                      <a:pt x="555475" y="33020"/>
                    </a:cubicBezTo>
                    <a:cubicBezTo>
                      <a:pt x="490562" y="36830"/>
                      <a:pt x="428471" y="36830"/>
                      <a:pt x="366380" y="38100"/>
                    </a:cubicBezTo>
                    <a:cubicBezTo>
                      <a:pt x="259132" y="41910"/>
                      <a:pt x="151884" y="45720"/>
                      <a:pt x="49530" y="50800"/>
                    </a:cubicBezTo>
                    <a:cubicBezTo>
                      <a:pt x="36830" y="50800"/>
                      <a:pt x="34290" y="53340"/>
                      <a:pt x="33020" y="73623"/>
                    </a:cubicBezTo>
                    <a:cubicBezTo>
                      <a:pt x="31750" y="123727"/>
                      <a:pt x="31750" y="173831"/>
                      <a:pt x="30480" y="223934"/>
                    </a:cubicBezTo>
                    <a:cubicBezTo>
                      <a:pt x="29210" y="307440"/>
                      <a:pt x="26670" y="388163"/>
                      <a:pt x="25400" y="471669"/>
                    </a:cubicBezTo>
                    <a:cubicBezTo>
                      <a:pt x="20320" y="560742"/>
                      <a:pt x="26670" y="2737465"/>
                      <a:pt x="29210" y="2826538"/>
                    </a:cubicBezTo>
                    <a:cubicBezTo>
                      <a:pt x="29210" y="2921178"/>
                      <a:pt x="29210" y="3018602"/>
                      <a:pt x="30480" y="3113242"/>
                    </a:cubicBezTo>
                    <a:cubicBezTo>
                      <a:pt x="30480" y="3182830"/>
                      <a:pt x="33020" y="3252419"/>
                      <a:pt x="33020" y="3322007"/>
                    </a:cubicBezTo>
                    <a:cubicBezTo>
                      <a:pt x="33020" y="3397162"/>
                      <a:pt x="33020" y="3472318"/>
                      <a:pt x="31750" y="3544582"/>
                    </a:cubicBezTo>
                    <a:cubicBezTo>
                      <a:pt x="31750" y="3548392"/>
                      <a:pt x="31750" y="3550932"/>
                      <a:pt x="31750" y="3554742"/>
                    </a:cubicBezTo>
                    <a:cubicBezTo>
                      <a:pt x="31750" y="3564902"/>
                      <a:pt x="35560" y="3568712"/>
                      <a:pt x="44450" y="3568712"/>
                    </a:cubicBezTo>
                    <a:cubicBezTo>
                      <a:pt x="70037" y="3568712"/>
                      <a:pt x="109550" y="3569982"/>
                      <a:pt x="146240" y="3569982"/>
                    </a:cubicBezTo>
                    <a:cubicBezTo>
                      <a:pt x="199864" y="3569982"/>
                      <a:pt x="256310" y="3567442"/>
                      <a:pt x="309934" y="3569982"/>
                    </a:cubicBezTo>
                    <a:cubicBezTo>
                      <a:pt x="397425" y="3573792"/>
                      <a:pt x="484917" y="3576332"/>
                      <a:pt x="572409" y="3575062"/>
                    </a:cubicBezTo>
                    <a:cubicBezTo>
                      <a:pt x="628855" y="3573792"/>
                      <a:pt x="682479" y="3576332"/>
                      <a:pt x="738925" y="3576332"/>
                    </a:cubicBezTo>
                    <a:cubicBezTo>
                      <a:pt x="820772" y="3576332"/>
                      <a:pt x="902619" y="3575062"/>
                      <a:pt x="984466" y="3576332"/>
                    </a:cubicBezTo>
                    <a:cubicBezTo>
                      <a:pt x="1105825" y="3577602"/>
                      <a:pt x="2437956" y="3567442"/>
                      <a:pt x="2562138" y="3569982"/>
                    </a:cubicBezTo>
                    <a:cubicBezTo>
                      <a:pt x="2615762" y="3571252"/>
                      <a:pt x="2669385" y="3572522"/>
                      <a:pt x="2720187" y="3572522"/>
                    </a:cubicBezTo>
                    <a:cubicBezTo>
                      <a:pt x="2813323" y="3575062"/>
                      <a:pt x="2903637" y="3571252"/>
                      <a:pt x="2996774" y="3575062"/>
                    </a:cubicBezTo>
                    <a:cubicBezTo>
                      <a:pt x="3072976" y="3577602"/>
                      <a:pt x="3149178" y="3577602"/>
                      <a:pt x="3225381" y="3580142"/>
                    </a:cubicBezTo>
                    <a:cubicBezTo>
                      <a:pt x="3338273" y="3583952"/>
                      <a:pt x="3451165" y="3586492"/>
                      <a:pt x="3564058" y="3587762"/>
                    </a:cubicBezTo>
                    <a:cubicBezTo>
                      <a:pt x="3606393" y="3587762"/>
                      <a:pt x="3627417" y="3586492"/>
                      <a:pt x="3647737" y="3586492"/>
                    </a:cubicBezTo>
                    <a:close/>
                  </a:path>
                </a:pathLst>
              </a:custGeom>
              <a:solidFill>
                <a:srgbClr val="568F9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41" name="Freeform 14">
              <a:extLst>
                <a:ext uri="{FF2B5EF4-FFF2-40B4-BE49-F238E27FC236}">
                  <a16:creationId xmlns:a16="http://schemas.microsoft.com/office/drawing/2014/main" id="{C3206110-0FB8-4D47-F810-E04449164AC8}"/>
                </a:ext>
              </a:extLst>
            </p:cNvPr>
            <p:cNvSpPr/>
            <p:nvPr/>
          </p:nvSpPr>
          <p:spPr>
            <a:xfrm>
              <a:off x="2224798" y="0"/>
              <a:ext cx="2750817" cy="905269"/>
            </a:xfrm>
            <a:custGeom>
              <a:avLst/>
              <a:gdLst/>
              <a:ahLst/>
              <a:cxnLst/>
              <a:rect l="l" t="t" r="r" b="b"/>
              <a:pathLst>
                <a:path w="2750817" h="905269">
                  <a:moveTo>
                    <a:pt x="0" y="0"/>
                  </a:moveTo>
                  <a:lnTo>
                    <a:pt x="2750816" y="0"/>
                  </a:lnTo>
                  <a:lnTo>
                    <a:pt x="2750816" y="905269"/>
                  </a:lnTo>
                  <a:lnTo>
                    <a:pt x="0" y="90526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44" name="Group 3">
            <a:extLst>
              <a:ext uri="{FF2B5EF4-FFF2-40B4-BE49-F238E27FC236}">
                <a16:creationId xmlns:a16="http://schemas.microsoft.com/office/drawing/2014/main" id="{C54CAEB7-6C95-0672-47C9-B12E9ED00DB4}"/>
              </a:ext>
            </a:extLst>
          </p:cNvPr>
          <p:cNvGrpSpPr/>
          <p:nvPr/>
        </p:nvGrpSpPr>
        <p:grpSpPr>
          <a:xfrm>
            <a:off x="2692033" y="8401713"/>
            <a:ext cx="2292873" cy="1885287"/>
            <a:chOff x="125354" y="0"/>
            <a:chExt cx="7184404" cy="7320659"/>
          </a:xfrm>
        </p:grpSpPr>
        <p:grpSp>
          <p:nvGrpSpPr>
            <p:cNvPr id="45" name="Group 4">
              <a:extLst>
                <a:ext uri="{FF2B5EF4-FFF2-40B4-BE49-F238E27FC236}">
                  <a16:creationId xmlns:a16="http://schemas.microsoft.com/office/drawing/2014/main" id="{E0D8BDDB-4D81-D039-13B2-8F5A07293D56}"/>
                </a:ext>
              </a:extLst>
            </p:cNvPr>
            <p:cNvGrpSpPr/>
            <p:nvPr/>
          </p:nvGrpSpPr>
          <p:grpSpPr>
            <a:xfrm rot="125426">
              <a:off x="125354" y="316530"/>
              <a:ext cx="7184404" cy="7004129"/>
              <a:chOff x="0" y="0"/>
              <a:chExt cx="3665517" cy="3573540"/>
            </a:xfrm>
          </p:grpSpPr>
          <p:sp>
            <p:nvSpPr>
              <p:cNvPr id="47" name="Freeform 5">
                <a:extLst>
                  <a:ext uri="{FF2B5EF4-FFF2-40B4-BE49-F238E27FC236}">
                    <a16:creationId xmlns:a16="http://schemas.microsoft.com/office/drawing/2014/main" id="{B0254793-D330-9A99-B485-48B2C3850CE6}"/>
                  </a:ext>
                </a:extLst>
              </p:cNvPr>
              <p:cNvSpPr/>
              <p:nvPr/>
            </p:nvSpPr>
            <p:spPr>
              <a:xfrm>
                <a:off x="10160" y="16510"/>
                <a:ext cx="3642657" cy="3545600"/>
              </a:xfrm>
              <a:custGeom>
                <a:avLst/>
                <a:gdLst/>
                <a:ahLst/>
                <a:cxnLst/>
                <a:rect l="l" t="t" r="r" b="b"/>
                <a:pathLst>
                  <a:path w="3642657" h="3545600">
                    <a:moveTo>
                      <a:pt x="3642657" y="3545600"/>
                    </a:moveTo>
                    <a:lnTo>
                      <a:pt x="0" y="3537980"/>
                    </a:lnTo>
                    <a:lnTo>
                      <a:pt x="0" y="1242933"/>
                    </a:lnTo>
                    <a:lnTo>
                      <a:pt x="17780" y="19050"/>
                    </a:lnTo>
                    <a:lnTo>
                      <a:pt x="1814367" y="0"/>
                    </a:lnTo>
                    <a:lnTo>
                      <a:pt x="3623607" y="5080"/>
                    </a:lnTo>
                    <a:close/>
                  </a:path>
                </a:pathLst>
              </a:custGeom>
              <a:solidFill>
                <a:srgbClr val="FFFFFF"/>
              </a:solidFill>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9Slide07 IcielBC Cubano Normal" panose="00000500000000000000" pitchFamily="2" charset="0"/>
                    <a:ea typeface="+mn-ea"/>
                    <a:cs typeface="+mn-cs"/>
                  </a:rPr>
                  <a:t>GÓI TỪ KHÓA 2</a:t>
                </a:r>
              </a:p>
            </p:txBody>
          </p:sp>
          <p:sp>
            <p:nvSpPr>
              <p:cNvPr id="48" name="Freeform 6">
                <a:extLst>
                  <a:ext uri="{FF2B5EF4-FFF2-40B4-BE49-F238E27FC236}">
                    <a16:creationId xmlns:a16="http://schemas.microsoft.com/office/drawing/2014/main" id="{3B9B4C36-CD1E-9FD8-CC33-2DB09C31B110}"/>
                  </a:ext>
                </a:extLst>
              </p:cNvPr>
              <p:cNvSpPr/>
              <p:nvPr/>
            </p:nvSpPr>
            <p:spPr>
              <a:xfrm>
                <a:off x="-3810" y="0"/>
                <a:ext cx="3671867" cy="3572270"/>
              </a:xfrm>
              <a:custGeom>
                <a:avLst/>
                <a:gdLst/>
                <a:ahLst/>
                <a:cxnLst/>
                <a:rect l="l" t="t" r="r" b="b"/>
                <a:pathLst>
                  <a:path w="3671867" h="3572270">
                    <a:moveTo>
                      <a:pt x="3637577" y="21590"/>
                    </a:moveTo>
                    <a:cubicBezTo>
                      <a:pt x="3638847" y="34290"/>
                      <a:pt x="3638847" y="44450"/>
                      <a:pt x="3640117" y="54610"/>
                    </a:cubicBezTo>
                    <a:cubicBezTo>
                      <a:pt x="3642656" y="117665"/>
                      <a:pt x="3643927" y="194887"/>
                      <a:pt x="3646467" y="269350"/>
                    </a:cubicBezTo>
                    <a:cubicBezTo>
                      <a:pt x="3646467" y="376909"/>
                      <a:pt x="3659167" y="2497749"/>
                      <a:pt x="3665517" y="2605308"/>
                    </a:cubicBezTo>
                    <a:cubicBezTo>
                      <a:pt x="3671867" y="2768025"/>
                      <a:pt x="3668056" y="2933501"/>
                      <a:pt x="3668056" y="3096218"/>
                    </a:cubicBezTo>
                    <a:cubicBezTo>
                      <a:pt x="3668056" y="3239630"/>
                      <a:pt x="3669327" y="3372010"/>
                      <a:pt x="3670597" y="3511310"/>
                    </a:cubicBezTo>
                    <a:cubicBezTo>
                      <a:pt x="3670597" y="3532900"/>
                      <a:pt x="3670597" y="3546870"/>
                      <a:pt x="3670597" y="3571000"/>
                    </a:cubicBezTo>
                    <a:cubicBezTo>
                      <a:pt x="3647737" y="3571000"/>
                      <a:pt x="3627417" y="3572270"/>
                      <a:pt x="3600748" y="3571000"/>
                    </a:cubicBezTo>
                    <a:cubicBezTo>
                      <a:pt x="3417298" y="3565920"/>
                      <a:pt x="3231025" y="3572270"/>
                      <a:pt x="3047575" y="3567190"/>
                    </a:cubicBezTo>
                    <a:cubicBezTo>
                      <a:pt x="2937505" y="3563380"/>
                      <a:pt x="2830257" y="3565920"/>
                      <a:pt x="2720187" y="3563380"/>
                    </a:cubicBezTo>
                    <a:cubicBezTo>
                      <a:pt x="2669385" y="3562110"/>
                      <a:pt x="2618584" y="3560840"/>
                      <a:pt x="2567782" y="3559570"/>
                    </a:cubicBezTo>
                    <a:cubicBezTo>
                      <a:pt x="2536737" y="3559570"/>
                      <a:pt x="2508514" y="3560840"/>
                      <a:pt x="2477468" y="3560840"/>
                    </a:cubicBezTo>
                    <a:cubicBezTo>
                      <a:pt x="2398444" y="3559570"/>
                      <a:pt x="2181126" y="3560840"/>
                      <a:pt x="2102101" y="3559570"/>
                    </a:cubicBezTo>
                    <a:cubicBezTo>
                      <a:pt x="2045655" y="3558300"/>
                      <a:pt x="916731" y="3567190"/>
                      <a:pt x="860284" y="3565920"/>
                    </a:cubicBezTo>
                    <a:cubicBezTo>
                      <a:pt x="846173" y="3565920"/>
                      <a:pt x="829239" y="3567190"/>
                      <a:pt x="815127" y="3567190"/>
                    </a:cubicBezTo>
                    <a:cubicBezTo>
                      <a:pt x="781260" y="3567190"/>
                      <a:pt x="750214" y="3568460"/>
                      <a:pt x="716346" y="3568460"/>
                    </a:cubicBezTo>
                    <a:cubicBezTo>
                      <a:pt x="631677" y="3568460"/>
                      <a:pt x="549830" y="3567190"/>
                      <a:pt x="465161" y="3565920"/>
                    </a:cubicBezTo>
                    <a:cubicBezTo>
                      <a:pt x="414359" y="3564650"/>
                      <a:pt x="363558" y="3563380"/>
                      <a:pt x="315578" y="3562110"/>
                    </a:cubicBezTo>
                    <a:cubicBezTo>
                      <a:pt x="225264" y="3560840"/>
                      <a:pt x="134950" y="3559570"/>
                      <a:pt x="48260" y="3559570"/>
                    </a:cubicBezTo>
                    <a:cubicBezTo>
                      <a:pt x="38100" y="3559570"/>
                      <a:pt x="29210" y="3559570"/>
                      <a:pt x="19050" y="3558300"/>
                    </a:cubicBezTo>
                    <a:cubicBezTo>
                      <a:pt x="10160" y="3557030"/>
                      <a:pt x="5080" y="3550680"/>
                      <a:pt x="7620" y="3541790"/>
                    </a:cubicBezTo>
                    <a:cubicBezTo>
                      <a:pt x="16510" y="3509906"/>
                      <a:pt x="12700" y="3440958"/>
                      <a:pt x="11430" y="3369252"/>
                    </a:cubicBezTo>
                    <a:cubicBezTo>
                      <a:pt x="10160" y="3223082"/>
                      <a:pt x="6350" y="3079670"/>
                      <a:pt x="7620" y="2933501"/>
                    </a:cubicBezTo>
                    <a:cubicBezTo>
                      <a:pt x="5080" y="2751478"/>
                      <a:pt x="0" y="498257"/>
                      <a:pt x="7620" y="313477"/>
                    </a:cubicBezTo>
                    <a:cubicBezTo>
                      <a:pt x="8890" y="277624"/>
                      <a:pt x="7620" y="239013"/>
                      <a:pt x="8890" y="203160"/>
                    </a:cubicBezTo>
                    <a:cubicBezTo>
                      <a:pt x="10160" y="145244"/>
                      <a:pt x="12700" y="81812"/>
                      <a:pt x="13970" y="44450"/>
                    </a:cubicBezTo>
                    <a:cubicBezTo>
                      <a:pt x="13970" y="41910"/>
                      <a:pt x="15240" y="39370"/>
                      <a:pt x="16510" y="38100"/>
                    </a:cubicBezTo>
                    <a:cubicBezTo>
                      <a:pt x="38100" y="35560"/>
                      <a:pt x="64393" y="30480"/>
                      <a:pt x="109550" y="29210"/>
                    </a:cubicBezTo>
                    <a:cubicBezTo>
                      <a:pt x="185752" y="25400"/>
                      <a:pt x="261954" y="22860"/>
                      <a:pt x="340979" y="20320"/>
                    </a:cubicBezTo>
                    <a:cubicBezTo>
                      <a:pt x="394603" y="17780"/>
                      <a:pt x="448227" y="16510"/>
                      <a:pt x="499029" y="13970"/>
                    </a:cubicBezTo>
                    <a:cubicBezTo>
                      <a:pt x="549830" y="11430"/>
                      <a:pt x="603454" y="8890"/>
                      <a:pt x="654256" y="8890"/>
                    </a:cubicBezTo>
                    <a:cubicBezTo>
                      <a:pt x="710702" y="7620"/>
                      <a:pt x="767148" y="10160"/>
                      <a:pt x="823594" y="8890"/>
                    </a:cubicBezTo>
                    <a:cubicBezTo>
                      <a:pt x="894152" y="8890"/>
                      <a:pt x="2172659" y="6350"/>
                      <a:pt x="2243217" y="5080"/>
                    </a:cubicBezTo>
                    <a:cubicBezTo>
                      <a:pt x="2310952" y="3810"/>
                      <a:pt x="2378688" y="2540"/>
                      <a:pt x="2449245" y="2540"/>
                    </a:cubicBezTo>
                    <a:cubicBezTo>
                      <a:pt x="2564960" y="1270"/>
                      <a:pt x="2677852" y="0"/>
                      <a:pt x="2793567" y="0"/>
                    </a:cubicBezTo>
                    <a:cubicBezTo>
                      <a:pt x="2841546" y="0"/>
                      <a:pt x="2892348" y="2540"/>
                      <a:pt x="2940327" y="2540"/>
                    </a:cubicBezTo>
                    <a:cubicBezTo>
                      <a:pt x="3072976" y="3810"/>
                      <a:pt x="3208447" y="5080"/>
                      <a:pt x="3341095" y="7620"/>
                    </a:cubicBezTo>
                    <a:cubicBezTo>
                      <a:pt x="3411653" y="8890"/>
                      <a:pt x="3482211" y="12700"/>
                      <a:pt x="3552769" y="16510"/>
                    </a:cubicBezTo>
                    <a:cubicBezTo>
                      <a:pt x="3569702" y="16510"/>
                      <a:pt x="3586637" y="16510"/>
                      <a:pt x="3600748" y="16510"/>
                    </a:cubicBezTo>
                    <a:cubicBezTo>
                      <a:pt x="3618527" y="17780"/>
                      <a:pt x="3627417" y="20320"/>
                      <a:pt x="3637577" y="21590"/>
                    </a:cubicBezTo>
                    <a:close/>
                    <a:moveTo>
                      <a:pt x="3647737" y="3554490"/>
                    </a:moveTo>
                    <a:cubicBezTo>
                      <a:pt x="3649007" y="3537980"/>
                      <a:pt x="3650277" y="3525280"/>
                      <a:pt x="3650277" y="3512580"/>
                    </a:cubicBezTo>
                    <a:cubicBezTo>
                      <a:pt x="3649007" y="3358220"/>
                      <a:pt x="3647737" y="3212051"/>
                      <a:pt x="3647737" y="3054849"/>
                    </a:cubicBezTo>
                    <a:cubicBezTo>
                      <a:pt x="3647737" y="2983143"/>
                      <a:pt x="3650277" y="2911437"/>
                      <a:pt x="3649007" y="2839731"/>
                    </a:cubicBezTo>
                    <a:cubicBezTo>
                      <a:pt x="3649007" y="2773541"/>
                      <a:pt x="3647737" y="2704593"/>
                      <a:pt x="3646467" y="2638403"/>
                    </a:cubicBezTo>
                    <a:cubicBezTo>
                      <a:pt x="3641387" y="2536360"/>
                      <a:pt x="3629957" y="423794"/>
                      <a:pt x="3629957" y="321751"/>
                    </a:cubicBezTo>
                    <a:cubicBezTo>
                      <a:pt x="3627417" y="236255"/>
                      <a:pt x="3624877" y="148002"/>
                      <a:pt x="3622337" y="63500"/>
                    </a:cubicBezTo>
                    <a:cubicBezTo>
                      <a:pt x="3621067" y="44450"/>
                      <a:pt x="3619797" y="43180"/>
                      <a:pt x="3592281" y="41910"/>
                    </a:cubicBezTo>
                    <a:cubicBezTo>
                      <a:pt x="3583814" y="41910"/>
                      <a:pt x="3578170" y="41910"/>
                      <a:pt x="3569702" y="40640"/>
                    </a:cubicBezTo>
                    <a:cubicBezTo>
                      <a:pt x="3499145" y="36830"/>
                      <a:pt x="3425765" y="31750"/>
                      <a:pt x="3355207" y="30480"/>
                    </a:cubicBezTo>
                    <a:cubicBezTo>
                      <a:pt x="3183046" y="26670"/>
                      <a:pt x="3008063" y="25400"/>
                      <a:pt x="2835902" y="22860"/>
                    </a:cubicBezTo>
                    <a:cubicBezTo>
                      <a:pt x="2810501" y="22860"/>
                      <a:pt x="2782278" y="22860"/>
                      <a:pt x="2756877" y="22860"/>
                    </a:cubicBezTo>
                    <a:cubicBezTo>
                      <a:pt x="2714543" y="22860"/>
                      <a:pt x="2672208" y="22860"/>
                      <a:pt x="2632695" y="22860"/>
                    </a:cubicBezTo>
                    <a:cubicBezTo>
                      <a:pt x="2542382" y="22860"/>
                      <a:pt x="2452068" y="22860"/>
                      <a:pt x="2364576" y="24130"/>
                    </a:cubicBezTo>
                    <a:cubicBezTo>
                      <a:pt x="2288373" y="25400"/>
                      <a:pt x="1004222" y="29210"/>
                      <a:pt x="928020" y="29210"/>
                    </a:cubicBezTo>
                    <a:cubicBezTo>
                      <a:pt x="803838" y="29210"/>
                      <a:pt x="679656" y="26670"/>
                      <a:pt x="555475" y="33020"/>
                    </a:cubicBezTo>
                    <a:cubicBezTo>
                      <a:pt x="490562" y="36830"/>
                      <a:pt x="428471" y="36830"/>
                      <a:pt x="366380" y="38100"/>
                    </a:cubicBezTo>
                    <a:cubicBezTo>
                      <a:pt x="259132" y="41910"/>
                      <a:pt x="151884" y="45720"/>
                      <a:pt x="49530" y="50800"/>
                    </a:cubicBezTo>
                    <a:cubicBezTo>
                      <a:pt x="36830" y="50800"/>
                      <a:pt x="34290" y="53340"/>
                      <a:pt x="33020" y="73538"/>
                    </a:cubicBezTo>
                    <a:cubicBezTo>
                      <a:pt x="31750" y="123181"/>
                      <a:pt x="31750" y="172823"/>
                      <a:pt x="30480" y="222466"/>
                    </a:cubicBezTo>
                    <a:cubicBezTo>
                      <a:pt x="29210" y="305203"/>
                      <a:pt x="26670" y="385183"/>
                      <a:pt x="25400" y="467921"/>
                    </a:cubicBezTo>
                    <a:cubicBezTo>
                      <a:pt x="20320" y="556174"/>
                      <a:pt x="26670" y="2712867"/>
                      <a:pt x="29210" y="2801120"/>
                    </a:cubicBezTo>
                    <a:cubicBezTo>
                      <a:pt x="29210" y="2894890"/>
                      <a:pt x="29210" y="2991417"/>
                      <a:pt x="30480" y="3085186"/>
                    </a:cubicBezTo>
                    <a:cubicBezTo>
                      <a:pt x="30480" y="3154134"/>
                      <a:pt x="33020" y="3223082"/>
                      <a:pt x="33020" y="3292030"/>
                    </a:cubicBezTo>
                    <a:cubicBezTo>
                      <a:pt x="33020" y="3366494"/>
                      <a:pt x="33020" y="3440958"/>
                      <a:pt x="31750" y="3512580"/>
                    </a:cubicBezTo>
                    <a:cubicBezTo>
                      <a:pt x="31750" y="3516390"/>
                      <a:pt x="31750" y="3518930"/>
                      <a:pt x="31750" y="3522740"/>
                    </a:cubicBezTo>
                    <a:cubicBezTo>
                      <a:pt x="31750" y="3532900"/>
                      <a:pt x="35560" y="3536710"/>
                      <a:pt x="44450" y="3536710"/>
                    </a:cubicBezTo>
                    <a:cubicBezTo>
                      <a:pt x="70037" y="3536710"/>
                      <a:pt x="109550" y="3537980"/>
                      <a:pt x="146240" y="3537980"/>
                    </a:cubicBezTo>
                    <a:cubicBezTo>
                      <a:pt x="199864" y="3537980"/>
                      <a:pt x="256310" y="3535440"/>
                      <a:pt x="309934" y="3537980"/>
                    </a:cubicBezTo>
                    <a:cubicBezTo>
                      <a:pt x="397425" y="3541790"/>
                      <a:pt x="484917" y="3544330"/>
                      <a:pt x="572409" y="3543060"/>
                    </a:cubicBezTo>
                    <a:cubicBezTo>
                      <a:pt x="628855" y="3541790"/>
                      <a:pt x="682479" y="3544330"/>
                      <a:pt x="738925" y="3544330"/>
                    </a:cubicBezTo>
                    <a:cubicBezTo>
                      <a:pt x="820772" y="3544330"/>
                      <a:pt x="902619" y="3543060"/>
                      <a:pt x="984466" y="3544330"/>
                    </a:cubicBezTo>
                    <a:cubicBezTo>
                      <a:pt x="1105825" y="3545600"/>
                      <a:pt x="2437956" y="3535440"/>
                      <a:pt x="2562138" y="3537980"/>
                    </a:cubicBezTo>
                    <a:cubicBezTo>
                      <a:pt x="2615762" y="3539250"/>
                      <a:pt x="2669385" y="3540520"/>
                      <a:pt x="2720187" y="3540520"/>
                    </a:cubicBezTo>
                    <a:cubicBezTo>
                      <a:pt x="2813323" y="3543060"/>
                      <a:pt x="2903637" y="3539250"/>
                      <a:pt x="2996774" y="3543060"/>
                    </a:cubicBezTo>
                    <a:cubicBezTo>
                      <a:pt x="3072976" y="3545600"/>
                      <a:pt x="3149178" y="3545600"/>
                      <a:pt x="3225381" y="3548140"/>
                    </a:cubicBezTo>
                    <a:cubicBezTo>
                      <a:pt x="3338273" y="3551950"/>
                      <a:pt x="3451165" y="3554490"/>
                      <a:pt x="3564058" y="3555760"/>
                    </a:cubicBezTo>
                    <a:cubicBezTo>
                      <a:pt x="3606393" y="3555760"/>
                      <a:pt x="3627417" y="3554490"/>
                      <a:pt x="3647737" y="3554490"/>
                    </a:cubicBezTo>
                    <a:close/>
                  </a:path>
                </a:pathLst>
              </a:custGeom>
              <a:solidFill>
                <a:srgbClr val="568F9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grpSp>
        <p:sp>
          <p:nvSpPr>
            <p:cNvPr id="46" name="Freeform 7">
              <a:extLst>
                <a:ext uri="{FF2B5EF4-FFF2-40B4-BE49-F238E27FC236}">
                  <a16:creationId xmlns:a16="http://schemas.microsoft.com/office/drawing/2014/main" id="{BC36742C-492B-A776-F736-7BCB99227FF7}"/>
                </a:ext>
              </a:extLst>
            </p:cNvPr>
            <p:cNvSpPr/>
            <p:nvPr/>
          </p:nvSpPr>
          <p:spPr>
            <a:xfrm flipH="1">
              <a:off x="2481466" y="0"/>
              <a:ext cx="2750817" cy="905269"/>
            </a:xfrm>
            <a:custGeom>
              <a:avLst/>
              <a:gdLst/>
              <a:ahLst/>
              <a:cxnLst/>
              <a:rect l="l" t="t" r="r" b="b"/>
              <a:pathLst>
                <a:path w="2750817" h="905269">
                  <a:moveTo>
                    <a:pt x="2750816" y="0"/>
                  </a:moveTo>
                  <a:lnTo>
                    <a:pt x="0" y="0"/>
                  </a:lnTo>
                  <a:lnTo>
                    <a:pt x="0" y="905269"/>
                  </a:lnTo>
                  <a:lnTo>
                    <a:pt x="2750816" y="905269"/>
                  </a:lnTo>
                  <a:lnTo>
                    <a:pt x="2750816"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grpSp>
      <p:sp>
        <p:nvSpPr>
          <p:cNvPr id="4" name="TextBox 3">
            <a:extLst>
              <a:ext uri="{FF2B5EF4-FFF2-40B4-BE49-F238E27FC236}">
                <a16:creationId xmlns:a16="http://schemas.microsoft.com/office/drawing/2014/main" id="{892B19CA-B9F5-BD2B-1960-BE23C7A7545A}"/>
              </a:ext>
            </a:extLst>
          </p:cNvPr>
          <p:cNvSpPr txBox="1"/>
          <p:nvPr/>
        </p:nvSpPr>
        <p:spPr>
          <a:xfrm>
            <a:off x="5549532" y="2434446"/>
            <a:ext cx="11658966" cy="3970318"/>
          </a:xfrm>
          <a:prstGeom prst="rect">
            <a:avLst/>
          </a:prstGeom>
          <a:noFill/>
        </p:spPr>
        <p:txBody>
          <a:bodyPr wrap="square">
            <a:spAutoFit/>
          </a:bodyPr>
          <a:lstStyle/>
          <a:p>
            <a:pPr algn="just"/>
            <a:r>
              <a:rPr lang="vi-VN" sz="2800" b="1" dirty="0">
                <a:solidFill>
                  <a:srgbClr val="312242"/>
                </a:solidFill>
                <a:latin typeface="#9Slide03 Oswald Light" panose="00000400000000000000" pitchFamily="2" charset="0"/>
              </a:rPr>
              <a:t> </a:t>
            </a:r>
            <a:r>
              <a:rPr lang="vi-VN" sz="2800" b="1" dirty="0">
                <a:solidFill>
                  <a:srgbClr val="FFFF00"/>
                </a:solidFill>
                <a:latin typeface="#9Slide03 Oswald Light" panose="00000400000000000000" pitchFamily="2" charset="0"/>
              </a:rPr>
              <a:t>2. Chất lượng lao động </a:t>
            </a:r>
          </a:p>
          <a:p>
            <a:pPr marL="285750" algn="just"/>
            <a:r>
              <a:rPr lang="vi-VN" sz="2800" b="1" dirty="0">
                <a:solidFill>
                  <a:srgbClr val="312242"/>
                </a:solidFill>
                <a:latin typeface="#9Slide03 Oswald Light" panose="00000400000000000000" pitchFamily="2" charset="0"/>
              </a:rPr>
              <a:t>- Cần cù, sáng tạo, có nhiều kinh nghiệm... </a:t>
            </a:r>
          </a:p>
          <a:p>
            <a:pPr marL="285750" algn="just"/>
            <a:r>
              <a:rPr lang="vi-VN" sz="2800" b="1" dirty="0">
                <a:solidFill>
                  <a:srgbClr val="312242"/>
                </a:solidFill>
                <a:latin typeface="#9Slide03 Oswald Light" panose="00000400000000000000" pitchFamily="2" charset="0"/>
              </a:rPr>
              <a:t>- Chất lượng nguồn lao động đang được nâng lên.</a:t>
            </a:r>
          </a:p>
          <a:p>
            <a:pPr marL="285750" algn="just"/>
            <a:r>
              <a:rPr lang="vi-VN" sz="2800" b="1" dirty="0">
                <a:solidFill>
                  <a:srgbClr val="312242"/>
                </a:solidFill>
                <a:latin typeface="#9Slide03 Oswald Light" panose="00000400000000000000" pitchFamily="2" charset="0"/>
              </a:rPr>
              <a:t>- Năng động, dễ dàng tiếp thu KH-CN nâng cao năng suất và hội nhập.</a:t>
            </a:r>
          </a:p>
          <a:p>
            <a:pPr marL="285750" algn="just"/>
            <a:r>
              <a:rPr lang="vi-VN" sz="2800" b="1" dirty="0">
                <a:solidFill>
                  <a:srgbClr val="312242"/>
                </a:solidFill>
                <a:latin typeface="#9Slide03 Oswald Light" panose="00000400000000000000" pitchFamily="2" charset="0"/>
              </a:rPr>
              <a:t>- Hạn chế: </a:t>
            </a:r>
          </a:p>
          <a:p>
            <a:pPr marL="457200" algn="just"/>
            <a:r>
              <a:rPr lang="vi-VN" sz="2800" b="1" dirty="0">
                <a:solidFill>
                  <a:srgbClr val="312242"/>
                </a:solidFill>
                <a:latin typeface="#9Slide03 Oswald Light" panose="00000400000000000000" pitchFamily="2" charset="0"/>
              </a:rPr>
              <a:t>+ Thể lực, trình độ chuyên môn kỹ thuật, tác phong công nghiệp.</a:t>
            </a:r>
          </a:p>
          <a:p>
            <a:pPr marL="457200" algn="just"/>
            <a:r>
              <a:rPr lang="vi-VN" sz="2800" b="1" dirty="0">
                <a:solidFill>
                  <a:srgbClr val="312242"/>
                </a:solidFill>
                <a:latin typeface="#9Slide03 Oswald Light" panose="00000400000000000000" pitchFamily="2" charset="0"/>
              </a:rPr>
              <a:t>+ Tỉ lệ lao động chưa qua đào tạo vẫn còn cao.</a:t>
            </a:r>
          </a:p>
          <a:p>
            <a:pPr marL="457200" algn="just"/>
            <a:r>
              <a:rPr lang="vi-VN" sz="2800" b="1" dirty="0">
                <a:solidFill>
                  <a:srgbClr val="312242"/>
                </a:solidFill>
                <a:latin typeface="#9Slide03 Oswald Light" panose="00000400000000000000" pitchFamily="2" charset="0"/>
              </a:rPr>
              <a:t>+ Thiếu kỷ luật và thiếu đội ngũ chuyên gia.</a:t>
            </a:r>
          </a:p>
          <a:p>
            <a:pPr marL="457200" algn="just"/>
            <a:r>
              <a:rPr lang="vi-VN" sz="2800" b="1" dirty="0">
                <a:solidFill>
                  <a:srgbClr val="312242"/>
                </a:solidFill>
                <a:latin typeface="#9Slide03 Oswald Light" panose="00000400000000000000" pitchFamily="2" charset="0"/>
              </a:rPr>
              <a:t>+ Chất lượng lao động phân hóa theo vùng.</a:t>
            </a:r>
          </a:p>
        </p:txBody>
      </p:sp>
      <p:sp>
        <p:nvSpPr>
          <p:cNvPr id="6" name="Freeform 6"/>
          <p:cNvSpPr/>
          <p:nvPr/>
        </p:nvSpPr>
        <p:spPr>
          <a:xfrm rot="190139" flipH="1">
            <a:off x="13043590" y="1512014"/>
            <a:ext cx="704679" cy="733648"/>
          </a:xfrm>
          <a:custGeom>
            <a:avLst/>
            <a:gdLst/>
            <a:ahLst/>
            <a:cxnLst/>
            <a:rect l="l" t="t" r="r" b="b"/>
            <a:pathLst>
              <a:path w="1001448" h="1071588">
                <a:moveTo>
                  <a:pt x="1001448" y="0"/>
                </a:moveTo>
                <a:lnTo>
                  <a:pt x="0" y="0"/>
                </a:lnTo>
                <a:lnTo>
                  <a:pt x="0" y="1071587"/>
                </a:lnTo>
                <a:lnTo>
                  <a:pt x="1001448" y="1071587"/>
                </a:lnTo>
                <a:lnTo>
                  <a:pt x="1001448"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DE2F67A0-DC16-54B1-0B7E-32A0FE875477}"/>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30233" b="83140" l="64258" r="94141">
                        <a14:foregroundMark x1="70898" y1="32267" x2="70898" y2="32267"/>
                        <a14:foregroundMark x1="70703" y1="30233" x2="70703" y2="30233"/>
                        <a14:foregroundMark x1="70703" y1="30233" x2="70703" y2="30233"/>
                        <a14:foregroundMark x1="70703" y1="33140" x2="70703" y2="33140"/>
                        <a14:foregroundMark x1="67773" y1="31105" x2="67773" y2="31105"/>
                        <a14:foregroundMark x1="72656" y1="31105" x2="72656" y2="31105"/>
                        <a14:foregroundMark x1="87891" y1="34302" x2="87891" y2="34302"/>
                        <a14:foregroundMark x1="87891" y1="34302" x2="87891" y2="34302"/>
                        <a14:foregroundMark x1="87500" y1="38081" x2="87500" y2="38081"/>
                        <a14:foregroundMark x1="87305" y1="46221" x2="87305" y2="46221"/>
                        <a14:foregroundMark x1="87305" y1="46512" x2="87305" y2="46512"/>
                        <a14:foregroundMark x1="87305" y1="50000" x2="87305" y2="50000"/>
                        <a14:foregroundMark x1="84961" y1="48837" x2="84961" y2="48837"/>
                        <a14:foregroundMark x1="84375" y1="46221" x2="84375" y2="46221"/>
                        <a14:foregroundMark x1="84180" y1="45058" x2="84180" y2="45058"/>
                        <a14:foregroundMark x1="84180" y1="45058" x2="84180" y2="45058"/>
                        <a14:foregroundMark x1="83594" y1="51453" x2="83594" y2="51453"/>
                        <a14:foregroundMark x1="83594" y1="51744" x2="83594" y2="51744"/>
                        <a14:foregroundMark x1="83594" y1="53488" x2="83594" y2="54942"/>
                        <a14:foregroundMark x1="81641" y1="49419" x2="81641" y2="49419"/>
                        <a14:foregroundMark x1="88281" y1="81686" x2="88281" y2="81686"/>
                        <a14:foregroundMark x1="73242" y1="78779" x2="73242" y2="78779"/>
                        <a14:foregroundMark x1="73242" y1="79070" x2="73242" y2="79070"/>
                        <a14:foregroundMark x1="75000" y1="54942" x2="75000" y2="54942"/>
                        <a14:foregroundMark x1="66211" y1="56977" x2="66211" y2="56977"/>
                        <a14:foregroundMark x1="65820" y1="58430" x2="65820" y2="58430"/>
                        <a14:foregroundMark x1="66211" y1="59884" x2="66211" y2="59884"/>
                        <a14:foregroundMark x1="66602" y1="56977" x2="66602" y2="56977"/>
                        <a14:foregroundMark x1="69922" y1="81105" x2="69922" y2="81105"/>
                        <a14:foregroundMark x1="84961" y1="79070" x2="84961" y2="79070"/>
                        <a14:foregroundMark x1="91016" y1="59884" x2="91016" y2="59884"/>
                        <a14:foregroundMark x1="91016" y1="59593" x2="91016" y2="59593"/>
                        <a14:foregroundMark x1="91602" y1="53779" x2="91602" y2="53779"/>
                        <a14:foregroundMark x1="91211" y1="51453" x2="91211" y2="51453"/>
                        <a14:foregroundMark x1="91016" y1="50872" x2="91016" y2="50872"/>
                        <a14:foregroundMark x1="90820" y1="60756" x2="90820" y2="60756"/>
                        <a14:foregroundMark x1="91211" y1="61919" x2="91211" y2="61919"/>
                        <a14:foregroundMark x1="91211" y1="59593" x2="91211" y2="59593"/>
                        <a14:foregroundMark x1="91211" y1="59593" x2="91211" y2="59593"/>
                        <a14:foregroundMark x1="91016" y1="56395" x2="91016" y2="56395"/>
                        <a14:foregroundMark x1="91016" y1="58721" x2="91016" y2="58721"/>
                        <a14:foregroundMark x1="90430" y1="59302" x2="90430" y2="59302"/>
                        <a14:foregroundMark x1="90625" y1="57267" x2="90625" y2="57267"/>
                        <a14:foregroundMark x1="90625" y1="58140" x2="90625" y2="58140"/>
                        <a14:foregroundMark x1="90625" y1="58140" x2="90625" y2="58140"/>
                        <a14:foregroundMark x1="90625" y1="58140" x2="90625" y2="58140"/>
                        <a14:foregroundMark x1="90625" y1="59302" x2="90625" y2="59302"/>
                        <a14:foregroundMark x1="90820" y1="60174" x2="90820" y2="60174"/>
                        <a14:foregroundMark x1="90820" y1="60465" x2="90820" y2="60465"/>
                        <a14:foregroundMark x1="90625" y1="57849" x2="90625" y2="57849"/>
                        <a14:foregroundMark x1="90625" y1="58140" x2="90625" y2="58140"/>
                        <a14:foregroundMark x1="90625" y1="59884" x2="90625" y2="60756"/>
                        <a14:foregroundMark x1="90820" y1="59302" x2="90820" y2="59302"/>
                        <a14:foregroundMark x1="90820" y1="58430" x2="90820" y2="58430"/>
                        <a14:foregroundMark x1="90820" y1="58430" x2="90820" y2="58430"/>
                        <a14:foregroundMark x1="90820" y1="57849" x2="90820" y2="57849"/>
                        <a14:foregroundMark x1="90625" y1="57849" x2="90625" y2="57849"/>
                        <a14:foregroundMark x1="90625" y1="57849" x2="90625" y2="57849"/>
                        <a14:foregroundMark x1="90625" y1="58430" x2="90430" y2="59012"/>
                        <a14:foregroundMark x1="90430" y1="59593" x2="90430" y2="59593"/>
                        <a14:foregroundMark x1="90625" y1="60174" x2="90625" y2="60174"/>
                        <a14:foregroundMark x1="90234" y1="59012" x2="90234" y2="59012"/>
                        <a14:foregroundMark x1="90430" y1="57267" x2="90430" y2="57267"/>
                        <a14:foregroundMark x1="90625" y1="57558" x2="90625" y2="57849"/>
                        <a14:foregroundMark x1="90625" y1="57849" x2="90625" y2="57849"/>
                        <a14:foregroundMark x1="90820" y1="59302" x2="90820" y2="59302"/>
                        <a14:foregroundMark x1="90625" y1="55523" x2="90625" y2="59884"/>
                        <a14:foregroundMark x1="90625" y1="59884" x2="90625" y2="59884"/>
                        <a14:foregroundMark x1="85547" y1="45930" x2="85547" y2="45930"/>
                        <a14:foregroundMark x1="72266" y1="79942" x2="72266" y2="79942"/>
                        <a14:foregroundMark x1="72266" y1="79942" x2="72266" y2="79942"/>
                        <a14:foregroundMark x1="70508" y1="83140" x2="70508" y2="83140"/>
                        <a14:foregroundMark x1="70508" y1="83140" x2="70508" y2="83140"/>
                        <a14:foregroundMark x1="70703" y1="38953" x2="70703" y2="38953"/>
                        <a14:foregroundMark x1="70117" y1="35174" x2="70117" y2="35174"/>
                        <a14:foregroundMark x1="68945" y1="36337" x2="68945" y2="36337"/>
                        <a14:backgroundMark x1="90234" y1="60756" x2="90234" y2="60756"/>
                      </a14:backgroundRemoval>
                    </a14:imgEffect>
                  </a14:imgLayer>
                </a14:imgProps>
              </a:ext>
            </a:extLst>
          </a:blip>
          <a:srcRect l="60903" t="29136" r="2089" b="13261"/>
          <a:stretch/>
        </p:blipFill>
        <p:spPr>
          <a:xfrm>
            <a:off x="14100175" y="2660841"/>
            <a:ext cx="2342997" cy="2450297"/>
          </a:xfrm>
          <a:prstGeom prst="rect">
            <a:avLst/>
          </a:prstGeom>
          <a:ln>
            <a:noFill/>
          </a:ln>
          <a:effectLst>
            <a:outerShdw blurRad="292100" dist="139700" dir="2700000" algn="tl" rotWithShape="0">
              <a:srgbClr val="333333">
                <a:alpha val="65000"/>
              </a:srgbClr>
            </a:outerShdw>
          </a:effectLst>
        </p:spPr>
      </p:pic>
      <p:grpSp>
        <p:nvGrpSpPr>
          <p:cNvPr id="15" name="Group 14">
            <a:extLst>
              <a:ext uri="{FF2B5EF4-FFF2-40B4-BE49-F238E27FC236}">
                <a16:creationId xmlns:a16="http://schemas.microsoft.com/office/drawing/2014/main" id="{E5451399-8759-30C1-95FE-4523CF4C67BB}"/>
              </a:ext>
            </a:extLst>
          </p:cNvPr>
          <p:cNvGrpSpPr/>
          <p:nvPr/>
        </p:nvGrpSpPr>
        <p:grpSpPr>
          <a:xfrm>
            <a:off x="6942004" y="10706100"/>
            <a:ext cx="6826005" cy="4470132"/>
            <a:chOff x="-81913" y="0"/>
            <a:chExt cx="5705473" cy="3573780"/>
          </a:xfrm>
        </p:grpSpPr>
        <p:graphicFrame>
          <p:nvGraphicFramePr>
            <p:cNvPr id="16" name="Chart 15">
              <a:extLst>
                <a:ext uri="{FF2B5EF4-FFF2-40B4-BE49-F238E27FC236}">
                  <a16:creationId xmlns:a16="http://schemas.microsoft.com/office/drawing/2014/main" id="{B28D13C1-36F0-EB78-99A2-CE540C632824}"/>
                </a:ext>
              </a:extLst>
            </p:cNvPr>
            <p:cNvGraphicFramePr/>
            <p:nvPr/>
          </p:nvGraphicFramePr>
          <p:xfrm>
            <a:off x="129540" y="373380"/>
            <a:ext cx="5486400" cy="3200400"/>
          </p:xfrm>
          <a:graphic>
            <a:graphicData uri="http://schemas.openxmlformats.org/drawingml/2006/chart">
              <c:chart xmlns:c="http://schemas.openxmlformats.org/drawingml/2006/chart" xmlns:r="http://schemas.openxmlformats.org/officeDocument/2006/relationships" r:id="rId11"/>
            </a:graphicData>
          </a:graphic>
        </p:graphicFrame>
        <p:sp>
          <p:nvSpPr>
            <p:cNvPr id="17" name="Text Box 5">
              <a:extLst>
                <a:ext uri="{FF2B5EF4-FFF2-40B4-BE49-F238E27FC236}">
                  <a16:creationId xmlns:a16="http://schemas.microsoft.com/office/drawing/2014/main" id="{62C5D8A5-445F-8E7E-2444-64AF8163FF60}"/>
                </a:ext>
              </a:extLst>
            </p:cNvPr>
            <p:cNvSpPr txBox="1"/>
            <p:nvPr/>
          </p:nvSpPr>
          <p:spPr>
            <a:xfrm>
              <a:off x="4831080" y="2849880"/>
              <a:ext cx="601980" cy="29718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180340" algn="just" defTabSz="914400" eaLnBrk="1" fontAlgn="auto" latinLnBrk="0" hangingPunct="1">
                <a:lnSpc>
                  <a:spcPct val="107000"/>
                </a:lnSpc>
                <a:spcBef>
                  <a:spcPts val="0"/>
                </a:spcBef>
                <a:spcAft>
                  <a:spcPts val="600"/>
                </a:spcAft>
                <a:buClrTx/>
                <a:buSzTx/>
                <a:buFontTx/>
                <a:buNone/>
                <a:tabLst/>
                <a:defRPr/>
              </a:pPr>
              <a:r>
                <a:rPr kumimoji="0" lang="en-US" sz="2000" b="0" i="0" u="none" strike="noStrike" kern="0" cap="none" spc="0" normalizeH="0" baseline="0" noProof="0">
                  <a:ln>
                    <a:noFill/>
                  </a:ln>
                  <a:solidFill>
                    <a:schemeClr val="tx1">
                      <a:lumMod val="95000"/>
                      <a:lumOff val="5000"/>
                    </a:schemeClr>
                  </a:solidFill>
                  <a:effectLst/>
                  <a:uLnTx/>
                  <a:uFillTx/>
                  <a:latin typeface="#9Slide03 Oswald Light" panose="00000400000000000000" pitchFamily="2" charset="0"/>
                  <a:ea typeface="Times New Roman" panose="02020603050405020304" pitchFamily="18" charset="0"/>
                </a:rPr>
                <a:t>Năm</a:t>
              </a:r>
              <a:endParaRPr kumimoji="0" lang="en-US" b="0" i="0" u="none" strike="noStrike" kern="0" cap="none" spc="0" normalizeH="0" baseline="0" noProof="0">
                <a:ln>
                  <a:noFill/>
                </a:ln>
                <a:solidFill>
                  <a:schemeClr val="tx1">
                    <a:lumMod val="95000"/>
                    <a:lumOff val="5000"/>
                  </a:schemeClr>
                </a:solidFill>
                <a:effectLst/>
                <a:uLnTx/>
                <a:uFillTx/>
                <a:latin typeface="#9Slide03 Oswald Light" panose="00000400000000000000" pitchFamily="2" charset="0"/>
                <a:ea typeface="Times New Roman" panose="02020603050405020304" pitchFamily="18" charset="0"/>
              </a:endParaRPr>
            </a:p>
          </p:txBody>
        </p:sp>
        <p:sp>
          <p:nvSpPr>
            <p:cNvPr id="18" name="Text Box 5">
              <a:extLst>
                <a:ext uri="{FF2B5EF4-FFF2-40B4-BE49-F238E27FC236}">
                  <a16:creationId xmlns:a16="http://schemas.microsoft.com/office/drawing/2014/main" id="{4466CB3E-3ED2-EDBB-665D-511CDE258E9B}"/>
                </a:ext>
              </a:extLst>
            </p:cNvPr>
            <p:cNvSpPr txBox="1"/>
            <p:nvPr/>
          </p:nvSpPr>
          <p:spPr>
            <a:xfrm>
              <a:off x="5021580" y="22860"/>
              <a:ext cx="601980" cy="29718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180340" algn="just" defTabSz="914400" eaLnBrk="1" fontAlgn="auto" latinLnBrk="0" hangingPunct="1">
                <a:lnSpc>
                  <a:spcPct val="107000"/>
                </a:lnSpc>
                <a:spcBef>
                  <a:spcPts val="0"/>
                </a:spcBef>
                <a:spcAft>
                  <a:spcPts val="600"/>
                </a:spcAft>
                <a:buClrTx/>
                <a:buSzTx/>
                <a:buFontTx/>
                <a:buNone/>
                <a:tabLst/>
                <a:defRPr/>
              </a:pPr>
              <a:r>
                <a:rPr kumimoji="0" lang="en-US" sz="2000" b="0" i="1" u="none" strike="noStrike" kern="0" cap="none" spc="0" normalizeH="0" baseline="0" noProof="0">
                  <a:ln>
                    <a:noFill/>
                  </a:ln>
                  <a:solidFill>
                    <a:schemeClr val="tx1">
                      <a:lumMod val="95000"/>
                      <a:lumOff val="5000"/>
                    </a:schemeClr>
                  </a:solidFill>
                  <a:effectLst/>
                  <a:uLnTx/>
                  <a:uFillTx/>
                  <a:latin typeface="#9Slide03 Oswald Light" panose="00000400000000000000" pitchFamily="2" charset="0"/>
                  <a:ea typeface="Times New Roman" panose="02020603050405020304" pitchFamily="18" charset="0"/>
                </a:rPr>
                <a:t>%</a:t>
              </a:r>
              <a:endParaRPr kumimoji="0" lang="en-US" b="0" i="0" u="none" strike="noStrike" kern="0" cap="none" spc="0" normalizeH="0" baseline="0" noProof="0">
                <a:ln>
                  <a:noFill/>
                </a:ln>
                <a:solidFill>
                  <a:schemeClr val="tx1">
                    <a:lumMod val="95000"/>
                    <a:lumOff val="5000"/>
                  </a:schemeClr>
                </a:solidFill>
                <a:effectLst/>
                <a:uLnTx/>
                <a:uFillTx/>
                <a:latin typeface="#9Slide03 Oswald Light" panose="00000400000000000000" pitchFamily="2" charset="0"/>
                <a:ea typeface="Times New Roman" panose="02020603050405020304" pitchFamily="18" charset="0"/>
              </a:endParaRPr>
            </a:p>
          </p:txBody>
        </p:sp>
        <p:sp>
          <p:nvSpPr>
            <p:cNvPr id="19" name="Text Box 5">
              <a:extLst>
                <a:ext uri="{FF2B5EF4-FFF2-40B4-BE49-F238E27FC236}">
                  <a16:creationId xmlns:a16="http://schemas.microsoft.com/office/drawing/2014/main" id="{EA44F851-7141-F4F4-C996-DF8BC8E194EA}"/>
                </a:ext>
              </a:extLst>
            </p:cNvPr>
            <p:cNvSpPr txBox="1"/>
            <p:nvPr/>
          </p:nvSpPr>
          <p:spPr>
            <a:xfrm>
              <a:off x="-81913" y="0"/>
              <a:ext cx="1263013" cy="29718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180340" algn="just" defTabSz="914400" eaLnBrk="1" fontAlgn="auto" latinLnBrk="0" hangingPunct="1">
                <a:lnSpc>
                  <a:spcPct val="107000"/>
                </a:lnSpc>
                <a:spcBef>
                  <a:spcPts val="0"/>
                </a:spcBef>
                <a:spcAft>
                  <a:spcPts val="600"/>
                </a:spcAft>
                <a:buClrTx/>
                <a:buSzTx/>
                <a:buFontTx/>
                <a:buNone/>
                <a:tabLst/>
                <a:defRPr/>
              </a:pPr>
              <a:r>
                <a:rPr kumimoji="0" lang="en-US" sz="2000" b="0" i="1" u="none" strike="noStrike" kern="0" cap="none" spc="0" normalizeH="0" baseline="0" noProof="0" dirty="0" err="1">
                  <a:ln>
                    <a:noFill/>
                  </a:ln>
                  <a:solidFill>
                    <a:schemeClr val="tx1">
                      <a:lumMod val="95000"/>
                      <a:lumOff val="5000"/>
                    </a:schemeClr>
                  </a:solidFill>
                  <a:effectLst/>
                  <a:uLnTx/>
                  <a:uFillTx/>
                  <a:latin typeface="#9Slide03 Oswald Light" panose="00000400000000000000" pitchFamily="2" charset="0"/>
                  <a:ea typeface="Times New Roman" panose="02020603050405020304" pitchFamily="18" charset="0"/>
                </a:rPr>
                <a:t>Triệu</a:t>
              </a:r>
              <a:r>
                <a:rPr kumimoji="0" lang="en-US" sz="2000" b="0" i="1" u="none" strike="noStrike" kern="0" cap="none" spc="0" normalizeH="0" baseline="0" noProof="0" dirty="0">
                  <a:ln>
                    <a:noFill/>
                  </a:ln>
                  <a:solidFill>
                    <a:schemeClr val="tx1">
                      <a:lumMod val="95000"/>
                      <a:lumOff val="5000"/>
                    </a:schemeClr>
                  </a:solidFill>
                  <a:effectLst/>
                  <a:uLnTx/>
                  <a:uFillTx/>
                  <a:latin typeface="#9Slide03 Oswald Light" panose="00000400000000000000" pitchFamily="2" charset="0"/>
                  <a:ea typeface="Times New Roman" panose="02020603050405020304" pitchFamily="18" charset="0"/>
                </a:rPr>
                <a:t> </a:t>
              </a:r>
              <a:r>
                <a:rPr kumimoji="0" lang="en-US" sz="2000" b="0" i="1" u="none" strike="noStrike" kern="0" cap="none" spc="0" normalizeH="0" baseline="0" noProof="0" dirty="0" err="1">
                  <a:ln>
                    <a:noFill/>
                  </a:ln>
                  <a:solidFill>
                    <a:schemeClr val="tx1">
                      <a:lumMod val="95000"/>
                      <a:lumOff val="5000"/>
                    </a:schemeClr>
                  </a:solidFill>
                  <a:effectLst/>
                  <a:uLnTx/>
                  <a:uFillTx/>
                  <a:latin typeface="#9Slide03 Oswald Light" panose="00000400000000000000" pitchFamily="2" charset="0"/>
                  <a:ea typeface="Times New Roman" panose="02020603050405020304" pitchFamily="18" charset="0"/>
                </a:rPr>
                <a:t>người</a:t>
              </a:r>
              <a:endParaRPr kumimoji="0" lang="en-US" b="0" i="0" u="none" strike="noStrike" kern="0" cap="none" spc="0" normalizeH="0" baseline="0" noProof="0" dirty="0">
                <a:ln>
                  <a:noFill/>
                </a:ln>
                <a:solidFill>
                  <a:schemeClr val="tx1">
                    <a:lumMod val="95000"/>
                    <a:lumOff val="5000"/>
                  </a:schemeClr>
                </a:solidFill>
                <a:effectLst/>
                <a:uLnTx/>
                <a:uFillTx/>
                <a:latin typeface="#9Slide03 Oswald Light" panose="00000400000000000000" pitchFamily="2" charset="0"/>
                <a:ea typeface="Times New Roman" panose="02020603050405020304" pitchFamily="18" charset="0"/>
              </a:endParaRPr>
            </a:p>
          </p:txBody>
        </p:sp>
      </p:grpSp>
      <p:graphicFrame>
        <p:nvGraphicFramePr>
          <p:cNvPr id="2" name="Table 1">
            <a:extLst>
              <a:ext uri="{FF2B5EF4-FFF2-40B4-BE49-F238E27FC236}">
                <a16:creationId xmlns:a16="http://schemas.microsoft.com/office/drawing/2014/main" id="{30DEDD23-1034-CFC7-6273-D03D33AA9644}"/>
              </a:ext>
            </a:extLst>
          </p:cNvPr>
          <p:cNvGraphicFramePr>
            <a:graphicFrameLocks noGrp="1"/>
          </p:cNvGraphicFramePr>
          <p:nvPr>
            <p:extLst>
              <p:ext uri="{D42A27DB-BD31-4B8C-83A1-F6EECF244321}">
                <p14:modId xmlns:p14="http://schemas.microsoft.com/office/powerpoint/2010/main" val="1113700461"/>
              </p:ext>
            </p:extLst>
          </p:nvPr>
        </p:nvGraphicFramePr>
        <p:xfrm>
          <a:off x="10258142" y="7558002"/>
          <a:ext cx="6563905" cy="2050926"/>
        </p:xfrm>
        <a:graphic>
          <a:graphicData uri="http://schemas.openxmlformats.org/drawingml/2006/table">
            <a:tbl>
              <a:tblPr firstRow="1" firstCol="1" bandRow="1">
                <a:tableStyleId>{93296810-A885-4BE3-A3E7-6D5BEEA58F35}</a:tableStyleId>
              </a:tblPr>
              <a:tblGrid>
                <a:gridCol w="2158226">
                  <a:extLst>
                    <a:ext uri="{9D8B030D-6E8A-4147-A177-3AD203B41FA5}">
                      <a16:colId xmlns:a16="http://schemas.microsoft.com/office/drawing/2014/main" val="1383904835"/>
                    </a:ext>
                  </a:extLst>
                </a:gridCol>
                <a:gridCol w="1468051">
                  <a:extLst>
                    <a:ext uri="{9D8B030D-6E8A-4147-A177-3AD203B41FA5}">
                      <a16:colId xmlns:a16="http://schemas.microsoft.com/office/drawing/2014/main" val="3268039168"/>
                    </a:ext>
                  </a:extLst>
                </a:gridCol>
                <a:gridCol w="1468814">
                  <a:extLst>
                    <a:ext uri="{9D8B030D-6E8A-4147-A177-3AD203B41FA5}">
                      <a16:colId xmlns:a16="http://schemas.microsoft.com/office/drawing/2014/main" val="944705791"/>
                    </a:ext>
                  </a:extLst>
                </a:gridCol>
                <a:gridCol w="1468814">
                  <a:extLst>
                    <a:ext uri="{9D8B030D-6E8A-4147-A177-3AD203B41FA5}">
                      <a16:colId xmlns:a16="http://schemas.microsoft.com/office/drawing/2014/main" val="2855705089"/>
                    </a:ext>
                  </a:extLst>
                </a:gridCol>
              </a:tblGrid>
              <a:tr h="0">
                <a:tc>
                  <a:txBody>
                    <a:bodyPr/>
                    <a:lstStyle/>
                    <a:p>
                      <a:pPr indent="180340" algn="ctr">
                        <a:lnSpc>
                          <a:spcPct val="120000"/>
                        </a:lnSpc>
                        <a:spcAft>
                          <a:spcPts val="600"/>
                        </a:spcAft>
                        <a:tabLst>
                          <a:tab pos="2118360" algn="l"/>
                        </a:tabLst>
                      </a:pPr>
                      <a:r>
                        <a:rPr lang="it-IT" sz="2000" b="1" dirty="0">
                          <a:effectLst/>
                          <a:latin typeface="#9Slide03 Oswald Light" panose="00000400000000000000" pitchFamily="2" charset="0"/>
                        </a:rPr>
                        <a:t>Năm</a:t>
                      </a:r>
                      <a:endParaRPr lang="en-US" sz="1800" b="1" dirty="0">
                        <a:effectLst/>
                        <a:latin typeface="#9Slide03 Oswald Light" panose="00000400000000000000" pitchFamily="2"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20000"/>
                        </a:lnSpc>
                        <a:spcAft>
                          <a:spcPts val="600"/>
                        </a:spcAft>
                        <a:tabLst>
                          <a:tab pos="2118360" algn="l"/>
                        </a:tabLst>
                      </a:pPr>
                      <a:r>
                        <a:rPr lang="it-IT" sz="2000" b="1">
                          <a:effectLst/>
                          <a:latin typeface="#9Slide03 Oswald Light" panose="00000400000000000000" pitchFamily="2" charset="0"/>
                        </a:rPr>
                        <a:t>2010</a:t>
                      </a:r>
                      <a:endParaRPr lang="en-US" sz="1800" b="1">
                        <a:effectLst/>
                        <a:latin typeface="#9Slide03 Oswald Light" panose="00000400000000000000" pitchFamily="2"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20000"/>
                        </a:lnSpc>
                        <a:spcAft>
                          <a:spcPts val="600"/>
                        </a:spcAft>
                        <a:tabLst>
                          <a:tab pos="2118360" algn="l"/>
                        </a:tabLst>
                      </a:pPr>
                      <a:r>
                        <a:rPr lang="it-IT" sz="2000" b="1" dirty="0">
                          <a:effectLst/>
                          <a:latin typeface="#9Slide03 Oswald Light" panose="00000400000000000000" pitchFamily="2" charset="0"/>
                        </a:rPr>
                        <a:t>2015</a:t>
                      </a:r>
                      <a:endParaRPr lang="en-US" sz="1800" b="1" dirty="0">
                        <a:effectLst/>
                        <a:latin typeface="#9Slide03 Oswald Light" panose="00000400000000000000" pitchFamily="2"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20000"/>
                        </a:lnSpc>
                        <a:spcAft>
                          <a:spcPts val="600"/>
                        </a:spcAft>
                        <a:tabLst>
                          <a:tab pos="2118360" algn="l"/>
                        </a:tabLst>
                      </a:pPr>
                      <a:r>
                        <a:rPr lang="it-IT" sz="2000" b="1" dirty="0">
                          <a:effectLst/>
                          <a:latin typeface="#9Slide03 Oswald Light" panose="00000400000000000000" pitchFamily="2" charset="0"/>
                        </a:rPr>
                        <a:t>2021</a:t>
                      </a:r>
                      <a:endParaRPr lang="en-US" sz="1800" b="1" dirty="0">
                        <a:effectLst/>
                        <a:latin typeface="#9Slide03 Oswald Light" panose="00000400000000000000" pitchFamily="2"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897301"/>
                  </a:ext>
                </a:extLst>
              </a:tr>
              <a:tr h="0">
                <a:tc>
                  <a:txBody>
                    <a:bodyPr/>
                    <a:lstStyle/>
                    <a:p>
                      <a:pPr indent="180340" algn="just">
                        <a:lnSpc>
                          <a:spcPct val="120000"/>
                        </a:lnSpc>
                        <a:spcAft>
                          <a:spcPts val="600"/>
                        </a:spcAft>
                        <a:tabLst>
                          <a:tab pos="2118360" algn="l"/>
                        </a:tabLst>
                      </a:pPr>
                      <a:r>
                        <a:rPr lang="it-IT" sz="2000" b="1" dirty="0">
                          <a:effectLst/>
                          <a:latin typeface="#9Slide03 Oswald Light" panose="00000400000000000000" pitchFamily="2" charset="0"/>
                        </a:rPr>
                        <a:t>Sơ cấp</a:t>
                      </a:r>
                      <a:endParaRPr lang="en-US" sz="1800" b="1" dirty="0">
                        <a:effectLst/>
                        <a:latin typeface="#9Slide03 Oswald Light" panose="00000400000000000000" pitchFamily="2"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20000"/>
                        </a:lnSpc>
                        <a:spcAft>
                          <a:spcPts val="600"/>
                        </a:spcAft>
                        <a:tabLst>
                          <a:tab pos="2118360" algn="l"/>
                        </a:tabLst>
                      </a:pPr>
                      <a:r>
                        <a:rPr lang="it-IT" sz="2000" b="1">
                          <a:effectLst/>
                          <a:latin typeface="#9Slide03 Oswald Light" panose="00000400000000000000" pitchFamily="2" charset="0"/>
                        </a:rPr>
                        <a:t>1,9</a:t>
                      </a:r>
                      <a:endParaRPr lang="en-US" sz="1800" b="1">
                        <a:effectLst/>
                        <a:latin typeface="#9Slide03 Oswald Light" panose="00000400000000000000" pitchFamily="2"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20000"/>
                        </a:lnSpc>
                        <a:spcAft>
                          <a:spcPts val="600"/>
                        </a:spcAft>
                        <a:tabLst>
                          <a:tab pos="2118360" algn="l"/>
                        </a:tabLst>
                      </a:pPr>
                      <a:r>
                        <a:rPr lang="it-IT" sz="2000" b="1">
                          <a:effectLst/>
                          <a:latin typeface="#9Slide03 Oswald Light" panose="00000400000000000000" pitchFamily="2" charset="0"/>
                        </a:rPr>
                        <a:t>3,3</a:t>
                      </a:r>
                      <a:endParaRPr lang="en-US" sz="1800" b="1">
                        <a:effectLst/>
                        <a:latin typeface="#9Slide03 Oswald Light" panose="00000400000000000000" pitchFamily="2"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20000"/>
                        </a:lnSpc>
                        <a:spcAft>
                          <a:spcPts val="600"/>
                        </a:spcAft>
                        <a:tabLst>
                          <a:tab pos="2118360" algn="l"/>
                        </a:tabLst>
                      </a:pPr>
                      <a:r>
                        <a:rPr lang="it-IT" sz="2000" b="1" dirty="0">
                          <a:effectLst/>
                          <a:latin typeface="#9Slide03 Oswald Light" panose="00000400000000000000" pitchFamily="2" charset="0"/>
                        </a:rPr>
                        <a:t>6,8</a:t>
                      </a:r>
                      <a:endParaRPr lang="en-US" sz="1800" b="1" dirty="0">
                        <a:effectLst/>
                        <a:latin typeface="#9Slide03 Oswald Light" panose="00000400000000000000" pitchFamily="2"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8853273"/>
                  </a:ext>
                </a:extLst>
              </a:tr>
              <a:tr h="0">
                <a:tc>
                  <a:txBody>
                    <a:bodyPr/>
                    <a:lstStyle/>
                    <a:p>
                      <a:pPr indent="180340" algn="just">
                        <a:lnSpc>
                          <a:spcPct val="120000"/>
                        </a:lnSpc>
                        <a:spcAft>
                          <a:spcPts val="600"/>
                        </a:spcAft>
                        <a:tabLst>
                          <a:tab pos="2118360" algn="l"/>
                        </a:tabLst>
                      </a:pPr>
                      <a:r>
                        <a:rPr lang="it-IT" sz="2000" b="1">
                          <a:effectLst/>
                          <a:latin typeface="#9Slide03 Oswald Light" panose="00000400000000000000" pitchFamily="2" charset="0"/>
                        </a:rPr>
                        <a:t>Trung cấp</a:t>
                      </a:r>
                      <a:endParaRPr lang="en-US" sz="1800" b="1">
                        <a:effectLst/>
                        <a:latin typeface="#9Slide03 Oswald Light" panose="00000400000000000000" pitchFamily="2"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20000"/>
                        </a:lnSpc>
                        <a:spcAft>
                          <a:spcPts val="600"/>
                        </a:spcAft>
                        <a:tabLst>
                          <a:tab pos="2118360" algn="l"/>
                        </a:tabLst>
                      </a:pPr>
                      <a:r>
                        <a:rPr lang="it-IT" sz="2000" b="1">
                          <a:effectLst/>
                          <a:latin typeface="#9Slide03 Oswald Light" panose="00000400000000000000" pitchFamily="2" charset="0"/>
                        </a:rPr>
                        <a:t>5,2</a:t>
                      </a:r>
                      <a:endParaRPr lang="en-US" sz="1800" b="1">
                        <a:effectLst/>
                        <a:latin typeface="#9Slide03 Oswald Light" panose="00000400000000000000" pitchFamily="2"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20000"/>
                        </a:lnSpc>
                        <a:spcAft>
                          <a:spcPts val="600"/>
                        </a:spcAft>
                        <a:tabLst>
                          <a:tab pos="2118360" algn="l"/>
                        </a:tabLst>
                      </a:pPr>
                      <a:r>
                        <a:rPr lang="it-IT" sz="2000" b="1">
                          <a:effectLst/>
                          <a:latin typeface="#9Slide03 Oswald Light" panose="00000400000000000000" pitchFamily="2" charset="0"/>
                        </a:rPr>
                        <a:t>5,4</a:t>
                      </a:r>
                      <a:endParaRPr lang="en-US" sz="1800" b="1">
                        <a:effectLst/>
                        <a:latin typeface="#9Slide03 Oswald Light" panose="00000400000000000000" pitchFamily="2"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20000"/>
                        </a:lnSpc>
                        <a:spcAft>
                          <a:spcPts val="600"/>
                        </a:spcAft>
                        <a:tabLst>
                          <a:tab pos="2118360" algn="l"/>
                        </a:tabLst>
                      </a:pPr>
                      <a:r>
                        <a:rPr lang="it-IT" sz="2000" b="1">
                          <a:effectLst/>
                          <a:latin typeface="#9Slide03 Oswald Light" panose="00000400000000000000" pitchFamily="2" charset="0"/>
                        </a:rPr>
                        <a:t>4,1</a:t>
                      </a:r>
                      <a:endParaRPr lang="en-US" sz="1800" b="1">
                        <a:effectLst/>
                        <a:latin typeface="#9Slide03 Oswald Light" panose="00000400000000000000" pitchFamily="2"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7810320"/>
                  </a:ext>
                </a:extLst>
              </a:tr>
              <a:tr h="0">
                <a:tc>
                  <a:txBody>
                    <a:bodyPr/>
                    <a:lstStyle/>
                    <a:p>
                      <a:pPr indent="180340" algn="just">
                        <a:lnSpc>
                          <a:spcPct val="120000"/>
                        </a:lnSpc>
                        <a:spcAft>
                          <a:spcPts val="600"/>
                        </a:spcAft>
                        <a:tabLst>
                          <a:tab pos="2118360" algn="l"/>
                        </a:tabLst>
                      </a:pPr>
                      <a:r>
                        <a:rPr lang="it-IT" sz="2000" b="1">
                          <a:effectLst/>
                          <a:latin typeface="#9Slide03 Oswald Light" panose="00000400000000000000" pitchFamily="2" charset="0"/>
                        </a:rPr>
                        <a:t>Đại học</a:t>
                      </a:r>
                      <a:endParaRPr lang="en-US" sz="1800" b="1">
                        <a:effectLst/>
                        <a:latin typeface="#9Slide03 Oswald Light" panose="00000400000000000000" pitchFamily="2"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20000"/>
                        </a:lnSpc>
                        <a:spcAft>
                          <a:spcPts val="600"/>
                        </a:spcAft>
                        <a:tabLst>
                          <a:tab pos="2118360" algn="l"/>
                        </a:tabLst>
                      </a:pPr>
                      <a:r>
                        <a:rPr lang="it-IT" sz="2000" b="1">
                          <a:effectLst/>
                          <a:latin typeface="#9Slide03 Oswald Light" panose="00000400000000000000" pitchFamily="2" charset="0"/>
                        </a:rPr>
                        <a:t>2,0</a:t>
                      </a:r>
                      <a:endParaRPr lang="en-US" sz="1800" b="1">
                        <a:effectLst/>
                        <a:latin typeface="#9Slide03 Oswald Light" panose="00000400000000000000" pitchFamily="2"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20000"/>
                        </a:lnSpc>
                        <a:spcAft>
                          <a:spcPts val="600"/>
                        </a:spcAft>
                        <a:tabLst>
                          <a:tab pos="2118360" algn="l"/>
                        </a:tabLst>
                      </a:pPr>
                      <a:r>
                        <a:rPr lang="it-IT" sz="2000" b="1">
                          <a:effectLst/>
                          <a:latin typeface="#9Slide03 Oswald Light" panose="00000400000000000000" pitchFamily="2" charset="0"/>
                        </a:rPr>
                        <a:t>3,0</a:t>
                      </a:r>
                      <a:endParaRPr lang="en-US" sz="1800" b="1">
                        <a:effectLst/>
                        <a:latin typeface="#9Slide03 Oswald Light" panose="00000400000000000000" pitchFamily="2"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20000"/>
                        </a:lnSpc>
                        <a:spcAft>
                          <a:spcPts val="600"/>
                        </a:spcAft>
                        <a:tabLst>
                          <a:tab pos="2118360" algn="l"/>
                        </a:tabLst>
                      </a:pPr>
                      <a:r>
                        <a:rPr lang="it-IT" sz="2000" b="1">
                          <a:effectLst/>
                          <a:latin typeface="#9Slide03 Oswald Light" panose="00000400000000000000" pitchFamily="2" charset="0"/>
                        </a:rPr>
                        <a:t>3,5</a:t>
                      </a:r>
                      <a:endParaRPr lang="en-US" sz="1800" b="1">
                        <a:effectLst/>
                        <a:latin typeface="#9Slide03 Oswald Light" panose="00000400000000000000" pitchFamily="2"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3187428"/>
                  </a:ext>
                </a:extLst>
              </a:tr>
              <a:tr h="0">
                <a:tc>
                  <a:txBody>
                    <a:bodyPr/>
                    <a:lstStyle/>
                    <a:p>
                      <a:pPr indent="180340" algn="just">
                        <a:lnSpc>
                          <a:spcPct val="120000"/>
                        </a:lnSpc>
                        <a:spcAft>
                          <a:spcPts val="600"/>
                        </a:spcAft>
                        <a:tabLst>
                          <a:tab pos="2118360" algn="l"/>
                        </a:tabLst>
                      </a:pPr>
                      <a:r>
                        <a:rPr lang="it-IT" sz="2000" b="1">
                          <a:effectLst/>
                          <a:latin typeface="#9Slide03 Oswald Light" panose="00000400000000000000" pitchFamily="2" charset="0"/>
                        </a:rPr>
                        <a:t>Đại học trở lên</a:t>
                      </a:r>
                      <a:endParaRPr lang="en-US" sz="1800" b="1">
                        <a:effectLst/>
                        <a:latin typeface="#9Slide03 Oswald Light" panose="00000400000000000000" pitchFamily="2"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20000"/>
                        </a:lnSpc>
                        <a:spcAft>
                          <a:spcPts val="600"/>
                        </a:spcAft>
                        <a:tabLst>
                          <a:tab pos="2118360" algn="l"/>
                        </a:tabLst>
                      </a:pPr>
                      <a:r>
                        <a:rPr lang="it-IT" sz="2000" b="1">
                          <a:effectLst/>
                          <a:latin typeface="#9Slide03 Oswald Light" panose="00000400000000000000" pitchFamily="2" charset="0"/>
                        </a:rPr>
                        <a:t>5,6</a:t>
                      </a:r>
                      <a:endParaRPr lang="en-US" sz="1800" b="1">
                        <a:effectLst/>
                        <a:latin typeface="#9Slide03 Oswald Light" panose="00000400000000000000" pitchFamily="2"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20000"/>
                        </a:lnSpc>
                        <a:spcAft>
                          <a:spcPts val="600"/>
                        </a:spcAft>
                        <a:tabLst>
                          <a:tab pos="2118360" algn="l"/>
                        </a:tabLst>
                      </a:pPr>
                      <a:r>
                        <a:rPr lang="it-IT" sz="2000" b="1">
                          <a:effectLst/>
                          <a:latin typeface="#9Slide03 Oswald Light" panose="00000400000000000000" pitchFamily="2" charset="0"/>
                        </a:rPr>
                        <a:t>8,7</a:t>
                      </a:r>
                      <a:endParaRPr lang="en-US" sz="1800" b="1">
                        <a:effectLst/>
                        <a:latin typeface="#9Slide03 Oswald Light" panose="00000400000000000000" pitchFamily="2"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20000"/>
                        </a:lnSpc>
                        <a:spcAft>
                          <a:spcPts val="600"/>
                        </a:spcAft>
                        <a:tabLst>
                          <a:tab pos="2118360" algn="l"/>
                        </a:tabLst>
                      </a:pPr>
                      <a:r>
                        <a:rPr lang="it-IT" sz="2000" b="1">
                          <a:effectLst/>
                          <a:latin typeface="#9Slide03 Oswald Light" panose="00000400000000000000" pitchFamily="2" charset="0"/>
                        </a:rPr>
                        <a:t>11,7</a:t>
                      </a:r>
                      <a:endParaRPr lang="en-US" sz="1800" b="1">
                        <a:effectLst/>
                        <a:latin typeface="#9Slide03 Oswald Light" panose="00000400000000000000" pitchFamily="2"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6959531"/>
                  </a:ext>
                </a:extLst>
              </a:tr>
              <a:tr h="0">
                <a:tc>
                  <a:txBody>
                    <a:bodyPr/>
                    <a:lstStyle/>
                    <a:p>
                      <a:pPr indent="180340" algn="just">
                        <a:lnSpc>
                          <a:spcPct val="120000"/>
                        </a:lnSpc>
                        <a:spcAft>
                          <a:spcPts val="600"/>
                        </a:spcAft>
                        <a:tabLst>
                          <a:tab pos="2118360" algn="l"/>
                        </a:tabLst>
                      </a:pPr>
                      <a:r>
                        <a:rPr lang="it-IT" sz="2000" b="1">
                          <a:effectLst/>
                          <a:latin typeface="#9Slide03 Oswald Light" panose="00000400000000000000" pitchFamily="2" charset="0"/>
                        </a:rPr>
                        <a:t>Tổng số</a:t>
                      </a:r>
                      <a:endParaRPr lang="en-US" sz="1800" b="1">
                        <a:effectLst/>
                        <a:latin typeface="#9Slide03 Oswald Light" panose="00000400000000000000" pitchFamily="2"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20000"/>
                        </a:lnSpc>
                        <a:spcAft>
                          <a:spcPts val="600"/>
                        </a:spcAft>
                        <a:tabLst>
                          <a:tab pos="2118360" algn="l"/>
                        </a:tabLst>
                      </a:pPr>
                      <a:r>
                        <a:rPr lang="it-IT" sz="2000" b="1">
                          <a:effectLst/>
                          <a:latin typeface="#9Slide03 Oswald Light" panose="00000400000000000000" pitchFamily="2" charset="0"/>
                        </a:rPr>
                        <a:t>14,7</a:t>
                      </a:r>
                      <a:endParaRPr lang="en-US" sz="1800" b="1">
                        <a:effectLst/>
                        <a:latin typeface="#9Slide03 Oswald Light" panose="00000400000000000000" pitchFamily="2"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20000"/>
                        </a:lnSpc>
                        <a:spcAft>
                          <a:spcPts val="600"/>
                        </a:spcAft>
                        <a:tabLst>
                          <a:tab pos="2118360" algn="l"/>
                        </a:tabLst>
                      </a:pPr>
                      <a:r>
                        <a:rPr lang="it-IT" sz="2000" b="1">
                          <a:effectLst/>
                          <a:latin typeface="#9Slide03 Oswald Light" panose="00000400000000000000" pitchFamily="2" charset="0"/>
                        </a:rPr>
                        <a:t>20,4</a:t>
                      </a:r>
                      <a:endParaRPr lang="en-US" sz="1800" b="1">
                        <a:effectLst/>
                        <a:latin typeface="#9Slide03 Oswald Light" panose="00000400000000000000" pitchFamily="2"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20000"/>
                        </a:lnSpc>
                        <a:spcAft>
                          <a:spcPts val="600"/>
                        </a:spcAft>
                        <a:tabLst>
                          <a:tab pos="2118360" algn="l"/>
                        </a:tabLst>
                      </a:pPr>
                      <a:r>
                        <a:rPr lang="it-IT" sz="2000" b="1" dirty="0">
                          <a:effectLst/>
                          <a:latin typeface="#9Slide03 Oswald Light" panose="00000400000000000000" pitchFamily="2" charset="0"/>
                        </a:rPr>
                        <a:t>26,1</a:t>
                      </a:r>
                      <a:endParaRPr lang="en-US" sz="1800" b="1" dirty="0">
                        <a:effectLst/>
                        <a:latin typeface="#9Slide03 Oswald Light" panose="00000400000000000000" pitchFamily="2"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0400112"/>
                  </a:ext>
                </a:extLst>
              </a:tr>
            </a:tbl>
          </a:graphicData>
        </a:graphic>
      </p:graphicFrame>
      <p:sp>
        <p:nvSpPr>
          <p:cNvPr id="12" name="Rectangle 1">
            <a:extLst>
              <a:ext uri="{FF2B5EF4-FFF2-40B4-BE49-F238E27FC236}">
                <a16:creationId xmlns:a16="http://schemas.microsoft.com/office/drawing/2014/main" id="{FC60EC74-AF6A-2896-7653-6EC232C4FD93}"/>
              </a:ext>
            </a:extLst>
          </p:cNvPr>
          <p:cNvSpPr>
            <a:spLocks noChangeArrowheads="1"/>
          </p:cNvSpPr>
          <p:nvPr/>
        </p:nvSpPr>
        <p:spPr bwMode="auto">
          <a:xfrm>
            <a:off x="10100690" y="6608756"/>
            <a:ext cx="661443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80975" eaLnBrk="0" fontAlgn="base" hangingPunct="0">
              <a:spcBef>
                <a:spcPct val="0"/>
              </a:spcBef>
              <a:spcAft>
                <a:spcPct val="0"/>
              </a:spcAft>
              <a:tabLst>
                <a:tab pos="2117725" algn="l"/>
              </a:tabLst>
              <a:defRPr>
                <a:solidFill>
                  <a:schemeClr val="tx1"/>
                </a:solidFill>
                <a:latin typeface="Arial" panose="020B0604020202020204" pitchFamily="34" charset="0"/>
              </a:defRPr>
            </a:lvl1pPr>
            <a:lvl2pPr eaLnBrk="0" fontAlgn="base" hangingPunct="0">
              <a:spcBef>
                <a:spcPct val="0"/>
              </a:spcBef>
              <a:spcAft>
                <a:spcPct val="0"/>
              </a:spcAft>
              <a:tabLst>
                <a:tab pos="2117725" algn="l"/>
              </a:tabLst>
              <a:defRPr>
                <a:solidFill>
                  <a:schemeClr val="tx1"/>
                </a:solidFill>
                <a:latin typeface="Arial" panose="020B0604020202020204" pitchFamily="34" charset="0"/>
              </a:defRPr>
            </a:lvl2pPr>
            <a:lvl3pPr eaLnBrk="0" fontAlgn="base" hangingPunct="0">
              <a:spcBef>
                <a:spcPct val="0"/>
              </a:spcBef>
              <a:spcAft>
                <a:spcPct val="0"/>
              </a:spcAft>
              <a:tabLst>
                <a:tab pos="2117725" algn="l"/>
              </a:tabLst>
              <a:defRPr>
                <a:solidFill>
                  <a:schemeClr val="tx1"/>
                </a:solidFill>
                <a:latin typeface="Arial" panose="020B0604020202020204" pitchFamily="34" charset="0"/>
              </a:defRPr>
            </a:lvl3pPr>
            <a:lvl4pPr eaLnBrk="0" fontAlgn="base" hangingPunct="0">
              <a:spcBef>
                <a:spcPct val="0"/>
              </a:spcBef>
              <a:spcAft>
                <a:spcPct val="0"/>
              </a:spcAft>
              <a:tabLst>
                <a:tab pos="2117725" algn="l"/>
              </a:tabLst>
              <a:defRPr>
                <a:solidFill>
                  <a:schemeClr val="tx1"/>
                </a:solidFill>
                <a:latin typeface="Arial" panose="020B0604020202020204" pitchFamily="34" charset="0"/>
              </a:defRPr>
            </a:lvl4pPr>
            <a:lvl5pPr eaLnBrk="0" fontAlgn="base" hangingPunct="0">
              <a:spcBef>
                <a:spcPct val="0"/>
              </a:spcBef>
              <a:spcAft>
                <a:spcPct val="0"/>
              </a:spcAft>
              <a:tabLst>
                <a:tab pos="2117725" algn="l"/>
              </a:tabLst>
              <a:defRPr>
                <a:solidFill>
                  <a:schemeClr val="tx1"/>
                </a:solidFill>
                <a:latin typeface="Arial" panose="020B0604020202020204" pitchFamily="34" charset="0"/>
              </a:defRPr>
            </a:lvl5pPr>
            <a:lvl6pPr eaLnBrk="0" fontAlgn="base" hangingPunct="0">
              <a:spcBef>
                <a:spcPct val="0"/>
              </a:spcBef>
              <a:spcAft>
                <a:spcPct val="0"/>
              </a:spcAft>
              <a:tabLst>
                <a:tab pos="2117725" algn="l"/>
              </a:tabLst>
              <a:defRPr>
                <a:solidFill>
                  <a:schemeClr val="tx1"/>
                </a:solidFill>
                <a:latin typeface="Arial" panose="020B0604020202020204" pitchFamily="34" charset="0"/>
              </a:defRPr>
            </a:lvl6pPr>
            <a:lvl7pPr eaLnBrk="0" fontAlgn="base" hangingPunct="0">
              <a:spcBef>
                <a:spcPct val="0"/>
              </a:spcBef>
              <a:spcAft>
                <a:spcPct val="0"/>
              </a:spcAft>
              <a:tabLst>
                <a:tab pos="2117725" algn="l"/>
              </a:tabLst>
              <a:defRPr>
                <a:solidFill>
                  <a:schemeClr val="tx1"/>
                </a:solidFill>
                <a:latin typeface="Arial" panose="020B0604020202020204" pitchFamily="34" charset="0"/>
              </a:defRPr>
            </a:lvl7pPr>
            <a:lvl8pPr eaLnBrk="0" fontAlgn="base" hangingPunct="0">
              <a:spcBef>
                <a:spcPct val="0"/>
              </a:spcBef>
              <a:spcAft>
                <a:spcPct val="0"/>
              </a:spcAft>
              <a:tabLst>
                <a:tab pos="2117725" algn="l"/>
              </a:tabLst>
              <a:defRPr>
                <a:solidFill>
                  <a:schemeClr val="tx1"/>
                </a:solidFill>
                <a:latin typeface="Arial" panose="020B0604020202020204" pitchFamily="34" charset="0"/>
              </a:defRPr>
            </a:lvl8pPr>
            <a:lvl9pPr eaLnBrk="0" fontAlgn="base" hangingPunct="0">
              <a:spcBef>
                <a:spcPct val="0"/>
              </a:spcBef>
              <a:spcAft>
                <a:spcPct val="0"/>
              </a:spcAft>
              <a:tabLst>
                <a:tab pos="2117725" algn="l"/>
              </a:tabLst>
              <a:defRPr>
                <a:solidFill>
                  <a:schemeClr val="tx1"/>
                </a:solidFill>
                <a:latin typeface="Arial" panose="020B0604020202020204" pitchFamily="34" charset="0"/>
              </a:defRPr>
            </a:lvl9pPr>
          </a:lstStyle>
          <a:p>
            <a:pPr marL="0" marR="0" lvl="0" indent="180975" algn="ctr" defTabSz="914400" rtl="0" eaLnBrk="0" fontAlgn="base" latinLnBrk="0" hangingPunct="0">
              <a:lnSpc>
                <a:spcPct val="100000"/>
              </a:lnSpc>
              <a:spcBef>
                <a:spcPct val="0"/>
              </a:spcBef>
              <a:spcAft>
                <a:spcPct val="0"/>
              </a:spcAft>
              <a:buClrTx/>
              <a:buSzTx/>
              <a:buFontTx/>
              <a:buNone/>
              <a:tabLst>
                <a:tab pos="2117725" algn="l"/>
              </a:tabLst>
            </a:pPr>
            <a:r>
              <a:rPr kumimoji="0" lang="en-US" altLang="en-US" sz="2400" b="0" i="0" u="none" strike="noStrike" cap="none" normalizeH="0" baseline="0" dirty="0">
                <a:ln>
                  <a:noFill/>
                </a:ln>
                <a:solidFill>
                  <a:srgbClr val="FF0000"/>
                </a:solidFill>
                <a:effectLst/>
                <a:latin typeface="#9Slide03 Bebas Neue Bold" panose="020B0606020202050201" pitchFamily="34" charset="0"/>
                <a:ea typeface="Cambria" panose="02040503050406030204" pitchFamily="18" charset="0"/>
                <a:cs typeface="Times New Roman" panose="02020603050405020304" pitchFamily="18" charset="0"/>
              </a:rPr>
              <a:t>TỈ LỆ LAO ĐỘNG TỪ 15 TUỔI TRỞ LÊN ĐÃ QUA ĐÀO TẠO PHÂN THEO TRÌNH ĐỘ CHUYÊN MÔNKỸ THUẬT Ở NƯỚC TA, GIAI ĐOẠN 2010 – 2021</a:t>
            </a:r>
            <a:endParaRPr kumimoji="0" lang="en-US" altLang="en-US" sz="3200" b="0" i="0" u="none" strike="noStrike" cap="none" normalizeH="0" baseline="0" dirty="0">
              <a:ln>
                <a:noFill/>
              </a:ln>
              <a:solidFill>
                <a:srgbClr val="FF0000"/>
              </a:solidFill>
              <a:effectLst/>
              <a:latin typeface="#9Slide03 Bebas Neue Bold" panose="020B0606020202050201" pitchFamily="34" charset="0"/>
            </a:endParaRPr>
          </a:p>
        </p:txBody>
      </p:sp>
      <p:sp>
        <p:nvSpPr>
          <p:cNvPr id="14" name="Freeform 4">
            <a:extLst>
              <a:ext uri="{FF2B5EF4-FFF2-40B4-BE49-F238E27FC236}">
                <a16:creationId xmlns:a16="http://schemas.microsoft.com/office/drawing/2014/main" id="{16800729-293C-6E52-C68F-FE4AC519A917}"/>
              </a:ext>
            </a:extLst>
          </p:cNvPr>
          <p:cNvSpPr/>
          <p:nvPr/>
        </p:nvSpPr>
        <p:spPr>
          <a:xfrm flipH="1">
            <a:off x="7285217" y="7478188"/>
            <a:ext cx="1758325" cy="1594279"/>
          </a:xfrm>
          <a:custGeom>
            <a:avLst/>
            <a:gdLst/>
            <a:ahLst/>
            <a:cxnLst/>
            <a:rect l="l" t="t" r="r" b="b"/>
            <a:pathLst>
              <a:path w="1939942" h="1594279">
                <a:moveTo>
                  <a:pt x="0" y="0"/>
                </a:moveTo>
                <a:lnTo>
                  <a:pt x="1939941" y="0"/>
                </a:lnTo>
                <a:lnTo>
                  <a:pt x="1939941" y="1594279"/>
                </a:lnTo>
                <a:lnTo>
                  <a:pt x="0" y="159427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dirty="0"/>
          </a:p>
        </p:txBody>
      </p:sp>
    </p:spTree>
    <p:extLst>
      <p:ext uri="{BB962C8B-B14F-4D97-AF65-F5344CB8AC3E}">
        <p14:creationId xmlns:p14="http://schemas.microsoft.com/office/powerpoint/2010/main" val="14645127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68F90">
            <a:alpha val="44000"/>
          </a:srgbClr>
        </a:solidFill>
        <a:effectLst/>
      </p:bgPr>
    </p:bg>
    <p:spTree>
      <p:nvGrpSpPr>
        <p:cNvPr id="1" name=""/>
        <p:cNvGrpSpPr/>
        <p:nvPr/>
      </p:nvGrpSpPr>
      <p:grpSpPr>
        <a:xfrm>
          <a:off x="0" y="0"/>
          <a:ext cx="0" cy="0"/>
          <a:chOff x="0" y="0"/>
          <a:chExt cx="0" cy="0"/>
        </a:xfrm>
      </p:grpSpPr>
      <p:sp>
        <p:nvSpPr>
          <p:cNvPr id="7" name="Rectangle: Single Corner Snipped 6">
            <a:extLst>
              <a:ext uri="{FF2B5EF4-FFF2-40B4-BE49-F238E27FC236}">
                <a16:creationId xmlns:a16="http://schemas.microsoft.com/office/drawing/2014/main" id="{7C0FB182-F981-342B-5A7F-9290C38D4B47}"/>
              </a:ext>
            </a:extLst>
          </p:cNvPr>
          <p:cNvSpPr/>
          <p:nvPr/>
        </p:nvSpPr>
        <p:spPr>
          <a:xfrm>
            <a:off x="0" y="30480"/>
            <a:ext cx="5334000" cy="914400"/>
          </a:xfrm>
          <a:prstGeom prst="snip1Rect">
            <a:avLst/>
          </a:prstGeom>
          <a:solidFill>
            <a:schemeClr val="bg1">
              <a:lumMod val="95000"/>
            </a:schemeClr>
          </a:solidFill>
          <a:ln>
            <a:solidFill>
              <a:srgbClr val="C0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C00000"/>
                </a:solidFill>
                <a:effectLst/>
                <a:uLnTx/>
                <a:uFillTx/>
                <a:latin typeface="#9Slide03 Bebas Neue Bold" panose="020B0606020202050201" pitchFamily="34" charset="0"/>
                <a:ea typeface="+mn-ea"/>
                <a:cs typeface="+mn-cs"/>
              </a:rPr>
              <a:t>I. ĐẶC ĐIỂM NGUỒN LAO ĐỘNG</a:t>
            </a:r>
          </a:p>
        </p:txBody>
      </p:sp>
      <p:sp>
        <p:nvSpPr>
          <p:cNvPr id="8" name="Rectangle: Single Corner Snipped 7">
            <a:extLst>
              <a:ext uri="{FF2B5EF4-FFF2-40B4-BE49-F238E27FC236}">
                <a16:creationId xmlns:a16="http://schemas.microsoft.com/office/drawing/2014/main" id="{69B57174-60AC-759E-085C-DBAD758DD832}"/>
              </a:ext>
            </a:extLst>
          </p:cNvPr>
          <p:cNvSpPr/>
          <p:nvPr/>
        </p:nvSpPr>
        <p:spPr>
          <a:xfrm>
            <a:off x="5638800" y="30480"/>
            <a:ext cx="5638800" cy="914400"/>
          </a:xfrm>
          <a:prstGeom prst="snip1Rect">
            <a:avLst/>
          </a:prstGeom>
          <a:solidFill>
            <a:srgbClr val="B5CECE"/>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lumMod val="75000"/>
                  </a:prstClr>
                </a:solidFill>
                <a:effectLst/>
                <a:uLnTx/>
                <a:uFillTx/>
                <a:latin typeface="#9Slide03 Bebas Neue Bold" panose="020B0606020202050201" pitchFamily="34" charset="0"/>
                <a:ea typeface="+mn-ea"/>
                <a:cs typeface="+mn-cs"/>
              </a:rPr>
              <a:t>II. SỬ DỤNG LAO ĐỘNG</a:t>
            </a:r>
          </a:p>
        </p:txBody>
      </p:sp>
      <p:sp>
        <p:nvSpPr>
          <p:cNvPr id="9" name="Rectangle: Single Corner Snipped 8">
            <a:extLst>
              <a:ext uri="{FF2B5EF4-FFF2-40B4-BE49-F238E27FC236}">
                <a16:creationId xmlns:a16="http://schemas.microsoft.com/office/drawing/2014/main" id="{400324FD-40A1-566A-814E-73AD4C3871C5}"/>
              </a:ext>
            </a:extLst>
          </p:cNvPr>
          <p:cNvSpPr/>
          <p:nvPr/>
        </p:nvSpPr>
        <p:spPr>
          <a:xfrm>
            <a:off x="11582400" y="30480"/>
            <a:ext cx="6370320" cy="914400"/>
          </a:xfrm>
          <a:prstGeom prst="snip1Rect">
            <a:avLst/>
          </a:prstGeom>
          <a:solidFill>
            <a:srgbClr val="B5CECE"/>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lumMod val="75000"/>
                  </a:prstClr>
                </a:solidFill>
                <a:effectLst/>
                <a:uLnTx/>
                <a:uFillTx/>
                <a:latin typeface="#9Slide03 Bebas Neue Bold" panose="020B0606020202050201" pitchFamily="34" charset="0"/>
                <a:ea typeface="+mn-ea"/>
                <a:cs typeface="+mn-cs"/>
              </a:rPr>
              <a:t>III. VẤN ĐỀ VIỆC LÀ VÀ HƯỚNG GIẢI QUYẾT</a:t>
            </a:r>
          </a:p>
        </p:txBody>
      </p:sp>
      <p:pic>
        <p:nvPicPr>
          <p:cNvPr id="3" name="Picture 2" descr="A group of people in blue suits&#10;&#10;Description automatically generated">
            <a:extLst>
              <a:ext uri="{FF2B5EF4-FFF2-40B4-BE49-F238E27FC236}">
                <a16:creationId xmlns:a16="http://schemas.microsoft.com/office/drawing/2014/main" id="{6AE5F6EA-5E4F-C54A-3CAB-67E261D64F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26794" y="6093526"/>
            <a:ext cx="3089338" cy="1896680"/>
          </a:xfrm>
          <a:prstGeom prst="rect">
            <a:avLst/>
          </a:prstGeom>
          <a:ln>
            <a:noFill/>
          </a:ln>
          <a:effectLst>
            <a:outerShdw blurRad="292100" dist="139700" dir="2700000" algn="tl" rotWithShape="0">
              <a:srgbClr val="333333">
                <a:alpha val="65000"/>
              </a:srgbClr>
            </a:outerShdw>
          </a:effectLst>
        </p:spPr>
      </p:pic>
      <p:pic>
        <p:nvPicPr>
          <p:cNvPr id="10" name="Picture 9" descr="A cartoon character standing in a circle of arrows&#10;&#10;Description automatically generated">
            <a:extLst>
              <a:ext uri="{FF2B5EF4-FFF2-40B4-BE49-F238E27FC236}">
                <a16:creationId xmlns:a16="http://schemas.microsoft.com/office/drawing/2014/main" id="{3D59301A-179C-611C-1B34-58F58BDD00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9000" y="10287000"/>
            <a:ext cx="1323360" cy="1323360"/>
          </a:xfrm>
          <a:prstGeom prst="rect">
            <a:avLst/>
          </a:prstGeom>
          <a:ln>
            <a:noFill/>
          </a:ln>
          <a:effectLst>
            <a:outerShdw blurRad="292100" dist="139700" dir="2700000" algn="tl" rotWithShape="0">
              <a:srgbClr val="333333">
                <a:alpha val="65000"/>
              </a:srgbClr>
            </a:outerShdw>
          </a:effectLst>
        </p:spPr>
      </p:pic>
      <p:pic>
        <p:nvPicPr>
          <p:cNvPr id="11" name="Picture 10" descr="A group of people sitting at a table&#10;&#10;Description automatically generated">
            <a:extLst>
              <a:ext uri="{FF2B5EF4-FFF2-40B4-BE49-F238E27FC236}">
                <a16:creationId xmlns:a16="http://schemas.microsoft.com/office/drawing/2014/main" id="{B872F590-B84C-0BCD-059A-CA9DDBC366A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1463" y="10679311"/>
            <a:ext cx="1018064" cy="763548"/>
          </a:xfrm>
          <a:prstGeom prst="rect">
            <a:avLst/>
          </a:prstGeom>
          <a:ln>
            <a:noFill/>
          </a:ln>
          <a:effectLst>
            <a:outerShdw blurRad="292100" dist="139700" dir="2700000" algn="tl" rotWithShape="0">
              <a:srgbClr val="333333">
                <a:alpha val="65000"/>
              </a:srgbClr>
            </a:outerShdw>
          </a:effectLst>
        </p:spPr>
      </p:pic>
      <p:pic>
        <p:nvPicPr>
          <p:cNvPr id="13" name="Picture 12" descr="Cartoon heads with light bulbs coming out of them&#10;&#10;Description automatically generated">
            <a:extLst>
              <a:ext uri="{FF2B5EF4-FFF2-40B4-BE49-F238E27FC236}">
                <a16:creationId xmlns:a16="http://schemas.microsoft.com/office/drawing/2014/main" id="{039E59B1-CCDA-A648-982D-F348EDD38DCF}"/>
              </a:ext>
            </a:extLst>
          </p:cNvPr>
          <p:cNvPicPr>
            <a:picLocks noChangeAspect="1"/>
          </p:cNvPicPr>
          <p:nvPr/>
        </p:nvPicPr>
        <p:blipFill rotWithShape="1">
          <a:blip r:embed="rId6">
            <a:extLst>
              <a:ext uri="{28A0092B-C50C-407E-A947-70E740481C1C}">
                <a14:useLocalDpi xmlns:a14="http://schemas.microsoft.com/office/drawing/2010/main" val="0"/>
              </a:ext>
            </a:extLst>
          </a:blip>
          <a:srcRect l="35664"/>
          <a:stretch/>
        </p:blipFill>
        <p:spPr>
          <a:xfrm>
            <a:off x="18307050" y="6000158"/>
            <a:ext cx="5480478" cy="2537445"/>
          </a:xfrm>
          <a:prstGeom prst="rect">
            <a:avLst/>
          </a:prstGeom>
        </p:spPr>
      </p:pic>
      <p:sp>
        <p:nvSpPr>
          <p:cNvPr id="35" name="Freeform: Shape 34">
            <a:extLst>
              <a:ext uri="{FF2B5EF4-FFF2-40B4-BE49-F238E27FC236}">
                <a16:creationId xmlns:a16="http://schemas.microsoft.com/office/drawing/2014/main" id="{2EA5659B-0CD9-F6E3-F724-5663EBAFBF48}"/>
              </a:ext>
            </a:extLst>
          </p:cNvPr>
          <p:cNvSpPr/>
          <p:nvPr/>
        </p:nvSpPr>
        <p:spPr>
          <a:xfrm>
            <a:off x="5810250" y="2227374"/>
            <a:ext cx="11868150" cy="7092669"/>
          </a:xfrm>
          <a:custGeom>
            <a:avLst/>
            <a:gdLst>
              <a:gd name="connsiteX0" fmla="*/ 7162800 w 10858500"/>
              <a:gd name="connsiteY0" fmla="*/ 0 h 7029450"/>
              <a:gd name="connsiteX1" fmla="*/ 10858500 w 10858500"/>
              <a:gd name="connsiteY1" fmla="*/ 0 h 7029450"/>
              <a:gd name="connsiteX2" fmla="*/ 10858500 w 10858500"/>
              <a:gd name="connsiteY2" fmla="*/ 7029450 h 7029450"/>
              <a:gd name="connsiteX3" fmla="*/ 0 w 10858500"/>
              <a:gd name="connsiteY3" fmla="*/ 7029450 h 7029450"/>
              <a:gd name="connsiteX4" fmla="*/ 0 w 10858500"/>
              <a:gd name="connsiteY4" fmla="*/ 19050 h 7029450"/>
              <a:gd name="connsiteX5" fmla="*/ 4171950 w 10858500"/>
              <a:gd name="connsiteY5" fmla="*/ 19050 h 7029450"/>
              <a:gd name="connsiteX6" fmla="*/ 4171950 w 10858500"/>
              <a:gd name="connsiteY6" fmla="*/ 19050 h 702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58500" h="7029450">
                <a:moveTo>
                  <a:pt x="7162800" y="0"/>
                </a:moveTo>
                <a:lnTo>
                  <a:pt x="10858500" y="0"/>
                </a:lnTo>
                <a:lnTo>
                  <a:pt x="10858500" y="7029450"/>
                </a:lnTo>
                <a:lnTo>
                  <a:pt x="0" y="7029450"/>
                </a:lnTo>
                <a:lnTo>
                  <a:pt x="0" y="19050"/>
                </a:lnTo>
                <a:lnTo>
                  <a:pt x="4171950" y="19050"/>
                </a:lnTo>
                <a:lnTo>
                  <a:pt x="4171950" y="19050"/>
                </a:lnTo>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6" name="Rectangle 35">
            <a:extLst>
              <a:ext uri="{FF2B5EF4-FFF2-40B4-BE49-F238E27FC236}">
                <a16:creationId xmlns:a16="http://schemas.microsoft.com/office/drawing/2014/main" id="{15DF7ED3-288A-BEA1-FEA7-CF102E3B1F41}"/>
              </a:ext>
            </a:extLst>
          </p:cNvPr>
          <p:cNvSpPr/>
          <p:nvPr/>
        </p:nvSpPr>
        <p:spPr>
          <a:xfrm>
            <a:off x="8924925" y="1709530"/>
            <a:ext cx="5638799" cy="91440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C00000"/>
                </a:solidFill>
                <a:effectLst/>
                <a:uLnTx/>
                <a:uFillTx/>
                <a:latin typeface="#9Slide03 Bebas Neue Bold" panose="020B0606020202050201" pitchFamily="34" charset="0"/>
                <a:ea typeface="+mn-ea"/>
                <a:cs typeface="+mn-cs"/>
              </a:rPr>
              <a:t>lao</a:t>
            </a:r>
            <a:r>
              <a:rPr kumimoji="0" lang="en-US" sz="4000" b="0" i="0" u="none" strike="noStrike" kern="1200" cap="none" spc="0" normalizeH="0" baseline="0" noProof="0" dirty="0">
                <a:ln>
                  <a:noFill/>
                </a:ln>
                <a:solidFill>
                  <a:srgbClr val="C00000"/>
                </a:solidFill>
                <a:effectLst/>
                <a:uLnTx/>
                <a:uFillTx/>
                <a:latin typeface="#9Slide03 Bebas Neue Bold" panose="020B0606020202050201" pitchFamily="34" charset="0"/>
                <a:ea typeface="+mn-ea"/>
                <a:cs typeface="+mn-cs"/>
              </a:rPr>
              <a:t> </a:t>
            </a:r>
            <a:r>
              <a:rPr kumimoji="0" lang="en-US" sz="4000" b="0" i="0" u="none" strike="noStrike" kern="1200" cap="none" spc="0" normalizeH="0" baseline="0" noProof="0" dirty="0" err="1">
                <a:ln>
                  <a:noFill/>
                </a:ln>
                <a:solidFill>
                  <a:srgbClr val="C00000"/>
                </a:solidFill>
                <a:effectLst/>
                <a:uLnTx/>
                <a:uFillTx/>
                <a:latin typeface="#9Slide03 Bebas Neue Bold" panose="020B0606020202050201" pitchFamily="34" charset="0"/>
                <a:ea typeface="+mn-ea"/>
                <a:cs typeface="+mn-cs"/>
              </a:rPr>
              <a:t>động</a:t>
            </a:r>
            <a:r>
              <a:rPr kumimoji="0" lang="en-US" sz="4000" b="0" i="0" u="none" strike="noStrike" kern="1200" cap="none" spc="0" normalizeH="0" baseline="0" noProof="0" dirty="0">
                <a:ln>
                  <a:noFill/>
                </a:ln>
                <a:solidFill>
                  <a:srgbClr val="C00000"/>
                </a:solidFill>
                <a:effectLst/>
                <a:uLnTx/>
                <a:uFillTx/>
                <a:latin typeface="#9Slide03 Bebas Neue Bold" panose="020B0606020202050201" pitchFamily="34" charset="0"/>
                <a:ea typeface="+mn-ea"/>
                <a:cs typeface="+mn-cs"/>
              </a:rPr>
              <a:t> </a:t>
            </a:r>
            <a:r>
              <a:rPr kumimoji="0" lang="en-US" sz="4000" b="0" i="0" u="none" strike="noStrike" kern="1200" cap="none" spc="0" normalizeH="0" baseline="0" noProof="0" dirty="0" err="1">
                <a:ln>
                  <a:noFill/>
                </a:ln>
                <a:solidFill>
                  <a:srgbClr val="C00000"/>
                </a:solidFill>
                <a:effectLst/>
                <a:uLnTx/>
                <a:uFillTx/>
                <a:latin typeface="#9Slide03 Bebas Neue Bold" panose="020B0606020202050201" pitchFamily="34" charset="0"/>
                <a:ea typeface="+mn-ea"/>
                <a:cs typeface="+mn-cs"/>
              </a:rPr>
              <a:t>việt</a:t>
            </a:r>
            <a:r>
              <a:rPr kumimoji="0" lang="en-US" sz="4000" b="0" i="0" u="none" strike="noStrike" kern="1200" cap="none" spc="0" normalizeH="0" baseline="0" noProof="0" dirty="0">
                <a:ln>
                  <a:noFill/>
                </a:ln>
                <a:solidFill>
                  <a:srgbClr val="C00000"/>
                </a:solidFill>
                <a:effectLst/>
                <a:uLnTx/>
                <a:uFillTx/>
                <a:latin typeface="#9Slide03 Bebas Neue Bold" panose="020B0606020202050201" pitchFamily="34" charset="0"/>
                <a:ea typeface="+mn-ea"/>
                <a:cs typeface="+mn-cs"/>
              </a:rPr>
              <a:t> </a:t>
            </a:r>
            <a:r>
              <a:rPr kumimoji="0" lang="en-US" sz="4000" b="0" i="0" u="none" strike="noStrike" kern="1200" cap="none" spc="0" normalizeH="0" baseline="0" noProof="0" dirty="0" err="1">
                <a:ln>
                  <a:noFill/>
                </a:ln>
                <a:solidFill>
                  <a:srgbClr val="C00000"/>
                </a:solidFill>
                <a:effectLst/>
                <a:uLnTx/>
                <a:uFillTx/>
                <a:latin typeface="#9Slide03 Bebas Neue Bold" panose="020B0606020202050201" pitchFamily="34" charset="0"/>
                <a:ea typeface="+mn-ea"/>
                <a:cs typeface="+mn-cs"/>
              </a:rPr>
              <a:t>nam</a:t>
            </a:r>
            <a:endParaRPr kumimoji="0" lang="en-US" sz="4000" b="0" i="0" u="none" strike="noStrike" kern="1200" cap="none" spc="0" normalizeH="0" baseline="0" noProof="0" dirty="0">
              <a:ln>
                <a:noFill/>
              </a:ln>
              <a:solidFill>
                <a:srgbClr val="C00000"/>
              </a:solidFill>
              <a:effectLst/>
              <a:uLnTx/>
              <a:uFillTx/>
              <a:latin typeface="#9Slide03 Bebas Neue Bold" panose="020B0606020202050201" pitchFamily="34" charset="0"/>
              <a:ea typeface="+mn-ea"/>
              <a:cs typeface="+mn-cs"/>
            </a:endParaRPr>
          </a:p>
        </p:txBody>
      </p:sp>
      <p:grpSp>
        <p:nvGrpSpPr>
          <p:cNvPr id="39" name="Group 10">
            <a:extLst>
              <a:ext uri="{FF2B5EF4-FFF2-40B4-BE49-F238E27FC236}">
                <a16:creationId xmlns:a16="http://schemas.microsoft.com/office/drawing/2014/main" id="{3F483BEE-9C43-9ED3-67FC-038FE2E1CFDE}"/>
              </a:ext>
            </a:extLst>
          </p:cNvPr>
          <p:cNvGrpSpPr/>
          <p:nvPr/>
        </p:nvGrpSpPr>
        <p:grpSpPr>
          <a:xfrm>
            <a:off x="0" y="8406802"/>
            <a:ext cx="2135567" cy="1880198"/>
            <a:chOff x="152629" y="0"/>
            <a:chExt cx="7184404" cy="7409965"/>
          </a:xfrm>
        </p:grpSpPr>
        <p:grpSp>
          <p:nvGrpSpPr>
            <p:cNvPr id="40" name="Group 11">
              <a:extLst>
                <a:ext uri="{FF2B5EF4-FFF2-40B4-BE49-F238E27FC236}">
                  <a16:creationId xmlns:a16="http://schemas.microsoft.com/office/drawing/2014/main" id="{9BCEC0AB-BA6D-753D-3E22-0A7DB1697333}"/>
                </a:ext>
              </a:extLst>
            </p:cNvPr>
            <p:cNvGrpSpPr/>
            <p:nvPr/>
          </p:nvGrpSpPr>
          <p:grpSpPr>
            <a:xfrm rot="-151959">
              <a:off x="152629" y="343111"/>
              <a:ext cx="7184404" cy="7066854"/>
              <a:chOff x="0" y="0"/>
              <a:chExt cx="3665517" cy="3605542"/>
            </a:xfrm>
          </p:grpSpPr>
          <p:sp>
            <p:nvSpPr>
              <p:cNvPr id="42" name="Freeform 12">
                <a:extLst>
                  <a:ext uri="{FF2B5EF4-FFF2-40B4-BE49-F238E27FC236}">
                    <a16:creationId xmlns:a16="http://schemas.microsoft.com/office/drawing/2014/main" id="{4C912A31-363F-D97C-9735-E225D5469A54}"/>
                  </a:ext>
                </a:extLst>
              </p:cNvPr>
              <p:cNvSpPr/>
              <p:nvPr/>
            </p:nvSpPr>
            <p:spPr>
              <a:xfrm>
                <a:off x="10160" y="16510"/>
                <a:ext cx="3642657" cy="3577602"/>
              </a:xfrm>
              <a:custGeom>
                <a:avLst/>
                <a:gdLst/>
                <a:ahLst/>
                <a:cxnLst/>
                <a:rect l="l" t="t" r="r" b="b"/>
                <a:pathLst>
                  <a:path w="3642657" h="3577602">
                    <a:moveTo>
                      <a:pt x="3642657" y="3577602"/>
                    </a:moveTo>
                    <a:lnTo>
                      <a:pt x="0" y="3569982"/>
                    </a:lnTo>
                    <a:lnTo>
                      <a:pt x="0" y="1254033"/>
                    </a:lnTo>
                    <a:lnTo>
                      <a:pt x="17780" y="19050"/>
                    </a:lnTo>
                    <a:lnTo>
                      <a:pt x="1814367" y="0"/>
                    </a:lnTo>
                    <a:lnTo>
                      <a:pt x="3623607" y="5080"/>
                    </a:lnTo>
                    <a:close/>
                  </a:path>
                </a:pathLst>
              </a:custGeom>
              <a:solidFill>
                <a:srgbClr val="FFFFFF"/>
              </a:solidFill>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9Slide07 IcielBC Cubano Normal" panose="00000500000000000000" pitchFamily="2" charset="0"/>
                    <a:ea typeface="+mn-ea"/>
                    <a:cs typeface="+mn-cs"/>
                  </a:rPr>
                  <a:t>GÓI TỪ KHÓA 1</a:t>
                </a:r>
              </a:p>
            </p:txBody>
          </p:sp>
          <p:sp>
            <p:nvSpPr>
              <p:cNvPr id="43" name="Freeform 13">
                <a:extLst>
                  <a:ext uri="{FF2B5EF4-FFF2-40B4-BE49-F238E27FC236}">
                    <a16:creationId xmlns:a16="http://schemas.microsoft.com/office/drawing/2014/main" id="{781DDE03-673E-5492-1B2B-4F72E8DFDA86}"/>
                  </a:ext>
                </a:extLst>
              </p:cNvPr>
              <p:cNvSpPr/>
              <p:nvPr/>
            </p:nvSpPr>
            <p:spPr>
              <a:xfrm>
                <a:off x="-3810" y="0"/>
                <a:ext cx="3671867" cy="3604272"/>
              </a:xfrm>
              <a:custGeom>
                <a:avLst/>
                <a:gdLst/>
                <a:ahLst/>
                <a:cxnLst/>
                <a:rect l="l" t="t" r="r" b="b"/>
                <a:pathLst>
                  <a:path w="3671867" h="3604272">
                    <a:moveTo>
                      <a:pt x="3637577" y="21590"/>
                    </a:moveTo>
                    <a:cubicBezTo>
                      <a:pt x="3638847" y="34290"/>
                      <a:pt x="3638847" y="44450"/>
                      <a:pt x="3640117" y="54610"/>
                    </a:cubicBezTo>
                    <a:cubicBezTo>
                      <a:pt x="3642656" y="118160"/>
                      <a:pt x="3643927" y="196099"/>
                      <a:pt x="3646467" y="271254"/>
                    </a:cubicBezTo>
                    <a:cubicBezTo>
                      <a:pt x="3646467" y="379812"/>
                      <a:pt x="3659167" y="2520349"/>
                      <a:pt x="3665517" y="2628907"/>
                    </a:cubicBezTo>
                    <a:cubicBezTo>
                      <a:pt x="3671867" y="2793136"/>
                      <a:pt x="3668056" y="2960148"/>
                      <a:pt x="3668056" y="3124376"/>
                    </a:cubicBezTo>
                    <a:cubicBezTo>
                      <a:pt x="3668056" y="3269120"/>
                      <a:pt x="3669327" y="3402730"/>
                      <a:pt x="3670597" y="3543312"/>
                    </a:cubicBezTo>
                    <a:cubicBezTo>
                      <a:pt x="3670597" y="3564902"/>
                      <a:pt x="3670597" y="3578872"/>
                      <a:pt x="3670597" y="3603002"/>
                    </a:cubicBezTo>
                    <a:cubicBezTo>
                      <a:pt x="3647737" y="3603002"/>
                      <a:pt x="3627417" y="3604272"/>
                      <a:pt x="3600748" y="3603002"/>
                    </a:cubicBezTo>
                    <a:cubicBezTo>
                      <a:pt x="3417298" y="3597922"/>
                      <a:pt x="3231025" y="3604272"/>
                      <a:pt x="3047575" y="3599192"/>
                    </a:cubicBezTo>
                    <a:cubicBezTo>
                      <a:pt x="2937505" y="3595382"/>
                      <a:pt x="2830257" y="3597922"/>
                      <a:pt x="2720187" y="3595382"/>
                    </a:cubicBezTo>
                    <a:cubicBezTo>
                      <a:pt x="2669385" y="3594112"/>
                      <a:pt x="2618584" y="3592842"/>
                      <a:pt x="2567782" y="3591572"/>
                    </a:cubicBezTo>
                    <a:cubicBezTo>
                      <a:pt x="2536737" y="3591572"/>
                      <a:pt x="2508514" y="3592842"/>
                      <a:pt x="2477468" y="3592842"/>
                    </a:cubicBezTo>
                    <a:cubicBezTo>
                      <a:pt x="2398444" y="3591572"/>
                      <a:pt x="2181126" y="3592842"/>
                      <a:pt x="2102101" y="3591572"/>
                    </a:cubicBezTo>
                    <a:cubicBezTo>
                      <a:pt x="2045655" y="3590302"/>
                      <a:pt x="916731" y="3599192"/>
                      <a:pt x="860284" y="3597922"/>
                    </a:cubicBezTo>
                    <a:cubicBezTo>
                      <a:pt x="846173" y="3597922"/>
                      <a:pt x="829239" y="3599192"/>
                      <a:pt x="815127" y="3599192"/>
                    </a:cubicBezTo>
                    <a:cubicBezTo>
                      <a:pt x="781260" y="3599192"/>
                      <a:pt x="750214" y="3600462"/>
                      <a:pt x="716346" y="3600462"/>
                    </a:cubicBezTo>
                    <a:cubicBezTo>
                      <a:pt x="631677" y="3600462"/>
                      <a:pt x="549830" y="3599192"/>
                      <a:pt x="465161" y="3597922"/>
                    </a:cubicBezTo>
                    <a:cubicBezTo>
                      <a:pt x="414359" y="3596652"/>
                      <a:pt x="363558" y="3595382"/>
                      <a:pt x="315578" y="3594112"/>
                    </a:cubicBezTo>
                    <a:cubicBezTo>
                      <a:pt x="225264" y="3592842"/>
                      <a:pt x="134950" y="3591572"/>
                      <a:pt x="48260" y="3591572"/>
                    </a:cubicBezTo>
                    <a:cubicBezTo>
                      <a:pt x="38100" y="3591572"/>
                      <a:pt x="29210" y="3591572"/>
                      <a:pt x="19050" y="3590302"/>
                    </a:cubicBezTo>
                    <a:cubicBezTo>
                      <a:pt x="10160" y="3589032"/>
                      <a:pt x="5080" y="3582682"/>
                      <a:pt x="7620" y="3573792"/>
                    </a:cubicBezTo>
                    <a:cubicBezTo>
                      <a:pt x="16510" y="3541906"/>
                      <a:pt x="12700" y="3472318"/>
                      <a:pt x="11430" y="3399946"/>
                    </a:cubicBezTo>
                    <a:cubicBezTo>
                      <a:pt x="10160" y="3252419"/>
                      <a:pt x="6350" y="3107675"/>
                      <a:pt x="7620" y="2960148"/>
                    </a:cubicBezTo>
                    <a:cubicBezTo>
                      <a:pt x="5080" y="2776435"/>
                      <a:pt x="0" y="502287"/>
                      <a:pt x="7620" y="315791"/>
                    </a:cubicBezTo>
                    <a:cubicBezTo>
                      <a:pt x="8890" y="279605"/>
                      <a:pt x="7620" y="240635"/>
                      <a:pt x="8890" y="204449"/>
                    </a:cubicBezTo>
                    <a:cubicBezTo>
                      <a:pt x="10160" y="145995"/>
                      <a:pt x="12700" y="81974"/>
                      <a:pt x="13970" y="44450"/>
                    </a:cubicBezTo>
                    <a:cubicBezTo>
                      <a:pt x="13970" y="41910"/>
                      <a:pt x="15240" y="39370"/>
                      <a:pt x="16510" y="38100"/>
                    </a:cubicBezTo>
                    <a:cubicBezTo>
                      <a:pt x="38100" y="35560"/>
                      <a:pt x="64393" y="30480"/>
                      <a:pt x="109550" y="29210"/>
                    </a:cubicBezTo>
                    <a:cubicBezTo>
                      <a:pt x="185752" y="25400"/>
                      <a:pt x="261954" y="22860"/>
                      <a:pt x="340979" y="20320"/>
                    </a:cubicBezTo>
                    <a:cubicBezTo>
                      <a:pt x="394603" y="17780"/>
                      <a:pt x="448227" y="16510"/>
                      <a:pt x="499029" y="13970"/>
                    </a:cubicBezTo>
                    <a:cubicBezTo>
                      <a:pt x="549830" y="11430"/>
                      <a:pt x="603454" y="8890"/>
                      <a:pt x="654256" y="8890"/>
                    </a:cubicBezTo>
                    <a:cubicBezTo>
                      <a:pt x="710702" y="7620"/>
                      <a:pt x="767148" y="10160"/>
                      <a:pt x="823594" y="8890"/>
                    </a:cubicBezTo>
                    <a:cubicBezTo>
                      <a:pt x="894152" y="8890"/>
                      <a:pt x="2172659" y="6350"/>
                      <a:pt x="2243217" y="5080"/>
                    </a:cubicBezTo>
                    <a:cubicBezTo>
                      <a:pt x="2310952" y="3810"/>
                      <a:pt x="2378688" y="2540"/>
                      <a:pt x="2449245" y="2540"/>
                    </a:cubicBezTo>
                    <a:cubicBezTo>
                      <a:pt x="2564960" y="1270"/>
                      <a:pt x="2677852" y="0"/>
                      <a:pt x="2793567" y="0"/>
                    </a:cubicBezTo>
                    <a:cubicBezTo>
                      <a:pt x="2841546" y="0"/>
                      <a:pt x="2892348" y="2540"/>
                      <a:pt x="2940327" y="2540"/>
                    </a:cubicBezTo>
                    <a:cubicBezTo>
                      <a:pt x="3072976" y="3810"/>
                      <a:pt x="3208447" y="5080"/>
                      <a:pt x="3341095" y="7620"/>
                    </a:cubicBezTo>
                    <a:cubicBezTo>
                      <a:pt x="3411653" y="8890"/>
                      <a:pt x="3482211" y="12700"/>
                      <a:pt x="3552769" y="16510"/>
                    </a:cubicBezTo>
                    <a:cubicBezTo>
                      <a:pt x="3569702" y="16510"/>
                      <a:pt x="3586637" y="16510"/>
                      <a:pt x="3600748" y="16510"/>
                    </a:cubicBezTo>
                    <a:cubicBezTo>
                      <a:pt x="3618527" y="17780"/>
                      <a:pt x="3627417" y="20320"/>
                      <a:pt x="3637577" y="21590"/>
                    </a:cubicBezTo>
                    <a:close/>
                    <a:moveTo>
                      <a:pt x="3647737" y="3586492"/>
                    </a:moveTo>
                    <a:cubicBezTo>
                      <a:pt x="3649007" y="3569982"/>
                      <a:pt x="3650277" y="3557282"/>
                      <a:pt x="3650277" y="3544582"/>
                    </a:cubicBezTo>
                    <a:cubicBezTo>
                      <a:pt x="3649007" y="3388812"/>
                      <a:pt x="3647737" y="3241285"/>
                      <a:pt x="3647737" y="3082623"/>
                    </a:cubicBezTo>
                    <a:cubicBezTo>
                      <a:pt x="3647737" y="3010251"/>
                      <a:pt x="3650277" y="2937880"/>
                      <a:pt x="3649007" y="2865507"/>
                    </a:cubicBezTo>
                    <a:cubicBezTo>
                      <a:pt x="3649007" y="2798703"/>
                      <a:pt x="3647737" y="2729114"/>
                      <a:pt x="3646467" y="2662310"/>
                    </a:cubicBezTo>
                    <a:cubicBezTo>
                      <a:pt x="3641387" y="2559319"/>
                      <a:pt x="3629957" y="427132"/>
                      <a:pt x="3629957" y="324141"/>
                    </a:cubicBezTo>
                    <a:cubicBezTo>
                      <a:pt x="3627417" y="237852"/>
                      <a:pt x="3624877" y="148779"/>
                      <a:pt x="3622337" y="63500"/>
                    </a:cubicBezTo>
                    <a:cubicBezTo>
                      <a:pt x="3621067" y="44450"/>
                      <a:pt x="3619797" y="43180"/>
                      <a:pt x="3592281" y="41910"/>
                    </a:cubicBezTo>
                    <a:cubicBezTo>
                      <a:pt x="3583814" y="41910"/>
                      <a:pt x="3578170" y="41910"/>
                      <a:pt x="3569702" y="40640"/>
                    </a:cubicBezTo>
                    <a:cubicBezTo>
                      <a:pt x="3499145" y="36830"/>
                      <a:pt x="3425765" y="31750"/>
                      <a:pt x="3355207" y="30480"/>
                    </a:cubicBezTo>
                    <a:cubicBezTo>
                      <a:pt x="3183046" y="26670"/>
                      <a:pt x="3008063" y="25400"/>
                      <a:pt x="2835902" y="22860"/>
                    </a:cubicBezTo>
                    <a:cubicBezTo>
                      <a:pt x="2810501" y="22860"/>
                      <a:pt x="2782278" y="22860"/>
                      <a:pt x="2756877" y="22860"/>
                    </a:cubicBezTo>
                    <a:cubicBezTo>
                      <a:pt x="2714543" y="22860"/>
                      <a:pt x="2672208" y="22860"/>
                      <a:pt x="2632695" y="22860"/>
                    </a:cubicBezTo>
                    <a:cubicBezTo>
                      <a:pt x="2542382" y="22860"/>
                      <a:pt x="2452068" y="22860"/>
                      <a:pt x="2364576" y="24130"/>
                    </a:cubicBezTo>
                    <a:cubicBezTo>
                      <a:pt x="2288373" y="25400"/>
                      <a:pt x="1004222" y="29210"/>
                      <a:pt x="928020" y="29210"/>
                    </a:cubicBezTo>
                    <a:cubicBezTo>
                      <a:pt x="803838" y="29210"/>
                      <a:pt x="679656" y="26670"/>
                      <a:pt x="555475" y="33020"/>
                    </a:cubicBezTo>
                    <a:cubicBezTo>
                      <a:pt x="490562" y="36830"/>
                      <a:pt x="428471" y="36830"/>
                      <a:pt x="366380" y="38100"/>
                    </a:cubicBezTo>
                    <a:cubicBezTo>
                      <a:pt x="259132" y="41910"/>
                      <a:pt x="151884" y="45720"/>
                      <a:pt x="49530" y="50800"/>
                    </a:cubicBezTo>
                    <a:cubicBezTo>
                      <a:pt x="36830" y="50800"/>
                      <a:pt x="34290" y="53340"/>
                      <a:pt x="33020" y="73623"/>
                    </a:cubicBezTo>
                    <a:cubicBezTo>
                      <a:pt x="31750" y="123727"/>
                      <a:pt x="31750" y="173831"/>
                      <a:pt x="30480" y="223934"/>
                    </a:cubicBezTo>
                    <a:cubicBezTo>
                      <a:pt x="29210" y="307440"/>
                      <a:pt x="26670" y="388163"/>
                      <a:pt x="25400" y="471669"/>
                    </a:cubicBezTo>
                    <a:cubicBezTo>
                      <a:pt x="20320" y="560742"/>
                      <a:pt x="26670" y="2737465"/>
                      <a:pt x="29210" y="2826538"/>
                    </a:cubicBezTo>
                    <a:cubicBezTo>
                      <a:pt x="29210" y="2921178"/>
                      <a:pt x="29210" y="3018602"/>
                      <a:pt x="30480" y="3113242"/>
                    </a:cubicBezTo>
                    <a:cubicBezTo>
                      <a:pt x="30480" y="3182830"/>
                      <a:pt x="33020" y="3252419"/>
                      <a:pt x="33020" y="3322007"/>
                    </a:cubicBezTo>
                    <a:cubicBezTo>
                      <a:pt x="33020" y="3397162"/>
                      <a:pt x="33020" y="3472318"/>
                      <a:pt x="31750" y="3544582"/>
                    </a:cubicBezTo>
                    <a:cubicBezTo>
                      <a:pt x="31750" y="3548392"/>
                      <a:pt x="31750" y="3550932"/>
                      <a:pt x="31750" y="3554742"/>
                    </a:cubicBezTo>
                    <a:cubicBezTo>
                      <a:pt x="31750" y="3564902"/>
                      <a:pt x="35560" y="3568712"/>
                      <a:pt x="44450" y="3568712"/>
                    </a:cubicBezTo>
                    <a:cubicBezTo>
                      <a:pt x="70037" y="3568712"/>
                      <a:pt x="109550" y="3569982"/>
                      <a:pt x="146240" y="3569982"/>
                    </a:cubicBezTo>
                    <a:cubicBezTo>
                      <a:pt x="199864" y="3569982"/>
                      <a:pt x="256310" y="3567442"/>
                      <a:pt x="309934" y="3569982"/>
                    </a:cubicBezTo>
                    <a:cubicBezTo>
                      <a:pt x="397425" y="3573792"/>
                      <a:pt x="484917" y="3576332"/>
                      <a:pt x="572409" y="3575062"/>
                    </a:cubicBezTo>
                    <a:cubicBezTo>
                      <a:pt x="628855" y="3573792"/>
                      <a:pt x="682479" y="3576332"/>
                      <a:pt x="738925" y="3576332"/>
                    </a:cubicBezTo>
                    <a:cubicBezTo>
                      <a:pt x="820772" y="3576332"/>
                      <a:pt x="902619" y="3575062"/>
                      <a:pt x="984466" y="3576332"/>
                    </a:cubicBezTo>
                    <a:cubicBezTo>
                      <a:pt x="1105825" y="3577602"/>
                      <a:pt x="2437956" y="3567442"/>
                      <a:pt x="2562138" y="3569982"/>
                    </a:cubicBezTo>
                    <a:cubicBezTo>
                      <a:pt x="2615762" y="3571252"/>
                      <a:pt x="2669385" y="3572522"/>
                      <a:pt x="2720187" y="3572522"/>
                    </a:cubicBezTo>
                    <a:cubicBezTo>
                      <a:pt x="2813323" y="3575062"/>
                      <a:pt x="2903637" y="3571252"/>
                      <a:pt x="2996774" y="3575062"/>
                    </a:cubicBezTo>
                    <a:cubicBezTo>
                      <a:pt x="3072976" y="3577602"/>
                      <a:pt x="3149178" y="3577602"/>
                      <a:pt x="3225381" y="3580142"/>
                    </a:cubicBezTo>
                    <a:cubicBezTo>
                      <a:pt x="3338273" y="3583952"/>
                      <a:pt x="3451165" y="3586492"/>
                      <a:pt x="3564058" y="3587762"/>
                    </a:cubicBezTo>
                    <a:cubicBezTo>
                      <a:pt x="3606393" y="3587762"/>
                      <a:pt x="3627417" y="3586492"/>
                      <a:pt x="3647737" y="3586492"/>
                    </a:cubicBezTo>
                    <a:close/>
                  </a:path>
                </a:pathLst>
              </a:custGeom>
              <a:solidFill>
                <a:srgbClr val="568F9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41" name="Freeform 14">
              <a:extLst>
                <a:ext uri="{FF2B5EF4-FFF2-40B4-BE49-F238E27FC236}">
                  <a16:creationId xmlns:a16="http://schemas.microsoft.com/office/drawing/2014/main" id="{C3206110-0FB8-4D47-F810-E04449164AC8}"/>
                </a:ext>
              </a:extLst>
            </p:cNvPr>
            <p:cNvSpPr/>
            <p:nvPr/>
          </p:nvSpPr>
          <p:spPr>
            <a:xfrm>
              <a:off x="2224798" y="0"/>
              <a:ext cx="2750817" cy="905269"/>
            </a:xfrm>
            <a:custGeom>
              <a:avLst/>
              <a:gdLst/>
              <a:ahLst/>
              <a:cxnLst/>
              <a:rect l="l" t="t" r="r" b="b"/>
              <a:pathLst>
                <a:path w="2750817" h="905269">
                  <a:moveTo>
                    <a:pt x="0" y="0"/>
                  </a:moveTo>
                  <a:lnTo>
                    <a:pt x="2750816" y="0"/>
                  </a:lnTo>
                  <a:lnTo>
                    <a:pt x="2750816" y="905269"/>
                  </a:lnTo>
                  <a:lnTo>
                    <a:pt x="0" y="90526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44" name="Group 3">
            <a:extLst>
              <a:ext uri="{FF2B5EF4-FFF2-40B4-BE49-F238E27FC236}">
                <a16:creationId xmlns:a16="http://schemas.microsoft.com/office/drawing/2014/main" id="{C54CAEB7-6C95-0672-47C9-B12E9ED00DB4}"/>
              </a:ext>
            </a:extLst>
          </p:cNvPr>
          <p:cNvGrpSpPr/>
          <p:nvPr/>
        </p:nvGrpSpPr>
        <p:grpSpPr>
          <a:xfrm>
            <a:off x="2184088" y="8406802"/>
            <a:ext cx="2292873" cy="1885287"/>
            <a:chOff x="125354" y="0"/>
            <a:chExt cx="7184404" cy="7320659"/>
          </a:xfrm>
        </p:grpSpPr>
        <p:grpSp>
          <p:nvGrpSpPr>
            <p:cNvPr id="45" name="Group 4">
              <a:extLst>
                <a:ext uri="{FF2B5EF4-FFF2-40B4-BE49-F238E27FC236}">
                  <a16:creationId xmlns:a16="http://schemas.microsoft.com/office/drawing/2014/main" id="{E0D8BDDB-4D81-D039-13B2-8F5A07293D56}"/>
                </a:ext>
              </a:extLst>
            </p:cNvPr>
            <p:cNvGrpSpPr/>
            <p:nvPr/>
          </p:nvGrpSpPr>
          <p:grpSpPr>
            <a:xfrm rot="125426">
              <a:off x="125354" y="316530"/>
              <a:ext cx="7184404" cy="7004129"/>
              <a:chOff x="0" y="0"/>
              <a:chExt cx="3665517" cy="3573540"/>
            </a:xfrm>
          </p:grpSpPr>
          <p:sp>
            <p:nvSpPr>
              <p:cNvPr id="47" name="Freeform 5">
                <a:extLst>
                  <a:ext uri="{FF2B5EF4-FFF2-40B4-BE49-F238E27FC236}">
                    <a16:creationId xmlns:a16="http://schemas.microsoft.com/office/drawing/2014/main" id="{B0254793-D330-9A99-B485-48B2C3850CE6}"/>
                  </a:ext>
                </a:extLst>
              </p:cNvPr>
              <p:cNvSpPr/>
              <p:nvPr/>
            </p:nvSpPr>
            <p:spPr>
              <a:xfrm>
                <a:off x="10160" y="16510"/>
                <a:ext cx="3642657" cy="3545600"/>
              </a:xfrm>
              <a:custGeom>
                <a:avLst/>
                <a:gdLst/>
                <a:ahLst/>
                <a:cxnLst/>
                <a:rect l="l" t="t" r="r" b="b"/>
                <a:pathLst>
                  <a:path w="3642657" h="3545600">
                    <a:moveTo>
                      <a:pt x="3642657" y="3545600"/>
                    </a:moveTo>
                    <a:lnTo>
                      <a:pt x="0" y="3537980"/>
                    </a:lnTo>
                    <a:lnTo>
                      <a:pt x="0" y="1242933"/>
                    </a:lnTo>
                    <a:lnTo>
                      <a:pt x="17780" y="19050"/>
                    </a:lnTo>
                    <a:lnTo>
                      <a:pt x="1814367" y="0"/>
                    </a:lnTo>
                    <a:lnTo>
                      <a:pt x="3623607" y="5080"/>
                    </a:lnTo>
                    <a:close/>
                  </a:path>
                </a:pathLst>
              </a:custGeom>
              <a:solidFill>
                <a:srgbClr val="FFFFFF"/>
              </a:solidFill>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9Slide07 IcielBC Cubano Normal" panose="00000500000000000000" pitchFamily="2" charset="0"/>
                    <a:ea typeface="+mn-ea"/>
                    <a:cs typeface="+mn-cs"/>
                  </a:rPr>
                  <a:t>GÓI TỪ KHÓA 2</a:t>
                </a:r>
              </a:p>
            </p:txBody>
          </p:sp>
          <p:sp>
            <p:nvSpPr>
              <p:cNvPr id="48" name="Freeform 6">
                <a:extLst>
                  <a:ext uri="{FF2B5EF4-FFF2-40B4-BE49-F238E27FC236}">
                    <a16:creationId xmlns:a16="http://schemas.microsoft.com/office/drawing/2014/main" id="{3B9B4C36-CD1E-9FD8-CC33-2DB09C31B110}"/>
                  </a:ext>
                </a:extLst>
              </p:cNvPr>
              <p:cNvSpPr/>
              <p:nvPr/>
            </p:nvSpPr>
            <p:spPr>
              <a:xfrm>
                <a:off x="-3810" y="0"/>
                <a:ext cx="3671867" cy="3572270"/>
              </a:xfrm>
              <a:custGeom>
                <a:avLst/>
                <a:gdLst/>
                <a:ahLst/>
                <a:cxnLst/>
                <a:rect l="l" t="t" r="r" b="b"/>
                <a:pathLst>
                  <a:path w="3671867" h="3572270">
                    <a:moveTo>
                      <a:pt x="3637577" y="21590"/>
                    </a:moveTo>
                    <a:cubicBezTo>
                      <a:pt x="3638847" y="34290"/>
                      <a:pt x="3638847" y="44450"/>
                      <a:pt x="3640117" y="54610"/>
                    </a:cubicBezTo>
                    <a:cubicBezTo>
                      <a:pt x="3642656" y="117665"/>
                      <a:pt x="3643927" y="194887"/>
                      <a:pt x="3646467" y="269350"/>
                    </a:cubicBezTo>
                    <a:cubicBezTo>
                      <a:pt x="3646467" y="376909"/>
                      <a:pt x="3659167" y="2497749"/>
                      <a:pt x="3665517" y="2605308"/>
                    </a:cubicBezTo>
                    <a:cubicBezTo>
                      <a:pt x="3671867" y="2768025"/>
                      <a:pt x="3668056" y="2933501"/>
                      <a:pt x="3668056" y="3096218"/>
                    </a:cubicBezTo>
                    <a:cubicBezTo>
                      <a:pt x="3668056" y="3239630"/>
                      <a:pt x="3669327" y="3372010"/>
                      <a:pt x="3670597" y="3511310"/>
                    </a:cubicBezTo>
                    <a:cubicBezTo>
                      <a:pt x="3670597" y="3532900"/>
                      <a:pt x="3670597" y="3546870"/>
                      <a:pt x="3670597" y="3571000"/>
                    </a:cubicBezTo>
                    <a:cubicBezTo>
                      <a:pt x="3647737" y="3571000"/>
                      <a:pt x="3627417" y="3572270"/>
                      <a:pt x="3600748" y="3571000"/>
                    </a:cubicBezTo>
                    <a:cubicBezTo>
                      <a:pt x="3417298" y="3565920"/>
                      <a:pt x="3231025" y="3572270"/>
                      <a:pt x="3047575" y="3567190"/>
                    </a:cubicBezTo>
                    <a:cubicBezTo>
                      <a:pt x="2937505" y="3563380"/>
                      <a:pt x="2830257" y="3565920"/>
                      <a:pt x="2720187" y="3563380"/>
                    </a:cubicBezTo>
                    <a:cubicBezTo>
                      <a:pt x="2669385" y="3562110"/>
                      <a:pt x="2618584" y="3560840"/>
                      <a:pt x="2567782" y="3559570"/>
                    </a:cubicBezTo>
                    <a:cubicBezTo>
                      <a:pt x="2536737" y="3559570"/>
                      <a:pt x="2508514" y="3560840"/>
                      <a:pt x="2477468" y="3560840"/>
                    </a:cubicBezTo>
                    <a:cubicBezTo>
                      <a:pt x="2398444" y="3559570"/>
                      <a:pt x="2181126" y="3560840"/>
                      <a:pt x="2102101" y="3559570"/>
                    </a:cubicBezTo>
                    <a:cubicBezTo>
                      <a:pt x="2045655" y="3558300"/>
                      <a:pt x="916731" y="3567190"/>
                      <a:pt x="860284" y="3565920"/>
                    </a:cubicBezTo>
                    <a:cubicBezTo>
                      <a:pt x="846173" y="3565920"/>
                      <a:pt x="829239" y="3567190"/>
                      <a:pt x="815127" y="3567190"/>
                    </a:cubicBezTo>
                    <a:cubicBezTo>
                      <a:pt x="781260" y="3567190"/>
                      <a:pt x="750214" y="3568460"/>
                      <a:pt x="716346" y="3568460"/>
                    </a:cubicBezTo>
                    <a:cubicBezTo>
                      <a:pt x="631677" y="3568460"/>
                      <a:pt x="549830" y="3567190"/>
                      <a:pt x="465161" y="3565920"/>
                    </a:cubicBezTo>
                    <a:cubicBezTo>
                      <a:pt x="414359" y="3564650"/>
                      <a:pt x="363558" y="3563380"/>
                      <a:pt x="315578" y="3562110"/>
                    </a:cubicBezTo>
                    <a:cubicBezTo>
                      <a:pt x="225264" y="3560840"/>
                      <a:pt x="134950" y="3559570"/>
                      <a:pt x="48260" y="3559570"/>
                    </a:cubicBezTo>
                    <a:cubicBezTo>
                      <a:pt x="38100" y="3559570"/>
                      <a:pt x="29210" y="3559570"/>
                      <a:pt x="19050" y="3558300"/>
                    </a:cubicBezTo>
                    <a:cubicBezTo>
                      <a:pt x="10160" y="3557030"/>
                      <a:pt x="5080" y="3550680"/>
                      <a:pt x="7620" y="3541790"/>
                    </a:cubicBezTo>
                    <a:cubicBezTo>
                      <a:pt x="16510" y="3509906"/>
                      <a:pt x="12700" y="3440958"/>
                      <a:pt x="11430" y="3369252"/>
                    </a:cubicBezTo>
                    <a:cubicBezTo>
                      <a:pt x="10160" y="3223082"/>
                      <a:pt x="6350" y="3079670"/>
                      <a:pt x="7620" y="2933501"/>
                    </a:cubicBezTo>
                    <a:cubicBezTo>
                      <a:pt x="5080" y="2751478"/>
                      <a:pt x="0" y="498257"/>
                      <a:pt x="7620" y="313477"/>
                    </a:cubicBezTo>
                    <a:cubicBezTo>
                      <a:pt x="8890" y="277624"/>
                      <a:pt x="7620" y="239013"/>
                      <a:pt x="8890" y="203160"/>
                    </a:cubicBezTo>
                    <a:cubicBezTo>
                      <a:pt x="10160" y="145244"/>
                      <a:pt x="12700" y="81812"/>
                      <a:pt x="13970" y="44450"/>
                    </a:cubicBezTo>
                    <a:cubicBezTo>
                      <a:pt x="13970" y="41910"/>
                      <a:pt x="15240" y="39370"/>
                      <a:pt x="16510" y="38100"/>
                    </a:cubicBezTo>
                    <a:cubicBezTo>
                      <a:pt x="38100" y="35560"/>
                      <a:pt x="64393" y="30480"/>
                      <a:pt x="109550" y="29210"/>
                    </a:cubicBezTo>
                    <a:cubicBezTo>
                      <a:pt x="185752" y="25400"/>
                      <a:pt x="261954" y="22860"/>
                      <a:pt x="340979" y="20320"/>
                    </a:cubicBezTo>
                    <a:cubicBezTo>
                      <a:pt x="394603" y="17780"/>
                      <a:pt x="448227" y="16510"/>
                      <a:pt x="499029" y="13970"/>
                    </a:cubicBezTo>
                    <a:cubicBezTo>
                      <a:pt x="549830" y="11430"/>
                      <a:pt x="603454" y="8890"/>
                      <a:pt x="654256" y="8890"/>
                    </a:cubicBezTo>
                    <a:cubicBezTo>
                      <a:pt x="710702" y="7620"/>
                      <a:pt x="767148" y="10160"/>
                      <a:pt x="823594" y="8890"/>
                    </a:cubicBezTo>
                    <a:cubicBezTo>
                      <a:pt x="894152" y="8890"/>
                      <a:pt x="2172659" y="6350"/>
                      <a:pt x="2243217" y="5080"/>
                    </a:cubicBezTo>
                    <a:cubicBezTo>
                      <a:pt x="2310952" y="3810"/>
                      <a:pt x="2378688" y="2540"/>
                      <a:pt x="2449245" y="2540"/>
                    </a:cubicBezTo>
                    <a:cubicBezTo>
                      <a:pt x="2564960" y="1270"/>
                      <a:pt x="2677852" y="0"/>
                      <a:pt x="2793567" y="0"/>
                    </a:cubicBezTo>
                    <a:cubicBezTo>
                      <a:pt x="2841546" y="0"/>
                      <a:pt x="2892348" y="2540"/>
                      <a:pt x="2940327" y="2540"/>
                    </a:cubicBezTo>
                    <a:cubicBezTo>
                      <a:pt x="3072976" y="3810"/>
                      <a:pt x="3208447" y="5080"/>
                      <a:pt x="3341095" y="7620"/>
                    </a:cubicBezTo>
                    <a:cubicBezTo>
                      <a:pt x="3411653" y="8890"/>
                      <a:pt x="3482211" y="12700"/>
                      <a:pt x="3552769" y="16510"/>
                    </a:cubicBezTo>
                    <a:cubicBezTo>
                      <a:pt x="3569702" y="16510"/>
                      <a:pt x="3586637" y="16510"/>
                      <a:pt x="3600748" y="16510"/>
                    </a:cubicBezTo>
                    <a:cubicBezTo>
                      <a:pt x="3618527" y="17780"/>
                      <a:pt x="3627417" y="20320"/>
                      <a:pt x="3637577" y="21590"/>
                    </a:cubicBezTo>
                    <a:close/>
                    <a:moveTo>
                      <a:pt x="3647737" y="3554490"/>
                    </a:moveTo>
                    <a:cubicBezTo>
                      <a:pt x="3649007" y="3537980"/>
                      <a:pt x="3650277" y="3525280"/>
                      <a:pt x="3650277" y="3512580"/>
                    </a:cubicBezTo>
                    <a:cubicBezTo>
                      <a:pt x="3649007" y="3358220"/>
                      <a:pt x="3647737" y="3212051"/>
                      <a:pt x="3647737" y="3054849"/>
                    </a:cubicBezTo>
                    <a:cubicBezTo>
                      <a:pt x="3647737" y="2983143"/>
                      <a:pt x="3650277" y="2911437"/>
                      <a:pt x="3649007" y="2839731"/>
                    </a:cubicBezTo>
                    <a:cubicBezTo>
                      <a:pt x="3649007" y="2773541"/>
                      <a:pt x="3647737" y="2704593"/>
                      <a:pt x="3646467" y="2638403"/>
                    </a:cubicBezTo>
                    <a:cubicBezTo>
                      <a:pt x="3641387" y="2536360"/>
                      <a:pt x="3629957" y="423794"/>
                      <a:pt x="3629957" y="321751"/>
                    </a:cubicBezTo>
                    <a:cubicBezTo>
                      <a:pt x="3627417" y="236255"/>
                      <a:pt x="3624877" y="148002"/>
                      <a:pt x="3622337" y="63500"/>
                    </a:cubicBezTo>
                    <a:cubicBezTo>
                      <a:pt x="3621067" y="44450"/>
                      <a:pt x="3619797" y="43180"/>
                      <a:pt x="3592281" y="41910"/>
                    </a:cubicBezTo>
                    <a:cubicBezTo>
                      <a:pt x="3583814" y="41910"/>
                      <a:pt x="3578170" y="41910"/>
                      <a:pt x="3569702" y="40640"/>
                    </a:cubicBezTo>
                    <a:cubicBezTo>
                      <a:pt x="3499145" y="36830"/>
                      <a:pt x="3425765" y="31750"/>
                      <a:pt x="3355207" y="30480"/>
                    </a:cubicBezTo>
                    <a:cubicBezTo>
                      <a:pt x="3183046" y="26670"/>
                      <a:pt x="3008063" y="25400"/>
                      <a:pt x="2835902" y="22860"/>
                    </a:cubicBezTo>
                    <a:cubicBezTo>
                      <a:pt x="2810501" y="22860"/>
                      <a:pt x="2782278" y="22860"/>
                      <a:pt x="2756877" y="22860"/>
                    </a:cubicBezTo>
                    <a:cubicBezTo>
                      <a:pt x="2714543" y="22860"/>
                      <a:pt x="2672208" y="22860"/>
                      <a:pt x="2632695" y="22860"/>
                    </a:cubicBezTo>
                    <a:cubicBezTo>
                      <a:pt x="2542382" y="22860"/>
                      <a:pt x="2452068" y="22860"/>
                      <a:pt x="2364576" y="24130"/>
                    </a:cubicBezTo>
                    <a:cubicBezTo>
                      <a:pt x="2288373" y="25400"/>
                      <a:pt x="1004222" y="29210"/>
                      <a:pt x="928020" y="29210"/>
                    </a:cubicBezTo>
                    <a:cubicBezTo>
                      <a:pt x="803838" y="29210"/>
                      <a:pt x="679656" y="26670"/>
                      <a:pt x="555475" y="33020"/>
                    </a:cubicBezTo>
                    <a:cubicBezTo>
                      <a:pt x="490562" y="36830"/>
                      <a:pt x="428471" y="36830"/>
                      <a:pt x="366380" y="38100"/>
                    </a:cubicBezTo>
                    <a:cubicBezTo>
                      <a:pt x="259132" y="41910"/>
                      <a:pt x="151884" y="45720"/>
                      <a:pt x="49530" y="50800"/>
                    </a:cubicBezTo>
                    <a:cubicBezTo>
                      <a:pt x="36830" y="50800"/>
                      <a:pt x="34290" y="53340"/>
                      <a:pt x="33020" y="73538"/>
                    </a:cubicBezTo>
                    <a:cubicBezTo>
                      <a:pt x="31750" y="123181"/>
                      <a:pt x="31750" y="172823"/>
                      <a:pt x="30480" y="222466"/>
                    </a:cubicBezTo>
                    <a:cubicBezTo>
                      <a:pt x="29210" y="305203"/>
                      <a:pt x="26670" y="385183"/>
                      <a:pt x="25400" y="467921"/>
                    </a:cubicBezTo>
                    <a:cubicBezTo>
                      <a:pt x="20320" y="556174"/>
                      <a:pt x="26670" y="2712867"/>
                      <a:pt x="29210" y="2801120"/>
                    </a:cubicBezTo>
                    <a:cubicBezTo>
                      <a:pt x="29210" y="2894890"/>
                      <a:pt x="29210" y="2991417"/>
                      <a:pt x="30480" y="3085186"/>
                    </a:cubicBezTo>
                    <a:cubicBezTo>
                      <a:pt x="30480" y="3154134"/>
                      <a:pt x="33020" y="3223082"/>
                      <a:pt x="33020" y="3292030"/>
                    </a:cubicBezTo>
                    <a:cubicBezTo>
                      <a:pt x="33020" y="3366494"/>
                      <a:pt x="33020" y="3440958"/>
                      <a:pt x="31750" y="3512580"/>
                    </a:cubicBezTo>
                    <a:cubicBezTo>
                      <a:pt x="31750" y="3516390"/>
                      <a:pt x="31750" y="3518930"/>
                      <a:pt x="31750" y="3522740"/>
                    </a:cubicBezTo>
                    <a:cubicBezTo>
                      <a:pt x="31750" y="3532900"/>
                      <a:pt x="35560" y="3536710"/>
                      <a:pt x="44450" y="3536710"/>
                    </a:cubicBezTo>
                    <a:cubicBezTo>
                      <a:pt x="70037" y="3536710"/>
                      <a:pt x="109550" y="3537980"/>
                      <a:pt x="146240" y="3537980"/>
                    </a:cubicBezTo>
                    <a:cubicBezTo>
                      <a:pt x="199864" y="3537980"/>
                      <a:pt x="256310" y="3535440"/>
                      <a:pt x="309934" y="3537980"/>
                    </a:cubicBezTo>
                    <a:cubicBezTo>
                      <a:pt x="397425" y="3541790"/>
                      <a:pt x="484917" y="3544330"/>
                      <a:pt x="572409" y="3543060"/>
                    </a:cubicBezTo>
                    <a:cubicBezTo>
                      <a:pt x="628855" y="3541790"/>
                      <a:pt x="682479" y="3544330"/>
                      <a:pt x="738925" y="3544330"/>
                    </a:cubicBezTo>
                    <a:cubicBezTo>
                      <a:pt x="820772" y="3544330"/>
                      <a:pt x="902619" y="3543060"/>
                      <a:pt x="984466" y="3544330"/>
                    </a:cubicBezTo>
                    <a:cubicBezTo>
                      <a:pt x="1105825" y="3545600"/>
                      <a:pt x="2437956" y="3535440"/>
                      <a:pt x="2562138" y="3537980"/>
                    </a:cubicBezTo>
                    <a:cubicBezTo>
                      <a:pt x="2615762" y="3539250"/>
                      <a:pt x="2669385" y="3540520"/>
                      <a:pt x="2720187" y="3540520"/>
                    </a:cubicBezTo>
                    <a:cubicBezTo>
                      <a:pt x="2813323" y="3543060"/>
                      <a:pt x="2903637" y="3539250"/>
                      <a:pt x="2996774" y="3543060"/>
                    </a:cubicBezTo>
                    <a:cubicBezTo>
                      <a:pt x="3072976" y="3545600"/>
                      <a:pt x="3149178" y="3545600"/>
                      <a:pt x="3225381" y="3548140"/>
                    </a:cubicBezTo>
                    <a:cubicBezTo>
                      <a:pt x="3338273" y="3551950"/>
                      <a:pt x="3451165" y="3554490"/>
                      <a:pt x="3564058" y="3555760"/>
                    </a:cubicBezTo>
                    <a:cubicBezTo>
                      <a:pt x="3606393" y="3555760"/>
                      <a:pt x="3627417" y="3554490"/>
                      <a:pt x="3647737" y="3554490"/>
                    </a:cubicBezTo>
                    <a:close/>
                  </a:path>
                </a:pathLst>
              </a:custGeom>
              <a:solidFill>
                <a:srgbClr val="568F9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grpSp>
        <p:sp>
          <p:nvSpPr>
            <p:cNvPr id="46" name="Freeform 7">
              <a:extLst>
                <a:ext uri="{FF2B5EF4-FFF2-40B4-BE49-F238E27FC236}">
                  <a16:creationId xmlns:a16="http://schemas.microsoft.com/office/drawing/2014/main" id="{BC36742C-492B-A776-F736-7BCB99227FF7}"/>
                </a:ext>
              </a:extLst>
            </p:cNvPr>
            <p:cNvSpPr/>
            <p:nvPr/>
          </p:nvSpPr>
          <p:spPr>
            <a:xfrm flipH="1">
              <a:off x="2481466" y="0"/>
              <a:ext cx="2750817" cy="905269"/>
            </a:xfrm>
            <a:custGeom>
              <a:avLst/>
              <a:gdLst/>
              <a:ahLst/>
              <a:cxnLst/>
              <a:rect l="l" t="t" r="r" b="b"/>
              <a:pathLst>
                <a:path w="2750817" h="905269">
                  <a:moveTo>
                    <a:pt x="2750816" y="0"/>
                  </a:moveTo>
                  <a:lnTo>
                    <a:pt x="0" y="0"/>
                  </a:lnTo>
                  <a:lnTo>
                    <a:pt x="0" y="905269"/>
                  </a:lnTo>
                  <a:lnTo>
                    <a:pt x="2750816" y="905269"/>
                  </a:lnTo>
                  <a:lnTo>
                    <a:pt x="2750816"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grpSp>
      <p:sp>
        <p:nvSpPr>
          <p:cNvPr id="4" name="TextBox 3">
            <a:extLst>
              <a:ext uri="{FF2B5EF4-FFF2-40B4-BE49-F238E27FC236}">
                <a16:creationId xmlns:a16="http://schemas.microsoft.com/office/drawing/2014/main" id="{892B19CA-B9F5-BD2B-1960-BE23C7A7545A}"/>
              </a:ext>
            </a:extLst>
          </p:cNvPr>
          <p:cNvSpPr txBox="1"/>
          <p:nvPr/>
        </p:nvSpPr>
        <p:spPr>
          <a:xfrm>
            <a:off x="6013081" y="2722337"/>
            <a:ext cx="11658966" cy="1965153"/>
          </a:xfrm>
          <a:prstGeom prst="rect">
            <a:avLst/>
          </a:prstGeom>
          <a:noFill/>
        </p:spPr>
        <p:txBody>
          <a:bodyPr wrap="square">
            <a:spAutoFit/>
          </a:bodyPr>
          <a:lstStyle/>
          <a:p>
            <a:pPr algn="just">
              <a:lnSpc>
                <a:spcPct val="150000"/>
              </a:lnSpc>
            </a:pPr>
            <a:r>
              <a:rPr lang="vi-VN" sz="2800" b="1" dirty="0">
                <a:solidFill>
                  <a:srgbClr val="312242"/>
                </a:solidFill>
                <a:latin typeface="#9Slide03 Oswald Light" panose="00000400000000000000" pitchFamily="2" charset="0"/>
              </a:rPr>
              <a:t> </a:t>
            </a:r>
            <a:r>
              <a:rPr lang="en-US" sz="2800" b="1" dirty="0">
                <a:solidFill>
                  <a:srgbClr val="FFFF00"/>
                </a:solidFill>
                <a:latin typeface="#9Slide03 Oswald Light" panose="00000400000000000000" pitchFamily="2" charset="0"/>
              </a:rPr>
              <a:t>3</a:t>
            </a:r>
            <a:r>
              <a:rPr lang="vi-VN" sz="2800" b="1" dirty="0">
                <a:solidFill>
                  <a:srgbClr val="FFFF00"/>
                </a:solidFill>
                <a:latin typeface="#9Slide03 Oswald Light" panose="00000400000000000000" pitchFamily="2" charset="0"/>
              </a:rPr>
              <a:t>. </a:t>
            </a:r>
            <a:r>
              <a:rPr lang="en-US" sz="2800" b="1" dirty="0" err="1">
                <a:solidFill>
                  <a:srgbClr val="FFFF00"/>
                </a:solidFill>
                <a:latin typeface="#9Slide03 Oswald Light" panose="00000400000000000000" pitchFamily="2" charset="0"/>
              </a:rPr>
              <a:t>Phân</a:t>
            </a:r>
            <a:r>
              <a:rPr lang="en-US" sz="2800" b="1" dirty="0">
                <a:solidFill>
                  <a:srgbClr val="FFFF00"/>
                </a:solidFill>
                <a:latin typeface="#9Slide03 Oswald Light" panose="00000400000000000000" pitchFamily="2" charset="0"/>
              </a:rPr>
              <a:t> </a:t>
            </a:r>
            <a:r>
              <a:rPr lang="en-US" sz="2800" b="1" dirty="0" err="1">
                <a:solidFill>
                  <a:srgbClr val="FFFF00"/>
                </a:solidFill>
                <a:latin typeface="#9Slide03 Oswald Light" panose="00000400000000000000" pitchFamily="2" charset="0"/>
              </a:rPr>
              <a:t>bố</a:t>
            </a:r>
            <a:r>
              <a:rPr lang="en-US" sz="2800" b="1" dirty="0">
                <a:solidFill>
                  <a:srgbClr val="FFFF00"/>
                </a:solidFill>
                <a:latin typeface="#9Slide03 Oswald Light" panose="00000400000000000000" pitchFamily="2" charset="0"/>
              </a:rPr>
              <a:t> </a:t>
            </a:r>
            <a:r>
              <a:rPr lang="en-US" sz="2800" b="1" dirty="0" err="1">
                <a:solidFill>
                  <a:srgbClr val="FFFF00"/>
                </a:solidFill>
                <a:latin typeface="#9Slide03 Oswald Light" panose="00000400000000000000" pitchFamily="2" charset="0"/>
              </a:rPr>
              <a:t>lao</a:t>
            </a:r>
            <a:r>
              <a:rPr lang="en-US" sz="2800" b="1" dirty="0">
                <a:solidFill>
                  <a:srgbClr val="FFFF00"/>
                </a:solidFill>
                <a:latin typeface="#9Slide03 Oswald Light" panose="00000400000000000000" pitchFamily="2" charset="0"/>
              </a:rPr>
              <a:t> </a:t>
            </a:r>
            <a:r>
              <a:rPr lang="en-US" sz="2800" b="1" dirty="0" err="1">
                <a:solidFill>
                  <a:srgbClr val="FFFF00"/>
                </a:solidFill>
                <a:latin typeface="#9Slide03 Oswald Light" panose="00000400000000000000" pitchFamily="2" charset="0"/>
              </a:rPr>
              <a:t>động</a:t>
            </a:r>
            <a:endParaRPr lang="vi-VN" sz="2800" b="1" dirty="0">
              <a:solidFill>
                <a:srgbClr val="FFFF00"/>
              </a:solidFill>
              <a:latin typeface="#9Slide03 Oswald Light" panose="00000400000000000000" pitchFamily="2" charset="0"/>
            </a:endParaRPr>
          </a:p>
          <a:p>
            <a:pPr marL="342900" algn="just">
              <a:lnSpc>
                <a:spcPct val="150000"/>
              </a:lnSpc>
            </a:pPr>
            <a:r>
              <a:rPr lang="vi-VN" sz="2800" b="1" dirty="0">
                <a:solidFill>
                  <a:srgbClr val="312242"/>
                </a:solidFill>
                <a:latin typeface="#9Slide03 Oswald Light" panose="00000400000000000000" pitchFamily="2" charset="0"/>
              </a:rPr>
              <a:t>- Có sự chênh lệch giữa thành thị và nông thôn</a:t>
            </a:r>
          </a:p>
          <a:p>
            <a:pPr marL="342900" algn="just">
              <a:lnSpc>
                <a:spcPct val="150000"/>
              </a:lnSpc>
            </a:pPr>
            <a:r>
              <a:rPr lang="vi-VN" sz="2800" b="1" dirty="0">
                <a:solidFill>
                  <a:srgbClr val="312242"/>
                </a:solidFill>
                <a:latin typeface="#9Slide03 Oswald Light" panose="00000400000000000000" pitchFamily="2" charset="0"/>
              </a:rPr>
              <a:t>- Phân bố không đều giữa các vùng kinh tế</a:t>
            </a:r>
          </a:p>
        </p:txBody>
      </p:sp>
      <p:sp>
        <p:nvSpPr>
          <p:cNvPr id="6" name="Freeform 6"/>
          <p:cNvSpPr/>
          <p:nvPr/>
        </p:nvSpPr>
        <p:spPr>
          <a:xfrm rot="190139" flipH="1">
            <a:off x="13507139" y="1799905"/>
            <a:ext cx="704679" cy="733648"/>
          </a:xfrm>
          <a:custGeom>
            <a:avLst/>
            <a:gdLst/>
            <a:ahLst/>
            <a:cxnLst/>
            <a:rect l="l" t="t" r="r" b="b"/>
            <a:pathLst>
              <a:path w="1001448" h="1071588">
                <a:moveTo>
                  <a:pt x="1001448" y="0"/>
                </a:moveTo>
                <a:lnTo>
                  <a:pt x="0" y="0"/>
                </a:lnTo>
                <a:lnTo>
                  <a:pt x="0" y="1071587"/>
                </a:lnTo>
                <a:lnTo>
                  <a:pt x="1001448" y="1071587"/>
                </a:lnTo>
                <a:lnTo>
                  <a:pt x="1001448"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DE2F67A0-DC16-54B1-0B7E-32A0FE875477}"/>
              </a:ext>
            </a:extLst>
          </p:cNvPr>
          <p:cNvPicPr>
            <a:picLocks noChangeAspect="1"/>
          </p:cNvPicPr>
          <p:nvPr/>
        </p:nvPicPr>
        <p:blipFill rotWithShape="1">
          <a:blip r:embed="rId11">
            <a:extLst>
              <a:ext uri="{BEBA8EAE-BF5A-486C-A8C5-ECC9F3942E4B}">
                <a14:imgProps xmlns:a14="http://schemas.microsoft.com/office/drawing/2010/main">
                  <a14:imgLayer r:embed="rId12">
                    <a14:imgEffect>
                      <a14:backgroundRemoval t="30233" b="83140" l="64258" r="94141">
                        <a14:foregroundMark x1="70898" y1="32267" x2="70898" y2="32267"/>
                        <a14:foregroundMark x1="70703" y1="30233" x2="70703" y2="30233"/>
                        <a14:foregroundMark x1="70703" y1="30233" x2="70703" y2="30233"/>
                        <a14:foregroundMark x1="70703" y1="33140" x2="70703" y2="33140"/>
                        <a14:foregroundMark x1="67773" y1="31105" x2="67773" y2="31105"/>
                        <a14:foregroundMark x1="72656" y1="31105" x2="72656" y2="31105"/>
                        <a14:foregroundMark x1="87891" y1="34302" x2="87891" y2="34302"/>
                        <a14:foregroundMark x1="87891" y1="34302" x2="87891" y2="34302"/>
                        <a14:foregroundMark x1="87500" y1="38081" x2="87500" y2="38081"/>
                        <a14:foregroundMark x1="87305" y1="46221" x2="87305" y2="46221"/>
                        <a14:foregroundMark x1="87305" y1="46512" x2="87305" y2="46512"/>
                        <a14:foregroundMark x1="87305" y1="50000" x2="87305" y2="50000"/>
                        <a14:foregroundMark x1="84961" y1="48837" x2="84961" y2="48837"/>
                        <a14:foregroundMark x1="84375" y1="46221" x2="84375" y2="46221"/>
                        <a14:foregroundMark x1="84180" y1="45058" x2="84180" y2="45058"/>
                        <a14:foregroundMark x1="84180" y1="45058" x2="84180" y2="45058"/>
                        <a14:foregroundMark x1="83594" y1="51453" x2="83594" y2="51453"/>
                        <a14:foregroundMark x1="83594" y1="51744" x2="83594" y2="51744"/>
                        <a14:foregroundMark x1="83594" y1="53488" x2="83594" y2="54942"/>
                        <a14:foregroundMark x1="81641" y1="49419" x2="81641" y2="49419"/>
                        <a14:foregroundMark x1="88281" y1="81686" x2="88281" y2="81686"/>
                        <a14:foregroundMark x1="73242" y1="78779" x2="73242" y2="78779"/>
                        <a14:foregroundMark x1="73242" y1="79070" x2="73242" y2="79070"/>
                        <a14:foregroundMark x1="75000" y1="54942" x2="75000" y2="54942"/>
                        <a14:foregroundMark x1="66211" y1="56977" x2="66211" y2="56977"/>
                        <a14:foregroundMark x1="65820" y1="58430" x2="65820" y2="58430"/>
                        <a14:foregroundMark x1="66211" y1="59884" x2="66211" y2="59884"/>
                        <a14:foregroundMark x1="66602" y1="56977" x2="66602" y2="56977"/>
                        <a14:foregroundMark x1="69922" y1="81105" x2="69922" y2="81105"/>
                        <a14:foregroundMark x1="84961" y1="79070" x2="84961" y2="79070"/>
                        <a14:foregroundMark x1="91016" y1="59884" x2="91016" y2="59884"/>
                        <a14:foregroundMark x1="91016" y1="59593" x2="91016" y2="59593"/>
                        <a14:foregroundMark x1="91602" y1="53779" x2="91602" y2="53779"/>
                        <a14:foregroundMark x1="91211" y1="51453" x2="91211" y2="51453"/>
                        <a14:foregroundMark x1="91016" y1="50872" x2="91016" y2="50872"/>
                        <a14:foregroundMark x1="90820" y1="60756" x2="90820" y2="60756"/>
                        <a14:foregroundMark x1="91211" y1="61919" x2="91211" y2="61919"/>
                        <a14:foregroundMark x1="91211" y1="59593" x2="91211" y2="59593"/>
                        <a14:foregroundMark x1="91211" y1="59593" x2="91211" y2="59593"/>
                        <a14:foregroundMark x1="91016" y1="56395" x2="91016" y2="56395"/>
                        <a14:foregroundMark x1="91016" y1="58721" x2="91016" y2="58721"/>
                        <a14:foregroundMark x1="90430" y1="59302" x2="90430" y2="59302"/>
                        <a14:foregroundMark x1="90625" y1="57267" x2="90625" y2="57267"/>
                        <a14:foregroundMark x1="90625" y1="58140" x2="90625" y2="58140"/>
                        <a14:foregroundMark x1="90625" y1="58140" x2="90625" y2="58140"/>
                        <a14:foregroundMark x1="90625" y1="58140" x2="90625" y2="58140"/>
                        <a14:foregroundMark x1="90625" y1="59302" x2="90625" y2="59302"/>
                        <a14:foregroundMark x1="90820" y1="60174" x2="90820" y2="60174"/>
                        <a14:foregroundMark x1="90820" y1="60465" x2="90820" y2="60465"/>
                        <a14:foregroundMark x1="90625" y1="57849" x2="90625" y2="57849"/>
                        <a14:foregroundMark x1="90625" y1="58140" x2="90625" y2="58140"/>
                        <a14:foregroundMark x1="90625" y1="59884" x2="90625" y2="60756"/>
                        <a14:foregroundMark x1="90820" y1="59302" x2="90820" y2="59302"/>
                        <a14:foregroundMark x1="90820" y1="58430" x2="90820" y2="58430"/>
                        <a14:foregroundMark x1="90820" y1="58430" x2="90820" y2="58430"/>
                        <a14:foregroundMark x1="90820" y1="57849" x2="90820" y2="57849"/>
                        <a14:foregroundMark x1="90625" y1="57849" x2="90625" y2="57849"/>
                        <a14:foregroundMark x1="90625" y1="57849" x2="90625" y2="57849"/>
                        <a14:foregroundMark x1="90625" y1="58430" x2="90430" y2="59012"/>
                        <a14:foregroundMark x1="90430" y1="59593" x2="90430" y2="59593"/>
                        <a14:foregroundMark x1="90625" y1="60174" x2="90625" y2="60174"/>
                        <a14:foregroundMark x1="90234" y1="59012" x2="90234" y2="59012"/>
                        <a14:foregroundMark x1="90430" y1="57267" x2="90430" y2="57267"/>
                        <a14:foregroundMark x1="90625" y1="57558" x2="90625" y2="57849"/>
                        <a14:foregroundMark x1="90625" y1="57849" x2="90625" y2="57849"/>
                        <a14:foregroundMark x1="90820" y1="59302" x2="90820" y2="59302"/>
                        <a14:foregroundMark x1="90625" y1="55523" x2="90625" y2="59884"/>
                        <a14:foregroundMark x1="90625" y1="59884" x2="90625" y2="59884"/>
                        <a14:foregroundMark x1="85547" y1="45930" x2="85547" y2="45930"/>
                        <a14:foregroundMark x1="72266" y1="79942" x2="72266" y2="79942"/>
                        <a14:foregroundMark x1="72266" y1="79942" x2="72266" y2="79942"/>
                        <a14:foregroundMark x1="70508" y1="83140" x2="70508" y2="83140"/>
                        <a14:foregroundMark x1="70508" y1="83140" x2="70508" y2="83140"/>
                        <a14:foregroundMark x1="70703" y1="38953" x2="70703" y2="38953"/>
                        <a14:foregroundMark x1="70117" y1="35174" x2="70117" y2="35174"/>
                        <a14:foregroundMark x1="68945" y1="36337" x2="68945" y2="36337"/>
                        <a14:backgroundMark x1="90234" y1="60756" x2="90234" y2="60756"/>
                      </a14:backgroundRemoval>
                    </a14:imgEffect>
                  </a14:imgLayer>
                </a14:imgProps>
              </a:ext>
            </a:extLst>
          </a:blip>
          <a:srcRect l="60903" t="29136" r="2089" b="13261"/>
          <a:stretch/>
        </p:blipFill>
        <p:spPr>
          <a:xfrm>
            <a:off x="1111166" y="3513276"/>
            <a:ext cx="3649730" cy="3816873"/>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C27AF027-9F84-7BE2-C844-EEE4340FB37B}"/>
              </a:ext>
            </a:extLst>
          </p:cNvPr>
          <p:cNvPicPr>
            <a:picLocks noChangeAspect="1"/>
          </p:cNvPicPr>
          <p:nvPr/>
        </p:nvPicPr>
        <p:blipFill>
          <a:blip r:embed="rId13"/>
          <a:stretch>
            <a:fillRect/>
          </a:stretch>
        </p:blipFill>
        <p:spPr>
          <a:xfrm>
            <a:off x="9904229" y="4781675"/>
            <a:ext cx="7757893" cy="4538367"/>
          </a:xfrm>
          <a:prstGeom prst="rect">
            <a:avLst/>
          </a:prstGeom>
        </p:spPr>
      </p:pic>
    </p:spTree>
    <p:extLst>
      <p:ext uri="{BB962C8B-B14F-4D97-AF65-F5344CB8AC3E}">
        <p14:creationId xmlns:p14="http://schemas.microsoft.com/office/powerpoint/2010/main" val="20995354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93621"/>
        </a:solidFill>
        <a:effectLst/>
      </p:bgPr>
    </p:bg>
    <p:spTree>
      <p:nvGrpSpPr>
        <p:cNvPr id="1" name=""/>
        <p:cNvGrpSpPr/>
        <p:nvPr/>
      </p:nvGrpSpPr>
      <p:grpSpPr>
        <a:xfrm>
          <a:off x="0" y="0"/>
          <a:ext cx="0" cy="0"/>
          <a:chOff x="0" y="0"/>
          <a:chExt cx="0" cy="0"/>
        </a:xfrm>
      </p:grpSpPr>
      <p:sp>
        <p:nvSpPr>
          <p:cNvPr id="6" name="Freeform 6"/>
          <p:cNvSpPr/>
          <p:nvPr/>
        </p:nvSpPr>
        <p:spPr>
          <a:xfrm rot="-1642097" flipH="1">
            <a:off x="19240262" y="1503716"/>
            <a:ext cx="1001448" cy="1071588"/>
          </a:xfrm>
          <a:custGeom>
            <a:avLst/>
            <a:gdLst/>
            <a:ahLst/>
            <a:cxnLst/>
            <a:rect l="l" t="t" r="r" b="b"/>
            <a:pathLst>
              <a:path w="1001448" h="1071588">
                <a:moveTo>
                  <a:pt x="1001448" y="0"/>
                </a:moveTo>
                <a:lnTo>
                  <a:pt x="0" y="0"/>
                </a:lnTo>
                <a:lnTo>
                  <a:pt x="0" y="1071587"/>
                </a:lnTo>
                <a:lnTo>
                  <a:pt x="1001448" y="1071587"/>
                </a:lnTo>
                <a:lnTo>
                  <a:pt x="1001448"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Rectangle: Single Corner Snipped 6">
            <a:extLst>
              <a:ext uri="{FF2B5EF4-FFF2-40B4-BE49-F238E27FC236}">
                <a16:creationId xmlns:a16="http://schemas.microsoft.com/office/drawing/2014/main" id="{7C0FB182-F981-342B-5A7F-9290C38D4B47}"/>
              </a:ext>
            </a:extLst>
          </p:cNvPr>
          <p:cNvSpPr/>
          <p:nvPr/>
        </p:nvSpPr>
        <p:spPr>
          <a:xfrm>
            <a:off x="0" y="30480"/>
            <a:ext cx="5334000" cy="914400"/>
          </a:xfrm>
          <a:prstGeom prst="snip1Rect">
            <a:avLst/>
          </a:prstGeom>
          <a:no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C00000"/>
                </a:solidFill>
                <a:effectLst/>
                <a:uLnTx/>
                <a:uFillTx/>
                <a:latin typeface="#9Slide03 Bebas Neue Bold" panose="020B0606020202050201" pitchFamily="34" charset="0"/>
                <a:ea typeface="+mn-ea"/>
                <a:cs typeface="+mn-cs"/>
              </a:rPr>
              <a:t>I. ĐẶC ĐIỂM NGUỒN LAO ĐỘNG</a:t>
            </a:r>
          </a:p>
        </p:txBody>
      </p:sp>
      <p:sp>
        <p:nvSpPr>
          <p:cNvPr id="8" name="Rectangle: Single Corner Snipped 7">
            <a:extLst>
              <a:ext uri="{FF2B5EF4-FFF2-40B4-BE49-F238E27FC236}">
                <a16:creationId xmlns:a16="http://schemas.microsoft.com/office/drawing/2014/main" id="{69B57174-60AC-759E-085C-DBAD758DD832}"/>
              </a:ext>
            </a:extLst>
          </p:cNvPr>
          <p:cNvSpPr/>
          <p:nvPr/>
        </p:nvSpPr>
        <p:spPr>
          <a:xfrm>
            <a:off x="5638800" y="0"/>
            <a:ext cx="5638800" cy="944880"/>
          </a:xfrm>
          <a:prstGeom prst="snip1Rect">
            <a:avLst/>
          </a:prstGeom>
          <a:solidFill>
            <a:schemeClr val="bg1">
              <a:lumMod val="95000"/>
            </a:schemeClr>
          </a:solidFill>
          <a:ln>
            <a:solidFill>
              <a:srgbClr val="C0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C00000"/>
                </a:solidFill>
                <a:effectLst/>
                <a:uLnTx/>
                <a:uFillTx/>
                <a:latin typeface="#9Slide03 Bebas Neue Bold" panose="020B0606020202050201" pitchFamily="34" charset="0"/>
                <a:ea typeface="+mn-ea"/>
                <a:cs typeface="+mn-cs"/>
              </a:rPr>
              <a:t>II. SỬ DỤNG LAO ĐỘNG</a:t>
            </a:r>
          </a:p>
        </p:txBody>
      </p:sp>
      <p:sp>
        <p:nvSpPr>
          <p:cNvPr id="9" name="Rectangle: Single Corner Snipped 8">
            <a:extLst>
              <a:ext uri="{FF2B5EF4-FFF2-40B4-BE49-F238E27FC236}">
                <a16:creationId xmlns:a16="http://schemas.microsoft.com/office/drawing/2014/main" id="{400324FD-40A1-566A-814E-73AD4C3871C5}"/>
              </a:ext>
            </a:extLst>
          </p:cNvPr>
          <p:cNvSpPr/>
          <p:nvPr/>
        </p:nvSpPr>
        <p:spPr>
          <a:xfrm>
            <a:off x="11582400" y="30480"/>
            <a:ext cx="6370320" cy="914400"/>
          </a:xfrm>
          <a:prstGeom prst="snip1Rect">
            <a:avLst/>
          </a:prstGeom>
          <a:solidFill>
            <a:srgbClr val="89362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C00000"/>
                </a:solidFill>
                <a:effectLst/>
                <a:uLnTx/>
                <a:uFillTx/>
                <a:latin typeface="#9Slide03 Bebas Neue Bold" panose="020B0606020202050201" pitchFamily="34" charset="0"/>
                <a:ea typeface="+mn-ea"/>
                <a:cs typeface="+mn-cs"/>
              </a:rPr>
              <a:t>III. VẤN ĐỀ VIỆC LÀ VÀ HƯỚNG GIẢI QUYẾT</a:t>
            </a:r>
          </a:p>
        </p:txBody>
      </p:sp>
      <p:pic>
        <p:nvPicPr>
          <p:cNvPr id="3" name="Picture 2" descr="A group of people in blue suits&#10;&#10;Description automatically generated">
            <a:extLst>
              <a:ext uri="{FF2B5EF4-FFF2-40B4-BE49-F238E27FC236}">
                <a16:creationId xmlns:a16="http://schemas.microsoft.com/office/drawing/2014/main" id="{6AE5F6EA-5E4F-C54A-3CAB-67E261D64F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03464" y="4457700"/>
            <a:ext cx="2941564" cy="1805955"/>
          </a:xfrm>
          <a:prstGeom prst="rect">
            <a:avLst/>
          </a:prstGeom>
          <a:ln>
            <a:noFill/>
          </a:ln>
          <a:effectLst>
            <a:outerShdw blurRad="292100" dist="139700" dir="2700000" algn="tl" rotWithShape="0">
              <a:srgbClr val="333333">
                <a:alpha val="65000"/>
              </a:srgbClr>
            </a:outerShdw>
          </a:effectLst>
        </p:spPr>
      </p:pic>
      <p:pic>
        <p:nvPicPr>
          <p:cNvPr id="4" name="Picture 3" descr="A cartoon character standing in a circle of arrows&#10;&#10;Description automatically generated">
            <a:extLst>
              <a:ext uri="{FF2B5EF4-FFF2-40B4-BE49-F238E27FC236}">
                <a16:creationId xmlns:a16="http://schemas.microsoft.com/office/drawing/2014/main" id="{E65B3BAD-8F8B-F6E0-6AE0-38A89E969CB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288000" y="3393335"/>
            <a:ext cx="3114060" cy="3114060"/>
          </a:xfrm>
          <a:prstGeom prst="rect">
            <a:avLst/>
          </a:prstGeom>
          <a:ln>
            <a:noFill/>
          </a:ln>
          <a:effectLst>
            <a:outerShdw blurRad="292100" dist="139700" dir="2700000" algn="tl" rotWithShape="0">
              <a:srgbClr val="333333">
                <a:alpha val="65000"/>
              </a:srgbClr>
            </a:outerShdw>
          </a:effectLst>
        </p:spPr>
      </p:pic>
      <p:pic>
        <p:nvPicPr>
          <p:cNvPr id="5" name="Picture 4" descr="A group of people sitting at a table&#10;&#10;Description automatically generated">
            <a:extLst>
              <a:ext uri="{FF2B5EF4-FFF2-40B4-BE49-F238E27FC236}">
                <a16:creationId xmlns:a16="http://schemas.microsoft.com/office/drawing/2014/main" id="{AE31A209-A14A-E8D8-D30A-3DD8F822072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7337" y="1774007"/>
            <a:ext cx="4384813" cy="3288610"/>
          </a:xfrm>
          <a:prstGeom prst="rect">
            <a:avLst/>
          </a:prstGeom>
          <a:ln>
            <a:noFill/>
          </a:ln>
          <a:effectLst>
            <a:outerShdw blurRad="292100" dist="139700" dir="2700000" algn="tl" rotWithShape="0">
              <a:srgbClr val="333333">
                <a:alpha val="65000"/>
              </a:srgbClr>
            </a:outerShdw>
          </a:effectLst>
        </p:spPr>
      </p:pic>
      <p:sp>
        <p:nvSpPr>
          <p:cNvPr id="2" name="Freeform: Shape 1">
            <a:extLst>
              <a:ext uri="{FF2B5EF4-FFF2-40B4-BE49-F238E27FC236}">
                <a16:creationId xmlns:a16="http://schemas.microsoft.com/office/drawing/2014/main" id="{F721568E-C6C4-A123-23C9-7F7B20C2E0BC}"/>
              </a:ext>
            </a:extLst>
          </p:cNvPr>
          <p:cNvSpPr/>
          <p:nvPr/>
        </p:nvSpPr>
        <p:spPr>
          <a:xfrm>
            <a:off x="5638800" y="2227375"/>
            <a:ext cx="12132213" cy="7029450"/>
          </a:xfrm>
          <a:custGeom>
            <a:avLst/>
            <a:gdLst>
              <a:gd name="connsiteX0" fmla="*/ 7162800 w 10858500"/>
              <a:gd name="connsiteY0" fmla="*/ 0 h 7029450"/>
              <a:gd name="connsiteX1" fmla="*/ 10858500 w 10858500"/>
              <a:gd name="connsiteY1" fmla="*/ 0 h 7029450"/>
              <a:gd name="connsiteX2" fmla="*/ 10858500 w 10858500"/>
              <a:gd name="connsiteY2" fmla="*/ 7029450 h 7029450"/>
              <a:gd name="connsiteX3" fmla="*/ 0 w 10858500"/>
              <a:gd name="connsiteY3" fmla="*/ 7029450 h 7029450"/>
              <a:gd name="connsiteX4" fmla="*/ 0 w 10858500"/>
              <a:gd name="connsiteY4" fmla="*/ 19050 h 7029450"/>
              <a:gd name="connsiteX5" fmla="*/ 4171950 w 10858500"/>
              <a:gd name="connsiteY5" fmla="*/ 19050 h 7029450"/>
              <a:gd name="connsiteX6" fmla="*/ 4171950 w 10858500"/>
              <a:gd name="connsiteY6" fmla="*/ 19050 h 702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58500" h="7029450">
                <a:moveTo>
                  <a:pt x="7162800" y="0"/>
                </a:moveTo>
                <a:lnTo>
                  <a:pt x="10858500" y="0"/>
                </a:lnTo>
                <a:lnTo>
                  <a:pt x="10858500" y="7029450"/>
                </a:lnTo>
                <a:lnTo>
                  <a:pt x="0" y="7029450"/>
                </a:lnTo>
                <a:lnTo>
                  <a:pt x="0" y="19050"/>
                </a:lnTo>
                <a:lnTo>
                  <a:pt x="4171950" y="19050"/>
                </a:lnTo>
                <a:lnTo>
                  <a:pt x="4171950" y="19050"/>
                </a:lnTo>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E0AC4DE-5012-749B-A7C1-F3318655A13E}"/>
              </a:ext>
            </a:extLst>
          </p:cNvPr>
          <p:cNvSpPr/>
          <p:nvPr/>
        </p:nvSpPr>
        <p:spPr>
          <a:xfrm>
            <a:off x="9017538" y="1709530"/>
            <a:ext cx="5638799" cy="91440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err="1">
                <a:solidFill>
                  <a:srgbClr val="C00000"/>
                </a:solidFill>
                <a:latin typeface="#9Slide03 Bebas Neue Bold" panose="020B0606020202050201" pitchFamily="34" charset="0"/>
              </a:rPr>
              <a:t>Chuyển</a:t>
            </a:r>
            <a:r>
              <a:rPr lang="en-US" sz="4000" dirty="0">
                <a:solidFill>
                  <a:srgbClr val="C00000"/>
                </a:solidFill>
                <a:latin typeface="#9Slide03 Bebas Neue Bold" panose="020B0606020202050201" pitchFamily="34" charset="0"/>
              </a:rPr>
              <a:t> </a:t>
            </a:r>
            <a:r>
              <a:rPr lang="en-US" sz="4000" dirty="0" err="1">
                <a:solidFill>
                  <a:srgbClr val="C00000"/>
                </a:solidFill>
                <a:latin typeface="#9Slide03 Bebas Neue Bold" panose="020B0606020202050201" pitchFamily="34" charset="0"/>
              </a:rPr>
              <a:t>giao</a:t>
            </a:r>
            <a:r>
              <a:rPr lang="en-US" sz="4000" dirty="0">
                <a:solidFill>
                  <a:srgbClr val="C00000"/>
                </a:solidFill>
                <a:latin typeface="#9Slide03 Bebas Neue Bold" panose="020B0606020202050201" pitchFamily="34" charset="0"/>
              </a:rPr>
              <a:t> </a:t>
            </a:r>
            <a:r>
              <a:rPr lang="en-US" sz="4000" dirty="0" err="1">
                <a:solidFill>
                  <a:srgbClr val="C00000"/>
                </a:solidFill>
                <a:latin typeface="#9Slide03 Bebas Neue Bold" panose="020B0606020202050201" pitchFamily="34" charset="0"/>
              </a:rPr>
              <a:t>nhiệm</a:t>
            </a:r>
            <a:r>
              <a:rPr lang="en-US" sz="4000" dirty="0">
                <a:solidFill>
                  <a:srgbClr val="C00000"/>
                </a:solidFill>
                <a:latin typeface="#9Slide03 Bebas Neue Bold" panose="020B0606020202050201" pitchFamily="34" charset="0"/>
              </a:rPr>
              <a:t> </a:t>
            </a:r>
            <a:r>
              <a:rPr lang="en-US" sz="4000" dirty="0" err="1">
                <a:solidFill>
                  <a:srgbClr val="C00000"/>
                </a:solidFill>
                <a:latin typeface="#9Slide03 Bebas Neue Bold" panose="020B0606020202050201" pitchFamily="34" charset="0"/>
              </a:rPr>
              <a:t>vụ</a:t>
            </a:r>
            <a:endParaRPr lang="en-US" sz="4000" dirty="0">
              <a:solidFill>
                <a:srgbClr val="C00000"/>
              </a:solidFill>
              <a:latin typeface="#9Slide03 Bebas Neue Bold" panose="020B0606020202050201" pitchFamily="34" charset="0"/>
            </a:endParaRPr>
          </a:p>
        </p:txBody>
      </p:sp>
      <p:sp>
        <p:nvSpPr>
          <p:cNvPr id="12" name="TextBox 11">
            <a:extLst>
              <a:ext uri="{FF2B5EF4-FFF2-40B4-BE49-F238E27FC236}">
                <a16:creationId xmlns:a16="http://schemas.microsoft.com/office/drawing/2014/main" id="{9E7D5400-9991-559B-4434-F8E79484A242}"/>
              </a:ext>
            </a:extLst>
          </p:cNvPr>
          <p:cNvSpPr txBox="1"/>
          <p:nvPr/>
        </p:nvSpPr>
        <p:spPr>
          <a:xfrm>
            <a:off x="6095999" y="3060998"/>
            <a:ext cx="7276971" cy="3913635"/>
          </a:xfrm>
          <a:prstGeom prst="rect">
            <a:avLst/>
          </a:prstGeom>
          <a:noFill/>
        </p:spPr>
        <p:txBody>
          <a:bodyPr wrap="square">
            <a:spAutoFit/>
          </a:bodyPr>
          <a:lstStyle/>
          <a:p>
            <a:pPr marL="342900" indent="-342900">
              <a:lnSpc>
                <a:spcPct val="150000"/>
              </a:lnSpc>
              <a:buFont typeface="Wingdings" panose="05000000000000000000" pitchFamily="2" charset="2"/>
              <a:buChar char="q"/>
            </a:pPr>
            <a:r>
              <a:rPr lang="en-US" sz="2400" dirty="0" err="1">
                <a:solidFill>
                  <a:schemeClr val="bg1"/>
                </a:solidFill>
                <a:latin typeface="#9Slide03 Oswald Light" panose="00000400000000000000" pitchFamily="2" charset="0"/>
              </a:rPr>
              <a:t>Thảo</a:t>
            </a:r>
            <a:r>
              <a:rPr lang="en-US" sz="2400" dirty="0">
                <a:solidFill>
                  <a:schemeClr val="bg1"/>
                </a:solidFill>
                <a:latin typeface="#9Slide03 Oswald Light" panose="00000400000000000000" pitchFamily="2" charset="0"/>
              </a:rPr>
              <a:t> </a:t>
            </a:r>
            <a:r>
              <a:rPr lang="en-US" sz="2400" dirty="0" err="1">
                <a:solidFill>
                  <a:schemeClr val="bg1"/>
                </a:solidFill>
                <a:latin typeface="#9Slide03 Oswald Light" panose="00000400000000000000" pitchFamily="2" charset="0"/>
              </a:rPr>
              <a:t>luận</a:t>
            </a:r>
            <a:r>
              <a:rPr lang="en-US" sz="2400" dirty="0">
                <a:solidFill>
                  <a:schemeClr val="bg1"/>
                </a:solidFill>
                <a:latin typeface="#9Slide03 Oswald Light" panose="00000400000000000000" pitchFamily="2" charset="0"/>
              </a:rPr>
              <a:t> </a:t>
            </a:r>
            <a:r>
              <a:rPr lang="en-US" sz="2400" dirty="0" err="1">
                <a:solidFill>
                  <a:schemeClr val="bg1"/>
                </a:solidFill>
                <a:latin typeface="#9Slide03 Oswald Light" panose="00000400000000000000" pitchFamily="2" charset="0"/>
              </a:rPr>
              <a:t>nhóm</a:t>
            </a:r>
            <a:r>
              <a:rPr lang="en-US" sz="2400" dirty="0">
                <a:solidFill>
                  <a:schemeClr val="bg1"/>
                </a:solidFill>
                <a:latin typeface="#9Slide03 Oswald Light" panose="00000400000000000000" pitchFamily="2" charset="0"/>
              </a:rPr>
              <a:t> 6 “</a:t>
            </a:r>
            <a:r>
              <a:rPr lang="en-US" sz="2400" dirty="0" err="1">
                <a:solidFill>
                  <a:schemeClr val="bg1"/>
                </a:solidFill>
                <a:latin typeface="#9Slide03 Oswald Light" panose="00000400000000000000" pitchFamily="2" charset="0"/>
              </a:rPr>
              <a:t>Kỹ</a:t>
            </a:r>
            <a:r>
              <a:rPr lang="en-US" sz="2400" dirty="0">
                <a:solidFill>
                  <a:schemeClr val="bg1"/>
                </a:solidFill>
                <a:latin typeface="#9Slide03 Oswald Light" panose="00000400000000000000" pitchFamily="2" charset="0"/>
              </a:rPr>
              <a:t> </a:t>
            </a:r>
            <a:r>
              <a:rPr lang="en-US" sz="2400" dirty="0" err="1">
                <a:solidFill>
                  <a:schemeClr val="bg1"/>
                </a:solidFill>
                <a:latin typeface="#9Slide03 Oswald Light" panose="00000400000000000000" pitchFamily="2" charset="0"/>
              </a:rPr>
              <a:t>thuật</a:t>
            </a:r>
            <a:r>
              <a:rPr lang="en-US" sz="2400" dirty="0">
                <a:solidFill>
                  <a:schemeClr val="bg1"/>
                </a:solidFill>
                <a:latin typeface="#9Slide03 Oswald Light" panose="00000400000000000000" pitchFamily="2" charset="0"/>
              </a:rPr>
              <a:t> </a:t>
            </a:r>
            <a:r>
              <a:rPr lang="en-US" sz="2400" dirty="0" err="1">
                <a:solidFill>
                  <a:schemeClr val="bg1"/>
                </a:solidFill>
                <a:latin typeface="#9Slide03 Oswald Light" panose="00000400000000000000" pitchFamily="2" charset="0"/>
              </a:rPr>
              <a:t>khăn</a:t>
            </a:r>
            <a:r>
              <a:rPr lang="en-US" sz="2400" dirty="0">
                <a:solidFill>
                  <a:schemeClr val="bg1"/>
                </a:solidFill>
                <a:latin typeface="#9Slide03 Oswald Light" panose="00000400000000000000" pitchFamily="2" charset="0"/>
              </a:rPr>
              <a:t> </a:t>
            </a:r>
            <a:r>
              <a:rPr lang="en-US" sz="2400" dirty="0" err="1">
                <a:solidFill>
                  <a:schemeClr val="bg1"/>
                </a:solidFill>
                <a:latin typeface="#9Slide03 Oswald Light" panose="00000400000000000000" pitchFamily="2" charset="0"/>
              </a:rPr>
              <a:t>trải</a:t>
            </a:r>
            <a:r>
              <a:rPr lang="en-US" sz="2400" dirty="0">
                <a:solidFill>
                  <a:schemeClr val="bg1"/>
                </a:solidFill>
                <a:latin typeface="#9Slide03 Oswald Light" panose="00000400000000000000" pitchFamily="2" charset="0"/>
              </a:rPr>
              <a:t> </a:t>
            </a:r>
            <a:r>
              <a:rPr lang="en-US" sz="2400" dirty="0" err="1">
                <a:solidFill>
                  <a:schemeClr val="bg1"/>
                </a:solidFill>
                <a:latin typeface="#9Slide03 Oswald Light" panose="00000400000000000000" pitchFamily="2" charset="0"/>
              </a:rPr>
              <a:t>bàn</a:t>
            </a:r>
            <a:r>
              <a:rPr lang="en-US" sz="2400" dirty="0">
                <a:solidFill>
                  <a:schemeClr val="bg1"/>
                </a:solidFill>
                <a:latin typeface="#9Slide03 Oswald Light" panose="00000400000000000000" pitchFamily="2" charset="0"/>
              </a:rPr>
              <a:t>”</a:t>
            </a:r>
          </a:p>
          <a:p>
            <a:pPr marL="628650" indent="-342900" algn="just">
              <a:lnSpc>
                <a:spcPct val="150000"/>
              </a:lnSpc>
              <a:buFont typeface="Wingdings" panose="05000000000000000000" pitchFamily="2" charset="2"/>
              <a:buChar char="ü"/>
            </a:pPr>
            <a:r>
              <a:rPr lang="vi-VN" sz="2400" dirty="0">
                <a:solidFill>
                  <a:schemeClr val="bg1"/>
                </a:solidFill>
                <a:latin typeface="#9Slide03 Oswald Light" panose="00000400000000000000" pitchFamily="2" charset="0"/>
              </a:rPr>
              <a:t>Bước 1: Cá nhân đọc thông tin và ghi vào giấy </a:t>
            </a:r>
            <a:r>
              <a:rPr lang="vi-VN" sz="2400" dirty="0" err="1">
                <a:solidFill>
                  <a:schemeClr val="bg1"/>
                </a:solidFill>
                <a:latin typeface="#9Slide03 Oswald Light" panose="00000400000000000000" pitchFamily="2" charset="0"/>
              </a:rPr>
              <a:t>note</a:t>
            </a:r>
            <a:r>
              <a:rPr lang="vi-VN" sz="2400" dirty="0">
                <a:solidFill>
                  <a:schemeClr val="bg1"/>
                </a:solidFill>
                <a:latin typeface="#9Slide03 Oswald Light" panose="00000400000000000000" pitchFamily="2" charset="0"/>
              </a:rPr>
              <a:t> cá nhân.</a:t>
            </a:r>
          </a:p>
          <a:p>
            <a:pPr marL="628650" indent="-342900">
              <a:lnSpc>
                <a:spcPct val="150000"/>
              </a:lnSpc>
              <a:buFont typeface="Wingdings" panose="05000000000000000000" pitchFamily="2" charset="2"/>
              <a:buChar char="ü"/>
            </a:pPr>
            <a:r>
              <a:rPr lang="vi-VN" sz="2400" dirty="0">
                <a:solidFill>
                  <a:schemeClr val="bg1"/>
                </a:solidFill>
                <a:latin typeface="#9Slide03 Oswald Light" panose="00000400000000000000" pitchFamily="2" charset="0"/>
              </a:rPr>
              <a:t>Bước 2: Cá nhân chia sẻ và dán </a:t>
            </a:r>
            <a:r>
              <a:rPr lang="vi-VN" sz="2400" dirty="0" err="1">
                <a:solidFill>
                  <a:schemeClr val="bg1"/>
                </a:solidFill>
                <a:latin typeface="#9Slide03 Oswald Light" panose="00000400000000000000" pitchFamily="2" charset="0"/>
              </a:rPr>
              <a:t>note</a:t>
            </a:r>
            <a:r>
              <a:rPr lang="vi-VN" sz="2400" dirty="0">
                <a:solidFill>
                  <a:schemeClr val="bg1"/>
                </a:solidFill>
                <a:latin typeface="#9Slide03 Oswald Light" panose="00000400000000000000" pitchFamily="2" charset="0"/>
              </a:rPr>
              <a:t> vào vị trí xung quanh PHT.</a:t>
            </a:r>
          </a:p>
          <a:p>
            <a:pPr marL="628650" indent="-342900" algn="just">
              <a:lnSpc>
                <a:spcPct val="150000"/>
              </a:lnSpc>
              <a:buFont typeface="Wingdings" panose="05000000000000000000" pitchFamily="2" charset="2"/>
              <a:buChar char="ü"/>
            </a:pPr>
            <a:r>
              <a:rPr lang="vi-VN" sz="2400" dirty="0">
                <a:solidFill>
                  <a:schemeClr val="bg1"/>
                </a:solidFill>
                <a:latin typeface="#9Slide03 Oswald Light" panose="00000400000000000000" pitchFamily="2" charset="0"/>
              </a:rPr>
              <a:t>Bước 3: Nhóm thống nhất ghi vào PHT của nhóm.</a:t>
            </a:r>
            <a:endParaRPr lang="en-US" sz="2400" dirty="0">
              <a:solidFill>
                <a:schemeClr val="bg1"/>
              </a:solidFill>
              <a:latin typeface="#9Slide03 Oswald Light" panose="00000400000000000000" pitchFamily="2" charset="0"/>
            </a:endParaRPr>
          </a:p>
          <a:p>
            <a:pPr marL="342900" indent="-342900" algn="just">
              <a:lnSpc>
                <a:spcPct val="150000"/>
              </a:lnSpc>
              <a:buFont typeface="Wingdings" panose="05000000000000000000" pitchFamily="2" charset="2"/>
              <a:buChar char="q"/>
            </a:pPr>
            <a:r>
              <a:rPr lang="en-US" sz="2400" dirty="0" err="1">
                <a:solidFill>
                  <a:schemeClr val="bg1"/>
                </a:solidFill>
                <a:latin typeface="#9Slide03 Oswald Light" panose="00000400000000000000" pitchFamily="2" charset="0"/>
              </a:rPr>
              <a:t>Nội</a:t>
            </a:r>
            <a:r>
              <a:rPr lang="en-US" sz="2400" dirty="0">
                <a:solidFill>
                  <a:schemeClr val="bg1"/>
                </a:solidFill>
                <a:latin typeface="#9Slide03 Oswald Light" panose="00000400000000000000" pitchFamily="2" charset="0"/>
              </a:rPr>
              <a:t> dung: </a:t>
            </a:r>
            <a:r>
              <a:rPr lang="en-US" sz="2400" dirty="0" err="1">
                <a:solidFill>
                  <a:schemeClr val="bg1"/>
                </a:solidFill>
                <a:latin typeface="#9Slide03 Oswald Light" panose="00000400000000000000" pitchFamily="2" charset="0"/>
              </a:rPr>
              <a:t>đọc</a:t>
            </a:r>
            <a:r>
              <a:rPr lang="en-US" sz="2400" dirty="0">
                <a:solidFill>
                  <a:schemeClr val="bg1"/>
                </a:solidFill>
                <a:latin typeface="#9Slide03 Oswald Light" panose="00000400000000000000" pitchFamily="2" charset="0"/>
              </a:rPr>
              <a:t> </a:t>
            </a:r>
            <a:r>
              <a:rPr lang="en-US" sz="2400" dirty="0" err="1">
                <a:solidFill>
                  <a:schemeClr val="bg1"/>
                </a:solidFill>
                <a:latin typeface="#9Slide03 Oswald Light" panose="00000400000000000000" pitchFamily="2" charset="0"/>
              </a:rPr>
              <a:t>thông</a:t>
            </a:r>
            <a:r>
              <a:rPr lang="en-US" sz="2400" dirty="0">
                <a:solidFill>
                  <a:schemeClr val="bg1"/>
                </a:solidFill>
                <a:latin typeface="#9Slide03 Oswald Light" panose="00000400000000000000" pitchFamily="2" charset="0"/>
              </a:rPr>
              <a:t> tin SGK </a:t>
            </a:r>
            <a:r>
              <a:rPr lang="en-US" sz="2400" dirty="0" err="1">
                <a:solidFill>
                  <a:schemeClr val="bg1"/>
                </a:solidFill>
                <a:latin typeface="#9Slide03 Oswald Light" panose="00000400000000000000" pitchFamily="2" charset="0"/>
              </a:rPr>
              <a:t>và</a:t>
            </a:r>
            <a:r>
              <a:rPr lang="en-US" sz="2400" dirty="0">
                <a:solidFill>
                  <a:schemeClr val="bg1"/>
                </a:solidFill>
                <a:latin typeface="#9Slide03 Oswald Light" panose="00000400000000000000" pitchFamily="2" charset="0"/>
              </a:rPr>
              <a:t> </a:t>
            </a:r>
            <a:r>
              <a:rPr lang="en-US" sz="2400" dirty="0" err="1">
                <a:solidFill>
                  <a:schemeClr val="bg1"/>
                </a:solidFill>
                <a:latin typeface="#9Slide03 Oswald Light" panose="00000400000000000000" pitchFamily="2" charset="0"/>
              </a:rPr>
              <a:t>hoàn</a:t>
            </a:r>
            <a:r>
              <a:rPr lang="en-US" sz="2400" dirty="0">
                <a:solidFill>
                  <a:schemeClr val="bg1"/>
                </a:solidFill>
                <a:latin typeface="#9Slide03 Oswald Light" panose="00000400000000000000" pitchFamily="2" charset="0"/>
              </a:rPr>
              <a:t> </a:t>
            </a:r>
            <a:r>
              <a:rPr lang="en-US" sz="2400" dirty="0" err="1">
                <a:solidFill>
                  <a:schemeClr val="bg1"/>
                </a:solidFill>
                <a:latin typeface="#9Slide03 Oswald Light" panose="00000400000000000000" pitchFamily="2" charset="0"/>
              </a:rPr>
              <a:t>thành</a:t>
            </a:r>
            <a:r>
              <a:rPr lang="en-US" sz="2400" dirty="0">
                <a:solidFill>
                  <a:schemeClr val="bg1"/>
                </a:solidFill>
                <a:latin typeface="#9Slide03 Oswald Light" panose="00000400000000000000" pitchFamily="2" charset="0"/>
              </a:rPr>
              <a:t> PHT </a:t>
            </a:r>
            <a:r>
              <a:rPr lang="en-US" sz="2400" dirty="0" err="1">
                <a:solidFill>
                  <a:schemeClr val="bg1"/>
                </a:solidFill>
                <a:latin typeface="#9Slide03 Oswald Light" panose="00000400000000000000" pitchFamily="2" charset="0"/>
              </a:rPr>
              <a:t>tình</a:t>
            </a:r>
            <a:r>
              <a:rPr lang="en-US" sz="2400" dirty="0">
                <a:solidFill>
                  <a:schemeClr val="bg1"/>
                </a:solidFill>
                <a:latin typeface="#9Slide03 Oswald Light" panose="00000400000000000000" pitchFamily="2" charset="0"/>
              </a:rPr>
              <a:t> </a:t>
            </a:r>
            <a:r>
              <a:rPr lang="en-US" sz="2400" dirty="0" err="1">
                <a:solidFill>
                  <a:schemeClr val="bg1"/>
                </a:solidFill>
                <a:latin typeface="#9Slide03 Oswald Light" panose="00000400000000000000" pitchFamily="2" charset="0"/>
              </a:rPr>
              <a:t>hình</a:t>
            </a:r>
            <a:r>
              <a:rPr lang="en-US" sz="2400" dirty="0">
                <a:solidFill>
                  <a:schemeClr val="bg1"/>
                </a:solidFill>
                <a:latin typeface="#9Slide03 Oswald Light" panose="00000400000000000000" pitchFamily="2" charset="0"/>
              </a:rPr>
              <a:t> </a:t>
            </a:r>
            <a:r>
              <a:rPr lang="en-US" sz="2400" dirty="0" err="1">
                <a:solidFill>
                  <a:schemeClr val="bg1"/>
                </a:solidFill>
                <a:latin typeface="#9Slide03 Oswald Light" panose="00000400000000000000" pitchFamily="2" charset="0"/>
              </a:rPr>
              <a:t>sử</a:t>
            </a:r>
            <a:r>
              <a:rPr lang="en-US" sz="2400" dirty="0">
                <a:solidFill>
                  <a:schemeClr val="bg1"/>
                </a:solidFill>
                <a:latin typeface="#9Slide03 Oswald Light" panose="00000400000000000000" pitchFamily="2" charset="0"/>
              </a:rPr>
              <a:t> </a:t>
            </a:r>
            <a:r>
              <a:rPr lang="en-US" sz="2400" dirty="0" err="1">
                <a:solidFill>
                  <a:schemeClr val="bg1"/>
                </a:solidFill>
                <a:latin typeface="#9Slide03 Oswald Light" panose="00000400000000000000" pitchFamily="2" charset="0"/>
              </a:rPr>
              <a:t>dụng</a:t>
            </a:r>
            <a:r>
              <a:rPr lang="en-US" sz="2400" dirty="0">
                <a:solidFill>
                  <a:schemeClr val="bg1"/>
                </a:solidFill>
                <a:latin typeface="#9Slide03 Oswald Light" panose="00000400000000000000" pitchFamily="2" charset="0"/>
              </a:rPr>
              <a:t> </a:t>
            </a:r>
            <a:r>
              <a:rPr lang="en-US" sz="2400" dirty="0" err="1">
                <a:solidFill>
                  <a:schemeClr val="bg1"/>
                </a:solidFill>
                <a:latin typeface="#9Slide03 Oswald Light" panose="00000400000000000000" pitchFamily="2" charset="0"/>
              </a:rPr>
              <a:t>lao</a:t>
            </a:r>
            <a:r>
              <a:rPr lang="en-US" sz="2400" dirty="0">
                <a:solidFill>
                  <a:schemeClr val="bg1"/>
                </a:solidFill>
                <a:latin typeface="#9Slide03 Oswald Light" panose="00000400000000000000" pitchFamily="2" charset="0"/>
              </a:rPr>
              <a:t> </a:t>
            </a:r>
            <a:r>
              <a:rPr lang="en-US" sz="2400" dirty="0" err="1">
                <a:solidFill>
                  <a:schemeClr val="bg1"/>
                </a:solidFill>
                <a:latin typeface="#9Slide03 Oswald Light" panose="00000400000000000000" pitchFamily="2" charset="0"/>
              </a:rPr>
              <a:t>động</a:t>
            </a:r>
            <a:r>
              <a:rPr lang="en-US" sz="2400" dirty="0">
                <a:solidFill>
                  <a:schemeClr val="bg1"/>
                </a:solidFill>
                <a:latin typeface="#9Slide03 Oswald Light" panose="00000400000000000000" pitchFamily="2" charset="0"/>
              </a:rPr>
              <a:t> </a:t>
            </a:r>
            <a:r>
              <a:rPr lang="en-US" sz="2400" dirty="0" err="1">
                <a:solidFill>
                  <a:schemeClr val="bg1"/>
                </a:solidFill>
                <a:latin typeface="#9Slide03 Oswald Light" panose="00000400000000000000" pitchFamily="2" charset="0"/>
              </a:rPr>
              <a:t>của</a:t>
            </a:r>
            <a:r>
              <a:rPr lang="en-US" sz="2400" dirty="0">
                <a:solidFill>
                  <a:schemeClr val="bg1"/>
                </a:solidFill>
                <a:latin typeface="#9Slide03 Oswald Light" panose="00000400000000000000" pitchFamily="2" charset="0"/>
              </a:rPr>
              <a:t> </a:t>
            </a:r>
            <a:r>
              <a:rPr lang="en-US" sz="2400" dirty="0" err="1">
                <a:solidFill>
                  <a:schemeClr val="bg1"/>
                </a:solidFill>
                <a:latin typeface="#9Slide03 Oswald Light" panose="00000400000000000000" pitchFamily="2" charset="0"/>
              </a:rPr>
              <a:t>Việt</a:t>
            </a:r>
            <a:r>
              <a:rPr lang="en-US" sz="2400" dirty="0">
                <a:solidFill>
                  <a:schemeClr val="bg1"/>
                </a:solidFill>
                <a:latin typeface="#9Slide03 Oswald Light" panose="00000400000000000000" pitchFamily="2" charset="0"/>
              </a:rPr>
              <a:t> Nam </a:t>
            </a:r>
          </a:p>
          <a:p>
            <a:pPr marL="342900" indent="-342900" algn="just">
              <a:lnSpc>
                <a:spcPct val="150000"/>
              </a:lnSpc>
              <a:buFont typeface="Wingdings" panose="05000000000000000000" pitchFamily="2" charset="2"/>
              <a:buChar char="q"/>
            </a:pPr>
            <a:r>
              <a:rPr lang="en-US" sz="2400" dirty="0" err="1">
                <a:solidFill>
                  <a:schemeClr val="bg1"/>
                </a:solidFill>
                <a:latin typeface="#9Slide03 Oswald Light" panose="00000400000000000000" pitchFamily="2" charset="0"/>
              </a:rPr>
              <a:t>Thời</a:t>
            </a:r>
            <a:r>
              <a:rPr lang="en-US" sz="2400" dirty="0">
                <a:solidFill>
                  <a:schemeClr val="bg1"/>
                </a:solidFill>
                <a:latin typeface="#9Slide03 Oswald Light" panose="00000400000000000000" pitchFamily="2" charset="0"/>
              </a:rPr>
              <a:t> </a:t>
            </a:r>
            <a:r>
              <a:rPr lang="en-US" sz="2400" dirty="0" err="1">
                <a:solidFill>
                  <a:schemeClr val="bg1"/>
                </a:solidFill>
                <a:latin typeface="#9Slide03 Oswald Light" panose="00000400000000000000" pitchFamily="2" charset="0"/>
              </a:rPr>
              <a:t>gian</a:t>
            </a:r>
            <a:r>
              <a:rPr lang="en-US" sz="2400" dirty="0">
                <a:solidFill>
                  <a:schemeClr val="bg1"/>
                </a:solidFill>
                <a:latin typeface="#9Slide03 Oswald Light" panose="00000400000000000000" pitchFamily="2" charset="0"/>
              </a:rPr>
              <a:t>: …….. </a:t>
            </a:r>
            <a:r>
              <a:rPr lang="en-US" sz="2400" dirty="0" err="1">
                <a:solidFill>
                  <a:schemeClr val="bg1"/>
                </a:solidFill>
                <a:latin typeface="#9Slide03 Oswald Light" panose="00000400000000000000" pitchFamily="2" charset="0"/>
              </a:rPr>
              <a:t>phút</a:t>
            </a:r>
            <a:endParaRPr lang="en-US" sz="2400" dirty="0">
              <a:solidFill>
                <a:schemeClr val="bg1"/>
              </a:solidFill>
              <a:latin typeface="#9Slide03 Oswald Light" panose="00000400000000000000" pitchFamily="2" charset="0"/>
            </a:endParaRPr>
          </a:p>
        </p:txBody>
      </p:sp>
      <p:pic>
        <p:nvPicPr>
          <p:cNvPr id="13" name="Picture 12">
            <a:extLst>
              <a:ext uri="{FF2B5EF4-FFF2-40B4-BE49-F238E27FC236}">
                <a16:creationId xmlns:a16="http://schemas.microsoft.com/office/drawing/2014/main" id="{28E14FB5-2DB3-4BBC-E493-EACDD2930A6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3716000" y="3406447"/>
            <a:ext cx="3371722" cy="2499053"/>
          </a:xfrm>
          <a:prstGeom prst="rect">
            <a:avLst/>
          </a:prstGeom>
          <a:solidFill>
            <a:schemeClr val="bg1"/>
          </a:solidFill>
        </p:spPr>
      </p:pic>
      <p:pic>
        <p:nvPicPr>
          <p:cNvPr id="15" name="Picture 14">
            <a:extLst>
              <a:ext uri="{FF2B5EF4-FFF2-40B4-BE49-F238E27FC236}">
                <a16:creationId xmlns:a16="http://schemas.microsoft.com/office/drawing/2014/main" id="{ECE75038-F6C7-6862-14A0-5F476EC24DA7}"/>
              </a:ext>
            </a:extLst>
          </p:cNvPr>
          <p:cNvPicPr>
            <a:picLocks noChangeAspect="1"/>
          </p:cNvPicPr>
          <p:nvPr/>
        </p:nvPicPr>
        <p:blipFill>
          <a:blip r:embed="rId8"/>
          <a:stretch>
            <a:fillRect/>
          </a:stretch>
        </p:blipFill>
        <p:spPr>
          <a:xfrm>
            <a:off x="9404751" y="6057901"/>
            <a:ext cx="7702021" cy="3099408"/>
          </a:xfrm>
          <a:prstGeom prst="rect">
            <a:avLst/>
          </a:prstGeom>
        </p:spPr>
      </p:pic>
      <p:pic>
        <p:nvPicPr>
          <p:cNvPr id="16" name="Picture 15" descr="A group of people sitting at a table&#10;&#10;Description automatically generated">
            <a:extLst>
              <a:ext uri="{FF2B5EF4-FFF2-40B4-BE49-F238E27FC236}">
                <a16:creationId xmlns:a16="http://schemas.microsoft.com/office/drawing/2014/main" id="{473E3E61-DCD7-A4A0-0393-51F93652A62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9587" y="6117384"/>
            <a:ext cx="4384813" cy="32886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951519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93621"/>
        </a:solidFill>
        <a:effectLst/>
      </p:bgPr>
    </p:bg>
    <p:spTree>
      <p:nvGrpSpPr>
        <p:cNvPr id="1" name=""/>
        <p:cNvGrpSpPr/>
        <p:nvPr/>
      </p:nvGrpSpPr>
      <p:grpSpPr>
        <a:xfrm>
          <a:off x="0" y="0"/>
          <a:ext cx="0" cy="0"/>
          <a:chOff x="0" y="0"/>
          <a:chExt cx="0" cy="0"/>
        </a:xfrm>
      </p:grpSpPr>
      <p:sp>
        <p:nvSpPr>
          <p:cNvPr id="6" name="Freeform 6"/>
          <p:cNvSpPr/>
          <p:nvPr/>
        </p:nvSpPr>
        <p:spPr>
          <a:xfrm rot="-1642097" flipH="1">
            <a:off x="19240262" y="1503716"/>
            <a:ext cx="1001448" cy="1071588"/>
          </a:xfrm>
          <a:custGeom>
            <a:avLst/>
            <a:gdLst/>
            <a:ahLst/>
            <a:cxnLst/>
            <a:rect l="l" t="t" r="r" b="b"/>
            <a:pathLst>
              <a:path w="1001448" h="1071588">
                <a:moveTo>
                  <a:pt x="1001448" y="0"/>
                </a:moveTo>
                <a:lnTo>
                  <a:pt x="0" y="0"/>
                </a:lnTo>
                <a:lnTo>
                  <a:pt x="0" y="1071587"/>
                </a:lnTo>
                <a:lnTo>
                  <a:pt x="1001448" y="1071587"/>
                </a:lnTo>
                <a:lnTo>
                  <a:pt x="1001448"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Rectangle: Single Corner Snipped 6">
            <a:extLst>
              <a:ext uri="{FF2B5EF4-FFF2-40B4-BE49-F238E27FC236}">
                <a16:creationId xmlns:a16="http://schemas.microsoft.com/office/drawing/2014/main" id="{7C0FB182-F981-342B-5A7F-9290C38D4B47}"/>
              </a:ext>
            </a:extLst>
          </p:cNvPr>
          <p:cNvSpPr/>
          <p:nvPr/>
        </p:nvSpPr>
        <p:spPr>
          <a:xfrm>
            <a:off x="0" y="30480"/>
            <a:ext cx="5334000" cy="914400"/>
          </a:xfrm>
          <a:prstGeom prst="snip1Rect">
            <a:avLst/>
          </a:prstGeom>
          <a:no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C00000"/>
                </a:solidFill>
                <a:effectLst/>
                <a:uLnTx/>
                <a:uFillTx/>
                <a:latin typeface="#9Slide03 Bebas Neue Bold" panose="020B0606020202050201" pitchFamily="34" charset="0"/>
                <a:ea typeface="+mn-ea"/>
                <a:cs typeface="+mn-cs"/>
              </a:rPr>
              <a:t>I. ĐẶC ĐIỂM NGUỒN LAO ĐỘNG</a:t>
            </a:r>
          </a:p>
        </p:txBody>
      </p:sp>
      <p:sp>
        <p:nvSpPr>
          <p:cNvPr id="8" name="Rectangle: Single Corner Snipped 7">
            <a:extLst>
              <a:ext uri="{FF2B5EF4-FFF2-40B4-BE49-F238E27FC236}">
                <a16:creationId xmlns:a16="http://schemas.microsoft.com/office/drawing/2014/main" id="{69B57174-60AC-759E-085C-DBAD758DD832}"/>
              </a:ext>
            </a:extLst>
          </p:cNvPr>
          <p:cNvSpPr/>
          <p:nvPr/>
        </p:nvSpPr>
        <p:spPr>
          <a:xfrm>
            <a:off x="5638800" y="0"/>
            <a:ext cx="5638800" cy="944880"/>
          </a:xfrm>
          <a:prstGeom prst="snip1Rect">
            <a:avLst/>
          </a:prstGeom>
          <a:solidFill>
            <a:schemeClr val="bg1">
              <a:lumMod val="95000"/>
            </a:schemeClr>
          </a:solidFill>
          <a:ln>
            <a:solidFill>
              <a:srgbClr val="C0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C00000"/>
                </a:solidFill>
                <a:effectLst/>
                <a:uLnTx/>
                <a:uFillTx/>
                <a:latin typeface="#9Slide03 Bebas Neue Bold" panose="020B0606020202050201" pitchFamily="34" charset="0"/>
                <a:ea typeface="+mn-ea"/>
                <a:cs typeface="+mn-cs"/>
              </a:rPr>
              <a:t>II. SỬ DỤNG LAO ĐỘNG</a:t>
            </a:r>
          </a:p>
        </p:txBody>
      </p:sp>
      <p:sp>
        <p:nvSpPr>
          <p:cNvPr id="9" name="Rectangle: Single Corner Snipped 8">
            <a:extLst>
              <a:ext uri="{FF2B5EF4-FFF2-40B4-BE49-F238E27FC236}">
                <a16:creationId xmlns:a16="http://schemas.microsoft.com/office/drawing/2014/main" id="{400324FD-40A1-566A-814E-73AD4C3871C5}"/>
              </a:ext>
            </a:extLst>
          </p:cNvPr>
          <p:cNvSpPr/>
          <p:nvPr/>
        </p:nvSpPr>
        <p:spPr>
          <a:xfrm>
            <a:off x="11582400" y="30480"/>
            <a:ext cx="6370320" cy="914400"/>
          </a:xfrm>
          <a:prstGeom prst="snip1Rect">
            <a:avLst/>
          </a:prstGeom>
          <a:solidFill>
            <a:srgbClr val="89362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C00000"/>
                </a:solidFill>
                <a:effectLst/>
                <a:uLnTx/>
                <a:uFillTx/>
                <a:latin typeface="#9Slide03 Bebas Neue Bold" panose="020B0606020202050201" pitchFamily="34" charset="0"/>
                <a:ea typeface="+mn-ea"/>
                <a:cs typeface="+mn-cs"/>
              </a:rPr>
              <a:t>III. VẤN ĐỀ VIỆC LÀ VÀ HƯỚNG GIẢI QUYẾT</a:t>
            </a:r>
          </a:p>
        </p:txBody>
      </p:sp>
      <p:pic>
        <p:nvPicPr>
          <p:cNvPr id="3" name="Picture 2" descr="A group of people in blue suits&#10;&#10;Description automatically generated">
            <a:extLst>
              <a:ext uri="{FF2B5EF4-FFF2-40B4-BE49-F238E27FC236}">
                <a16:creationId xmlns:a16="http://schemas.microsoft.com/office/drawing/2014/main" id="{6AE5F6EA-5E4F-C54A-3CAB-67E261D64F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03464" y="4457700"/>
            <a:ext cx="2941564" cy="1805955"/>
          </a:xfrm>
          <a:prstGeom prst="rect">
            <a:avLst/>
          </a:prstGeom>
          <a:ln>
            <a:noFill/>
          </a:ln>
          <a:effectLst>
            <a:outerShdw blurRad="292100" dist="139700" dir="2700000" algn="tl" rotWithShape="0">
              <a:srgbClr val="333333">
                <a:alpha val="65000"/>
              </a:srgbClr>
            </a:outerShdw>
          </a:effectLst>
        </p:spPr>
      </p:pic>
      <p:pic>
        <p:nvPicPr>
          <p:cNvPr id="4" name="Picture 3" descr="A cartoon character standing in a circle of arrows&#10;&#10;Description automatically generated">
            <a:extLst>
              <a:ext uri="{FF2B5EF4-FFF2-40B4-BE49-F238E27FC236}">
                <a16:creationId xmlns:a16="http://schemas.microsoft.com/office/drawing/2014/main" id="{E65B3BAD-8F8B-F6E0-6AE0-38A89E969CB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288000" y="4315440"/>
            <a:ext cx="3114060" cy="3114060"/>
          </a:xfrm>
          <a:prstGeom prst="rect">
            <a:avLst/>
          </a:prstGeom>
          <a:ln>
            <a:noFill/>
          </a:ln>
          <a:effectLst>
            <a:outerShdw blurRad="292100" dist="139700" dir="2700000" algn="tl" rotWithShape="0">
              <a:srgbClr val="333333">
                <a:alpha val="65000"/>
              </a:srgbClr>
            </a:outerShdw>
          </a:effectLst>
        </p:spPr>
      </p:pic>
      <p:pic>
        <p:nvPicPr>
          <p:cNvPr id="5" name="Picture 4" descr="A group of people sitting at a table&#10;&#10;Description automatically generated">
            <a:extLst>
              <a:ext uri="{FF2B5EF4-FFF2-40B4-BE49-F238E27FC236}">
                <a16:creationId xmlns:a16="http://schemas.microsoft.com/office/drawing/2014/main" id="{AE31A209-A14A-E8D8-D30A-3DD8F822072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11291" y="7348987"/>
            <a:ext cx="2769064" cy="2076799"/>
          </a:xfrm>
          <a:prstGeom prst="rect">
            <a:avLst/>
          </a:prstGeom>
          <a:ln>
            <a:noFill/>
          </a:ln>
          <a:effectLst>
            <a:outerShdw blurRad="292100" dist="139700" dir="2700000" algn="tl" rotWithShape="0">
              <a:srgbClr val="333333">
                <a:alpha val="65000"/>
              </a:srgbClr>
            </a:outerShdw>
          </a:effectLst>
        </p:spPr>
      </p:pic>
      <p:sp>
        <p:nvSpPr>
          <p:cNvPr id="2" name="Freeform: Shape 1">
            <a:extLst>
              <a:ext uri="{FF2B5EF4-FFF2-40B4-BE49-F238E27FC236}">
                <a16:creationId xmlns:a16="http://schemas.microsoft.com/office/drawing/2014/main" id="{F721568E-C6C4-A123-23C9-7F7B20C2E0BC}"/>
              </a:ext>
            </a:extLst>
          </p:cNvPr>
          <p:cNvSpPr/>
          <p:nvPr/>
        </p:nvSpPr>
        <p:spPr>
          <a:xfrm>
            <a:off x="-152400" y="0"/>
            <a:ext cx="18440400" cy="10287000"/>
          </a:xfrm>
          <a:custGeom>
            <a:avLst/>
            <a:gdLst>
              <a:gd name="connsiteX0" fmla="*/ 7162800 w 10858500"/>
              <a:gd name="connsiteY0" fmla="*/ 0 h 7029450"/>
              <a:gd name="connsiteX1" fmla="*/ 10858500 w 10858500"/>
              <a:gd name="connsiteY1" fmla="*/ 0 h 7029450"/>
              <a:gd name="connsiteX2" fmla="*/ 10858500 w 10858500"/>
              <a:gd name="connsiteY2" fmla="*/ 7029450 h 7029450"/>
              <a:gd name="connsiteX3" fmla="*/ 0 w 10858500"/>
              <a:gd name="connsiteY3" fmla="*/ 7029450 h 7029450"/>
              <a:gd name="connsiteX4" fmla="*/ 0 w 10858500"/>
              <a:gd name="connsiteY4" fmla="*/ 19050 h 7029450"/>
              <a:gd name="connsiteX5" fmla="*/ 4171950 w 10858500"/>
              <a:gd name="connsiteY5" fmla="*/ 19050 h 7029450"/>
              <a:gd name="connsiteX6" fmla="*/ 4171950 w 10858500"/>
              <a:gd name="connsiteY6" fmla="*/ 19050 h 702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58500" h="7029450">
                <a:moveTo>
                  <a:pt x="7162800" y="0"/>
                </a:moveTo>
                <a:lnTo>
                  <a:pt x="10858500" y="0"/>
                </a:lnTo>
                <a:lnTo>
                  <a:pt x="10858500" y="7029450"/>
                </a:lnTo>
                <a:lnTo>
                  <a:pt x="0" y="7029450"/>
                </a:lnTo>
                <a:lnTo>
                  <a:pt x="0" y="19050"/>
                </a:lnTo>
                <a:lnTo>
                  <a:pt x="4171950" y="19050"/>
                </a:lnTo>
                <a:lnTo>
                  <a:pt x="4171950" y="19050"/>
                </a:lnTo>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8E14FB5-2DB3-4BBC-E493-EACDD2930A6B}"/>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1564535" y="3208173"/>
            <a:ext cx="857186" cy="2499053"/>
          </a:xfrm>
          <a:prstGeom prst="rect">
            <a:avLst/>
          </a:prstGeom>
          <a:solidFill>
            <a:schemeClr val="bg1"/>
          </a:solidFill>
        </p:spPr>
      </p:pic>
      <p:pic>
        <p:nvPicPr>
          <p:cNvPr id="15" name="Picture 14">
            <a:extLst>
              <a:ext uri="{FF2B5EF4-FFF2-40B4-BE49-F238E27FC236}">
                <a16:creationId xmlns:a16="http://schemas.microsoft.com/office/drawing/2014/main" id="{ECE75038-F6C7-6862-14A0-5F476EC24DA7}"/>
              </a:ext>
            </a:extLst>
          </p:cNvPr>
          <p:cNvPicPr>
            <a:picLocks noChangeAspect="1"/>
          </p:cNvPicPr>
          <p:nvPr/>
        </p:nvPicPr>
        <p:blipFill>
          <a:blip r:embed="rId9"/>
          <a:stretch>
            <a:fillRect/>
          </a:stretch>
        </p:blipFill>
        <p:spPr>
          <a:xfrm>
            <a:off x="21564535" y="7353300"/>
            <a:ext cx="1714372" cy="3099408"/>
          </a:xfrm>
          <a:prstGeom prst="rect">
            <a:avLst/>
          </a:prstGeom>
        </p:spPr>
      </p:pic>
      <p:pic>
        <p:nvPicPr>
          <p:cNvPr id="16" name="Picture 15" descr="A group of people sitting at a table&#10;&#10;Description automatically generated">
            <a:extLst>
              <a:ext uri="{FF2B5EF4-FFF2-40B4-BE49-F238E27FC236}">
                <a16:creationId xmlns:a16="http://schemas.microsoft.com/office/drawing/2014/main" id="{473E3E61-DCD7-A4A0-0393-51F93652A62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839876" y="7348987"/>
            <a:ext cx="2769064" cy="2076798"/>
          </a:xfrm>
          <a:prstGeom prst="rect">
            <a:avLst/>
          </a:prstGeom>
          <a:ln>
            <a:noFill/>
          </a:ln>
          <a:effectLst>
            <a:outerShdw blurRad="292100" dist="139700" dir="2700000" algn="tl" rotWithShape="0">
              <a:srgbClr val="333333">
                <a:alpha val="65000"/>
              </a:srgbClr>
            </a:outerShdw>
          </a:effectLst>
        </p:spPr>
      </p:pic>
      <p:graphicFrame>
        <p:nvGraphicFramePr>
          <p:cNvPr id="11" name="Chart 10">
            <a:extLst>
              <a:ext uri="{FF2B5EF4-FFF2-40B4-BE49-F238E27FC236}">
                <a16:creationId xmlns:a16="http://schemas.microsoft.com/office/drawing/2014/main" id="{276A7234-5570-0F26-7EBB-3253FC09621C}"/>
              </a:ext>
            </a:extLst>
          </p:cNvPr>
          <p:cNvGraphicFramePr/>
          <p:nvPr>
            <p:extLst>
              <p:ext uri="{D42A27DB-BD31-4B8C-83A1-F6EECF244321}">
                <p14:modId xmlns:p14="http://schemas.microsoft.com/office/powerpoint/2010/main" val="3508952895"/>
              </p:ext>
            </p:extLst>
          </p:nvPr>
        </p:nvGraphicFramePr>
        <p:xfrm>
          <a:off x="1058103" y="1349158"/>
          <a:ext cx="6606540" cy="4945380"/>
        </p:xfrm>
        <a:graphic>
          <a:graphicData uri="http://schemas.openxmlformats.org/drawingml/2006/chart">
            <c:chart xmlns:c="http://schemas.openxmlformats.org/drawingml/2006/chart" xmlns:r="http://schemas.openxmlformats.org/officeDocument/2006/relationships" r:id="rId10"/>
          </a:graphicData>
        </a:graphic>
      </p:graphicFrame>
      <p:cxnSp>
        <p:nvCxnSpPr>
          <p:cNvPr id="17" name="Straight Arrow Connector 16">
            <a:extLst>
              <a:ext uri="{FF2B5EF4-FFF2-40B4-BE49-F238E27FC236}">
                <a16:creationId xmlns:a16="http://schemas.microsoft.com/office/drawing/2014/main" id="{B3DA7E1D-0CE8-33EA-62C6-311A3BE9FE4C}"/>
              </a:ext>
            </a:extLst>
          </p:cNvPr>
          <p:cNvCxnSpPr/>
          <p:nvPr/>
        </p:nvCxnSpPr>
        <p:spPr>
          <a:xfrm>
            <a:off x="7258459" y="5037070"/>
            <a:ext cx="469792"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155135C-F120-5B35-DA2B-CFDC62D57DC7}"/>
              </a:ext>
            </a:extLst>
          </p:cNvPr>
          <p:cNvSpPr txBox="1"/>
          <p:nvPr/>
        </p:nvSpPr>
        <p:spPr>
          <a:xfrm flipH="1">
            <a:off x="7633456" y="5284720"/>
            <a:ext cx="651594" cy="400110"/>
          </a:xfrm>
          <a:prstGeom prst="rect">
            <a:avLst/>
          </a:prstGeom>
          <a:noFill/>
        </p:spPr>
        <p:txBody>
          <a:bodyPr wrap="square" rtlCol="0">
            <a:spAutoFit/>
          </a:bodyPr>
          <a:lstStyle/>
          <a:p>
            <a:r>
              <a:rPr lang="en-US" sz="2000" dirty="0" err="1">
                <a:solidFill>
                  <a:schemeClr val="bg1"/>
                </a:solidFill>
                <a:latin typeface="#9Slide03 Oswald Light" panose="00000400000000000000" pitchFamily="2" charset="0"/>
              </a:rPr>
              <a:t>Năm</a:t>
            </a:r>
            <a:endParaRPr lang="en-US" sz="2000" dirty="0">
              <a:solidFill>
                <a:schemeClr val="bg1"/>
              </a:solidFill>
              <a:latin typeface="#9Slide03 Oswald Light" panose="00000400000000000000" pitchFamily="2" charset="0"/>
            </a:endParaRPr>
          </a:p>
        </p:txBody>
      </p:sp>
      <p:sp>
        <p:nvSpPr>
          <p:cNvPr id="20" name="TextBox 19">
            <a:extLst>
              <a:ext uri="{FF2B5EF4-FFF2-40B4-BE49-F238E27FC236}">
                <a16:creationId xmlns:a16="http://schemas.microsoft.com/office/drawing/2014/main" id="{C6939FE0-9164-C938-D4ED-398C0C406B44}"/>
              </a:ext>
            </a:extLst>
          </p:cNvPr>
          <p:cNvSpPr txBox="1"/>
          <p:nvPr/>
        </p:nvSpPr>
        <p:spPr>
          <a:xfrm>
            <a:off x="1411291" y="1333500"/>
            <a:ext cx="6074174" cy="830997"/>
          </a:xfrm>
          <a:prstGeom prst="rect">
            <a:avLst/>
          </a:prstGeom>
          <a:noFill/>
        </p:spPr>
        <p:txBody>
          <a:bodyPr wrap="square">
            <a:spAutoFit/>
          </a:bodyPr>
          <a:lstStyle/>
          <a:p>
            <a:pPr algn="ctr"/>
            <a:r>
              <a:rPr lang="vi-VN" sz="2400" dirty="0">
                <a:solidFill>
                  <a:schemeClr val="bg1"/>
                </a:solidFill>
                <a:latin typeface="#9Slide03 Bebas Neue Bold" panose="020B0606020202050201" pitchFamily="34" charset="0"/>
              </a:rPr>
              <a:t>Cơ cấu lao động từ 15 tuổi trở lên đang làm việc hằng năm theo ngành kinh tế ở nước ta, giai đoạn 2005 - 2021</a:t>
            </a:r>
            <a:endParaRPr lang="en-US" sz="2400" dirty="0">
              <a:solidFill>
                <a:schemeClr val="bg1"/>
              </a:solidFill>
              <a:latin typeface="#9Slide03 Bebas Neue Bold" panose="020B0606020202050201" pitchFamily="34" charset="0"/>
            </a:endParaRPr>
          </a:p>
        </p:txBody>
      </p:sp>
      <p:sp>
        <p:nvSpPr>
          <p:cNvPr id="21" name="TextBox 20">
            <a:extLst>
              <a:ext uri="{FF2B5EF4-FFF2-40B4-BE49-F238E27FC236}">
                <a16:creationId xmlns:a16="http://schemas.microsoft.com/office/drawing/2014/main" id="{C6939FE0-9164-C938-D4ED-398C0C406B44}"/>
              </a:ext>
            </a:extLst>
          </p:cNvPr>
          <p:cNvSpPr txBox="1"/>
          <p:nvPr/>
        </p:nvSpPr>
        <p:spPr>
          <a:xfrm>
            <a:off x="10463204" y="1349158"/>
            <a:ext cx="6074174" cy="1200329"/>
          </a:xfrm>
          <a:prstGeom prst="rect">
            <a:avLst/>
          </a:prstGeom>
          <a:noFill/>
        </p:spPr>
        <p:txBody>
          <a:bodyPr wrap="square">
            <a:spAutoFit/>
          </a:bodyPr>
          <a:lstStyle/>
          <a:p>
            <a:pPr algn="ctr"/>
            <a:r>
              <a:rPr lang="vi-VN" sz="2400" dirty="0">
                <a:solidFill>
                  <a:schemeClr val="bg1"/>
                </a:solidFill>
                <a:latin typeface="#9Slide03 Bebas Neue Bold" panose="020B0606020202050201" pitchFamily="34" charset="0"/>
              </a:rPr>
              <a:t>Cơ cấu lao động từ 15 tuổi trở lên đang làm việc hằng năm phân theo thành phần kinh tế nước ta, năm 2005 và 2021 </a:t>
            </a:r>
            <a:r>
              <a:rPr lang="vi-VN" sz="2400" i="1" dirty="0">
                <a:solidFill>
                  <a:schemeClr val="bg1"/>
                </a:solidFill>
                <a:latin typeface="#9Slide03 Oswald Light" panose="00000400000000000000" pitchFamily="2" charset="0"/>
              </a:rPr>
              <a:t>(Đơn vị: %)</a:t>
            </a:r>
            <a:endParaRPr lang="en-US" sz="2400" i="1" dirty="0">
              <a:solidFill>
                <a:schemeClr val="bg1"/>
              </a:solidFill>
              <a:latin typeface="#9Slide03 Oswald Light" panose="00000400000000000000" pitchFamily="2" charset="0"/>
            </a:endParaRPr>
          </a:p>
        </p:txBody>
      </p:sp>
      <p:graphicFrame>
        <p:nvGraphicFramePr>
          <p:cNvPr id="22" name="Chart 21">
            <a:extLst>
              <a:ext uri="{FF2B5EF4-FFF2-40B4-BE49-F238E27FC236}">
                <a16:creationId xmlns:a16="http://schemas.microsoft.com/office/drawing/2014/main" id="{79B12E7F-D4F8-7CB8-CA97-F17A0A810C49}"/>
              </a:ext>
            </a:extLst>
          </p:cNvPr>
          <p:cNvGraphicFramePr/>
          <p:nvPr>
            <p:extLst>
              <p:ext uri="{D42A27DB-BD31-4B8C-83A1-F6EECF244321}">
                <p14:modId xmlns:p14="http://schemas.microsoft.com/office/powerpoint/2010/main" val="3728117538"/>
              </p:ext>
            </p:extLst>
          </p:nvPr>
        </p:nvGraphicFramePr>
        <p:xfrm>
          <a:off x="9632152" y="2461944"/>
          <a:ext cx="8221145" cy="3594781"/>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3" name="Chart 22">
            <a:extLst>
              <a:ext uri="{FF2B5EF4-FFF2-40B4-BE49-F238E27FC236}">
                <a16:creationId xmlns:a16="http://schemas.microsoft.com/office/drawing/2014/main" id="{93C469E0-9B54-2E22-EE63-F08E73B2DBFB}"/>
              </a:ext>
            </a:extLst>
          </p:cNvPr>
          <p:cNvGraphicFramePr/>
          <p:nvPr>
            <p:extLst>
              <p:ext uri="{D42A27DB-BD31-4B8C-83A1-F6EECF244321}">
                <p14:modId xmlns:p14="http://schemas.microsoft.com/office/powerpoint/2010/main" val="1730347581"/>
              </p:ext>
            </p:extLst>
          </p:nvPr>
        </p:nvGraphicFramePr>
        <p:xfrm>
          <a:off x="13667121" y="2461943"/>
          <a:ext cx="7368699" cy="3594781"/>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24" name="Table 23">
            <a:extLst>
              <a:ext uri="{FF2B5EF4-FFF2-40B4-BE49-F238E27FC236}">
                <a16:creationId xmlns:a16="http://schemas.microsoft.com/office/drawing/2014/main" id="{3FF72CCF-5131-A3C9-A7CF-C0CE3F33B7D9}"/>
              </a:ext>
            </a:extLst>
          </p:cNvPr>
          <p:cNvGraphicFramePr>
            <a:graphicFrameLocks noGrp="1"/>
          </p:cNvGraphicFramePr>
          <p:nvPr>
            <p:extLst>
              <p:ext uri="{D42A27DB-BD31-4B8C-83A1-F6EECF244321}">
                <p14:modId xmlns:p14="http://schemas.microsoft.com/office/powerpoint/2010/main" val="357890641"/>
              </p:ext>
            </p:extLst>
          </p:nvPr>
        </p:nvGraphicFramePr>
        <p:xfrm>
          <a:off x="5446146" y="7324824"/>
          <a:ext cx="6858000" cy="2377438"/>
        </p:xfrm>
        <a:graphic>
          <a:graphicData uri="http://schemas.openxmlformats.org/drawingml/2006/table">
            <a:tbl>
              <a:tblPr firstRow="1" firstCol="1" bandRow="1">
                <a:tableStyleId>{B301B821-A1FF-4177-AEE7-76D212191A09}</a:tableStyleId>
              </a:tblPr>
              <a:tblGrid>
                <a:gridCol w="2188430">
                  <a:extLst>
                    <a:ext uri="{9D8B030D-6E8A-4147-A177-3AD203B41FA5}">
                      <a16:colId xmlns:a16="http://schemas.microsoft.com/office/drawing/2014/main" val="3157967856"/>
                    </a:ext>
                  </a:extLst>
                </a:gridCol>
                <a:gridCol w="2334785">
                  <a:extLst>
                    <a:ext uri="{9D8B030D-6E8A-4147-A177-3AD203B41FA5}">
                      <a16:colId xmlns:a16="http://schemas.microsoft.com/office/drawing/2014/main" val="437249892"/>
                    </a:ext>
                  </a:extLst>
                </a:gridCol>
                <a:gridCol w="2334785">
                  <a:extLst>
                    <a:ext uri="{9D8B030D-6E8A-4147-A177-3AD203B41FA5}">
                      <a16:colId xmlns:a16="http://schemas.microsoft.com/office/drawing/2014/main" val="574880322"/>
                    </a:ext>
                  </a:extLst>
                </a:gridCol>
              </a:tblGrid>
              <a:tr h="501027">
                <a:tc>
                  <a:txBody>
                    <a:bodyPr/>
                    <a:lstStyle/>
                    <a:p>
                      <a:pPr indent="180340" algn="ctr">
                        <a:lnSpc>
                          <a:spcPct val="107000"/>
                        </a:lnSpc>
                        <a:spcAft>
                          <a:spcPts val="600"/>
                        </a:spcAft>
                      </a:pPr>
                      <a:r>
                        <a:rPr lang="en-US" sz="2000">
                          <a:effectLst/>
                          <a:latin typeface="#9Slide03 Oswald Light" panose="00000400000000000000" pitchFamily="2" charset="0"/>
                        </a:rPr>
                        <a:t>Năm</a:t>
                      </a:r>
                      <a:endParaRPr lang="en-US" sz="1800">
                        <a:effectLst/>
                        <a:latin typeface="#9Slide03 Oswald Light" panose="00000400000000000000" pitchFamily="2"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07000"/>
                        </a:lnSpc>
                        <a:spcAft>
                          <a:spcPts val="600"/>
                        </a:spcAft>
                      </a:pPr>
                      <a:r>
                        <a:rPr lang="en-US" sz="2000" dirty="0">
                          <a:effectLst/>
                          <a:latin typeface="#9Slide03 Oswald Light" panose="00000400000000000000" pitchFamily="2" charset="0"/>
                        </a:rPr>
                        <a:t>Thành </a:t>
                      </a:r>
                      <a:r>
                        <a:rPr lang="en-US" sz="2000" dirty="0" err="1">
                          <a:effectLst/>
                          <a:latin typeface="#9Slide03 Oswald Light" panose="00000400000000000000" pitchFamily="2" charset="0"/>
                        </a:rPr>
                        <a:t>thị</a:t>
                      </a:r>
                      <a:endParaRPr lang="en-US" sz="1800" dirty="0">
                        <a:effectLst/>
                        <a:latin typeface="#9Slide03 Oswald Light" panose="00000400000000000000" pitchFamily="2"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07000"/>
                        </a:lnSpc>
                        <a:spcAft>
                          <a:spcPts val="600"/>
                        </a:spcAft>
                      </a:pPr>
                      <a:r>
                        <a:rPr lang="en-US" sz="2000">
                          <a:effectLst/>
                          <a:latin typeface="#9Slide03 Oswald Light" panose="00000400000000000000" pitchFamily="2" charset="0"/>
                        </a:rPr>
                        <a:t>Nông thôn</a:t>
                      </a:r>
                      <a:endParaRPr lang="en-US" sz="1800">
                        <a:effectLst/>
                        <a:latin typeface="#9Slide03 Oswald Light" panose="00000400000000000000" pitchFamily="2"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7849256"/>
                  </a:ext>
                </a:extLst>
              </a:tr>
              <a:tr h="501027">
                <a:tc>
                  <a:txBody>
                    <a:bodyPr/>
                    <a:lstStyle/>
                    <a:p>
                      <a:pPr indent="180340" algn="ctr">
                        <a:lnSpc>
                          <a:spcPct val="107000"/>
                        </a:lnSpc>
                        <a:spcAft>
                          <a:spcPts val="600"/>
                        </a:spcAft>
                      </a:pPr>
                      <a:r>
                        <a:rPr lang="en-US" sz="2000">
                          <a:effectLst/>
                          <a:latin typeface="#9Slide03 Oswald Light" panose="00000400000000000000" pitchFamily="2" charset="0"/>
                        </a:rPr>
                        <a:t>2005</a:t>
                      </a:r>
                      <a:endParaRPr lang="en-US" sz="1800">
                        <a:effectLst/>
                        <a:latin typeface="#9Slide03 Oswald Light" panose="00000400000000000000" pitchFamily="2"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07000"/>
                        </a:lnSpc>
                        <a:spcAft>
                          <a:spcPts val="600"/>
                        </a:spcAft>
                      </a:pPr>
                      <a:r>
                        <a:rPr lang="en-US" sz="2000">
                          <a:effectLst/>
                          <a:latin typeface="#9Slide03 Oswald Light" panose="00000400000000000000" pitchFamily="2" charset="0"/>
                        </a:rPr>
                        <a:t>22.5</a:t>
                      </a:r>
                      <a:endParaRPr lang="en-US" sz="1800">
                        <a:effectLst/>
                        <a:latin typeface="#9Slide03 Oswald Light" panose="00000400000000000000" pitchFamily="2"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07000"/>
                        </a:lnSpc>
                        <a:spcAft>
                          <a:spcPts val="600"/>
                        </a:spcAft>
                      </a:pPr>
                      <a:r>
                        <a:rPr lang="en-US" sz="2000" dirty="0">
                          <a:effectLst/>
                          <a:latin typeface="#9Slide03 Oswald Light" panose="00000400000000000000" pitchFamily="2" charset="0"/>
                        </a:rPr>
                        <a:t>74.5</a:t>
                      </a:r>
                      <a:endParaRPr lang="en-US" sz="1800" dirty="0">
                        <a:effectLst/>
                        <a:latin typeface="#9Slide03 Oswald Light" panose="00000400000000000000" pitchFamily="2"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3444906"/>
                  </a:ext>
                </a:extLst>
              </a:tr>
              <a:tr h="373330">
                <a:tc>
                  <a:txBody>
                    <a:bodyPr/>
                    <a:lstStyle/>
                    <a:p>
                      <a:pPr indent="180340" algn="ctr">
                        <a:lnSpc>
                          <a:spcPct val="107000"/>
                        </a:lnSpc>
                        <a:spcAft>
                          <a:spcPts val="600"/>
                        </a:spcAft>
                      </a:pPr>
                      <a:r>
                        <a:rPr lang="en-US" sz="2000">
                          <a:effectLst/>
                          <a:latin typeface="#9Slide03 Oswald Light" panose="00000400000000000000" pitchFamily="2" charset="0"/>
                        </a:rPr>
                        <a:t>2010</a:t>
                      </a:r>
                      <a:endParaRPr lang="en-US" sz="1800">
                        <a:effectLst/>
                        <a:latin typeface="#9Slide03 Oswald Light" panose="00000400000000000000" pitchFamily="2"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07000"/>
                        </a:lnSpc>
                        <a:spcAft>
                          <a:spcPts val="600"/>
                        </a:spcAft>
                      </a:pPr>
                      <a:r>
                        <a:rPr lang="en-US" sz="2000">
                          <a:effectLst/>
                          <a:latin typeface="#9Slide03 Oswald Light" panose="00000400000000000000" pitchFamily="2" charset="0"/>
                        </a:rPr>
                        <a:t>28.3</a:t>
                      </a:r>
                      <a:endParaRPr lang="en-US" sz="1800">
                        <a:effectLst/>
                        <a:latin typeface="#9Slide03 Oswald Light" panose="00000400000000000000" pitchFamily="2"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07000"/>
                        </a:lnSpc>
                        <a:spcAft>
                          <a:spcPts val="600"/>
                        </a:spcAft>
                      </a:pPr>
                      <a:r>
                        <a:rPr lang="en-US" sz="2000">
                          <a:effectLst/>
                          <a:latin typeface="#9Slide03 Oswald Light" panose="00000400000000000000" pitchFamily="2" charset="0"/>
                        </a:rPr>
                        <a:t>71.7</a:t>
                      </a:r>
                      <a:endParaRPr lang="en-US" sz="1800">
                        <a:effectLst/>
                        <a:latin typeface="#9Slide03 Oswald Light" panose="00000400000000000000" pitchFamily="2"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89590196"/>
                  </a:ext>
                </a:extLst>
              </a:tr>
              <a:tr h="501027">
                <a:tc>
                  <a:txBody>
                    <a:bodyPr/>
                    <a:lstStyle/>
                    <a:p>
                      <a:pPr indent="180340" algn="ctr">
                        <a:lnSpc>
                          <a:spcPct val="107000"/>
                        </a:lnSpc>
                        <a:spcAft>
                          <a:spcPts val="600"/>
                        </a:spcAft>
                      </a:pPr>
                      <a:r>
                        <a:rPr lang="en-US" sz="2000">
                          <a:effectLst/>
                          <a:latin typeface="#9Slide03 Oswald Light" panose="00000400000000000000" pitchFamily="2" charset="0"/>
                        </a:rPr>
                        <a:t>2015</a:t>
                      </a:r>
                      <a:endParaRPr lang="en-US" sz="1800">
                        <a:effectLst/>
                        <a:latin typeface="#9Slide03 Oswald Light" panose="00000400000000000000" pitchFamily="2"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07000"/>
                        </a:lnSpc>
                        <a:spcAft>
                          <a:spcPts val="600"/>
                        </a:spcAft>
                      </a:pPr>
                      <a:r>
                        <a:rPr lang="en-US" sz="2000">
                          <a:effectLst/>
                          <a:latin typeface="#9Slide03 Oswald Light" panose="00000400000000000000" pitchFamily="2" charset="0"/>
                        </a:rPr>
                        <a:t>31.2</a:t>
                      </a:r>
                      <a:endParaRPr lang="en-US" sz="1800">
                        <a:effectLst/>
                        <a:latin typeface="#9Slide03 Oswald Light" panose="00000400000000000000" pitchFamily="2"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07000"/>
                        </a:lnSpc>
                        <a:spcAft>
                          <a:spcPts val="600"/>
                        </a:spcAft>
                      </a:pPr>
                      <a:r>
                        <a:rPr lang="en-US" sz="2000">
                          <a:effectLst/>
                          <a:latin typeface="#9Slide03 Oswald Light" panose="00000400000000000000" pitchFamily="2" charset="0"/>
                        </a:rPr>
                        <a:t>68.8</a:t>
                      </a:r>
                      <a:endParaRPr lang="en-US" sz="1800">
                        <a:effectLst/>
                        <a:latin typeface="#9Slide03 Oswald Light" panose="00000400000000000000" pitchFamily="2"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5506141"/>
                  </a:ext>
                </a:extLst>
              </a:tr>
              <a:tr h="501027">
                <a:tc>
                  <a:txBody>
                    <a:bodyPr/>
                    <a:lstStyle/>
                    <a:p>
                      <a:pPr indent="180340" algn="ctr">
                        <a:lnSpc>
                          <a:spcPct val="107000"/>
                        </a:lnSpc>
                        <a:spcAft>
                          <a:spcPts val="600"/>
                        </a:spcAft>
                      </a:pPr>
                      <a:r>
                        <a:rPr lang="en-US" sz="2000">
                          <a:effectLst/>
                          <a:latin typeface="#9Slide03 Oswald Light" panose="00000400000000000000" pitchFamily="2" charset="0"/>
                        </a:rPr>
                        <a:t>2021</a:t>
                      </a:r>
                      <a:endParaRPr lang="en-US" sz="1800">
                        <a:effectLst/>
                        <a:latin typeface="#9Slide03 Oswald Light" panose="00000400000000000000" pitchFamily="2"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07000"/>
                        </a:lnSpc>
                        <a:spcAft>
                          <a:spcPts val="600"/>
                        </a:spcAft>
                      </a:pPr>
                      <a:r>
                        <a:rPr lang="en-US" sz="2000">
                          <a:effectLst/>
                          <a:latin typeface="#9Slide03 Oswald Light" panose="00000400000000000000" pitchFamily="2" charset="0"/>
                        </a:rPr>
                        <a:t>36.7</a:t>
                      </a:r>
                      <a:endParaRPr lang="en-US" sz="1800">
                        <a:effectLst/>
                        <a:latin typeface="#9Slide03 Oswald Light" panose="00000400000000000000" pitchFamily="2"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07000"/>
                        </a:lnSpc>
                        <a:spcAft>
                          <a:spcPts val="600"/>
                        </a:spcAft>
                      </a:pPr>
                      <a:r>
                        <a:rPr lang="en-US" sz="2000" dirty="0">
                          <a:effectLst/>
                          <a:latin typeface="#9Slide03 Oswald Light" panose="00000400000000000000" pitchFamily="2" charset="0"/>
                        </a:rPr>
                        <a:t>63.3</a:t>
                      </a:r>
                      <a:endParaRPr lang="en-US" sz="1800" dirty="0">
                        <a:effectLst/>
                        <a:latin typeface="#9Slide03 Oswald Light" panose="00000400000000000000" pitchFamily="2"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94318604"/>
                  </a:ext>
                </a:extLst>
              </a:tr>
            </a:tbl>
          </a:graphicData>
        </a:graphic>
      </p:graphicFrame>
      <p:cxnSp>
        <p:nvCxnSpPr>
          <p:cNvPr id="26" name="Straight Connector 25">
            <a:extLst>
              <a:ext uri="{FF2B5EF4-FFF2-40B4-BE49-F238E27FC236}">
                <a16:creationId xmlns:a16="http://schemas.microsoft.com/office/drawing/2014/main" id="{CFB00531-5137-3EF3-A7E6-D09D24F850EE}"/>
              </a:ext>
            </a:extLst>
          </p:cNvPr>
          <p:cNvCxnSpPr/>
          <p:nvPr/>
        </p:nvCxnSpPr>
        <p:spPr>
          <a:xfrm>
            <a:off x="-1217651" y="10901509"/>
            <a:ext cx="19202400" cy="67071"/>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9CB3FC87-AF68-0B3D-5E4B-25E4384A9F43}"/>
              </a:ext>
            </a:extLst>
          </p:cNvPr>
          <p:cNvSpPr txBox="1"/>
          <p:nvPr/>
        </p:nvSpPr>
        <p:spPr>
          <a:xfrm>
            <a:off x="5157157" y="6137133"/>
            <a:ext cx="7435978" cy="1200329"/>
          </a:xfrm>
          <a:prstGeom prst="rect">
            <a:avLst/>
          </a:prstGeom>
          <a:noFill/>
        </p:spPr>
        <p:txBody>
          <a:bodyPr wrap="square">
            <a:spAutoFit/>
          </a:bodyPr>
          <a:lstStyle/>
          <a:p>
            <a:pPr algn="ctr"/>
            <a:r>
              <a:rPr lang="vi-VN" sz="2400" dirty="0">
                <a:solidFill>
                  <a:schemeClr val="bg1"/>
                </a:solidFill>
                <a:latin typeface="#9Slide03 Bebas Neue Bold" panose="020B0606020202050201" pitchFamily="34" charset="0"/>
              </a:rPr>
              <a:t>Cơ cấu lao động từ 15 tuổi trở lên đang làm việc hằng năm phân theo thành thị và nông thôn ở nước ta, giai đoạn 2005 – 2021 </a:t>
            </a:r>
            <a:endParaRPr lang="en-US" sz="2400" dirty="0">
              <a:solidFill>
                <a:schemeClr val="bg1"/>
              </a:solidFill>
              <a:latin typeface="#9Slide03 Bebas Neue Bold" panose="020B0606020202050201" pitchFamily="34" charset="0"/>
            </a:endParaRPr>
          </a:p>
          <a:p>
            <a:pPr algn="ctr"/>
            <a:r>
              <a:rPr lang="en-US" sz="2400" i="1" dirty="0">
                <a:solidFill>
                  <a:schemeClr val="bg1"/>
                </a:solidFill>
                <a:latin typeface="#9Slide03 Bebas Neue Bold" panose="020B0606020202050201" pitchFamily="34" charset="0"/>
              </a:rPr>
              <a:t>                                                                                                                   </a:t>
            </a:r>
            <a:r>
              <a:rPr lang="vi-VN" sz="2400" i="1" dirty="0">
                <a:solidFill>
                  <a:schemeClr val="bg1"/>
                </a:solidFill>
                <a:latin typeface="#9Slide03 Oswald Light" panose="00000400000000000000" pitchFamily="2" charset="0"/>
              </a:rPr>
              <a:t>(Đơn vị: %)</a:t>
            </a:r>
            <a:endParaRPr lang="en-US" sz="2400" i="1" dirty="0">
              <a:solidFill>
                <a:schemeClr val="bg1"/>
              </a:solidFill>
              <a:latin typeface="#9Slide03 Oswald Light" panose="00000400000000000000" pitchFamily="2" charset="0"/>
            </a:endParaRPr>
          </a:p>
        </p:txBody>
      </p:sp>
      <p:sp>
        <p:nvSpPr>
          <p:cNvPr id="30" name="TextBox 29">
            <a:extLst>
              <a:ext uri="{FF2B5EF4-FFF2-40B4-BE49-F238E27FC236}">
                <a16:creationId xmlns:a16="http://schemas.microsoft.com/office/drawing/2014/main" id="{4330475F-B32D-DEEE-B515-2B1721733984}"/>
              </a:ext>
            </a:extLst>
          </p:cNvPr>
          <p:cNvSpPr txBox="1"/>
          <p:nvPr/>
        </p:nvSpPr>
        <p:spPr>
          <a:xfrm>
            <a:off x="6624638" y="9797784"/>
            <a:ext cx="4886324" cy="369332"/>
          </a:xfrm>
          <a:prstGeom prst="rect">
            <a:avLst/>
          </a:prstGeom>
          <a:noFill/>
        </p:spPr>
        <p:txBody>
          <a:bodyPr wrap="square">
            <a:spAutoFit/>
          </a:bodyPr>
          <a:lstStyle/>
          <a:p>
            <a:pPr algn="ctr"/>
            <a:r>
              <a:rPr lang="en-US" dirty="0">
                <a:solidFill>
                  <a:schemeClr val="bg1"/>
                </a:solidFill>
                <a:latin typeface="#9Slide03 Oswald Light" panose="00000400000000000000" pitchFamily="2" charset="0"/>
              </a:rPr>
              <a:t>(</a:t>
            </a:r>
            <a:r>
              <a:rPr lang="en-US" dirty="0" err="1">
                <a:solidFill>
                  <a:schemeClr val="bg1"/>
                </a:solidFill>
                <a:latin typeface="#9Slide03 Oswald Light" panose="00000400000000000000" pitchFamily="2" charset="0"/>
              </a:rPr>
              <a:t>Nguồn</a:t>
            </a:r>
            <a:r>
              <a:rPr lang="en-US" dirty="0">
                <a:solidFill>
                  <a:schemeClr val="bg1"/>
                </a:solidFill>
                <a:latin typeface="#9Slide03 Oswald Light" panose="00000400000000000000" pitchFamily="2" charset="0"/>
              </a:rPr>
              <a:t>: </a:t>
            </a:r>
            <a:r>
              <a:rPr lang="en-US" dirty="0" err="1">
                <a:solidFill>
                  <a:schemeClr val="bg1"/>
                </a:solidFill>
                <a:latin typeface="#9Slide03 Oswald Light" panose="00000400000000000000" pitchFamily="2" charset="0"/>
              </a:rPr>
              <a:t>Tổng</a:t>
            </a:r>
            <a:r>
              <a:rPr lang="en-US" dirty="0">
                <a:solidFill>
                  <a:schemeClr val="bg1"/>
                </a:solidFill>
                <a:latin typeface="#9Slide03 Oswald Light" panose="00000400000000000000" pitchFamily="2" charset="0"/>
              </a:rPr>
              <a:t> </a:t>
            </a:r>
            <a:r>
              <a:rPr lang="en-US" dirty="0" err="1">
                <a:solidFill>
                  <a:schemeClr val="bg1"/>
                </a:solidFill>
                <a:latin typeface="#9Slide03 Oswald Light" panose="00000400000000000000" pitchFamily="2" charset="0"/>
              </a:rPr>
              <a:t>cục</a:t>
            </a:r>
            <a:r>
              <a:rPr lang="en-US" dirty="0">
                <a:solidFill>
                  <a:schemeClr val="bg1"/>
                </a:solidFill>
                <a:latin typeface="#9Slide03 Oswald Light" panose="00000400000000000000" pitchFamily="2" charset="0"/>
              </a:rPr>
              <a:t> </a:t>
            </a:r>
            <a:r>
              <a:rPr lang="en-US" dirty="0" err="1">
                <a:solidFill>
                  <a:schemeClr val="bg1"/>
                </a:solidFill>
                <a:latin typeface="#9Slide03 Oswald Light" panose="00000400000000000000" pitchFamily="2" charset="0"/>
              </a:rPr>
              <a:t>Thống</a:t>
            </a:r>
            <a:r>
              <a:rPr lang="en-US" dirty="0">
                <a:solidFill>
                  <a:schemeClr val="bg1"/>
                </a:solidFill>
                <a:latin typeface="#9Slide03 Oswald Light" panose="00000400000000000000" pitchFamily="2" charset="0"/>
              </a:rPr>
              <a:t> </a:t>
            </a:r>
            <a:r>
              <a:rPr lang="en-US" dirty="0" err="1">
                <a:solidFill>
                  <a:schemeClr val="bg1"/>
                </a:solidFill>
                <a:latin typeface="#9Slide03 Oswald Light" panose="00000400000000000000" pitchFamily="2" charset="0"/>
              </a:rPr>
              <a:t>kê</a:t>
            </a:r>
            <a:r>
              <a:rPr lang="en-US" dirty="0">
                <a:solidFill>
                  <a:schemeClr val="bg1"/>
                </a:solidFill>
                <a:latin typeface="#9Slide03 Oswald Light" panose="00000400000000000000" pitchFamily="2" charset="0"/>
              </a:rPr>
              <a:t>, 2011, 2016 </a:t>
            </a:r>
            <a:r>
              <a:rPr lang="en-US" dirty="0" err="1">
                <a:solidFill>
                  <a:schemeClr val="bg1"/>
                </a:solidFill>
                <a:latin typeface="#9Slide03 Oswald Light" panose="00000400000000000000" pitchFamily="2" charset="0"/>
              </a:rPr>
              <a:t>và</a:t>
            </a:r>
            <a:r>
              <a:rPr lang="en-US" dirty="0">
                <a:solidFill>
                  <a:schemeClr val="bg1"/>
                </a:solidFill>
                <a:latin typeface="#9Slide03 Oswald Light" panose="00000400000000000000" pitchFamily="2" charset="0"/>
              </a:rPr>
              <a:t> 2022)</a:t>
            </a:r>
          </a:p>
        </p:txBody>
      </p:sp>
    </p:spTree>
    <p:extLst>
      <p:ext uri="{BB962C8B-B14F-4D97-AF65-F5344CB8AC3E}">
        <p14:creationId xmlns:p14="http://schemas.microsoft.com/office/powerpoint/2010/main" val="1495692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93621"/>
        </a:solidFill>
        <a:effectLst/>
      </p:bgPr>
    </p:bg>
    <p:spTree>
      <p:nvGrpSpPr>
        <p:cNvPr id="1" name=""/>
        <p:cNvGrpSpPr/>
        <p:nvPr/>
      </p:nvGrpSpPr>
      <p:grpSpPr>
        <a:xfrm>
          <a:off x="0" y="0"/>
          <a:ext cx="0" cy="0"/>
          <a:chOff x="0" y="0"/>
          <a:chExt cx="0" cy="0"/>
        </a:xfrm>
      </p:grpSpPr>
      <p:sp>
        <p:nvSpPr>
          <p:cNvPr id="6" name="Freeform 6"/>
          <p:cNvSpPr/>
          <p:nvPr/>
        </p:nvSpPr>
        <p:spPr>
          <a:xfrm rot="-1642097" flipH="1">
            <a:off x="19240262" y="1503716"/>
            <a:ext cx="1001448" cy="1071588"/>
          </a:xfrm>
          <a:custGeom>
            <a:avLst/>
            <a:gdLst/>
            <a:ahLst/>
            <a:cxnLst/>
            <a:rect l="l" t="t" r="r" b="b"/>
            <a:pathLst>
              <a:path w="1001448" h="1071588">
                <a:moveTo>
                  <a:pt x="1001448" y="0"/>
                </a:moveTo>
                <a:lnTo>
                  <a:pt x="0" y="0"/>
                </a:lnTo>
                <a:lnTo>
                  <a:pt x="0" y="1071587"/>
                </a:lnTo>
                <a:lnTo>
                  <a:pt x="1001448" y="1071587"/>
                </a:lnTo>
                <a:lnTo>
                  <a:pt x="1001448"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Rectangle: Single Corner Snipped 6">
            <a:extLst>
              <a:ext uri="{FF2B5EF4-FFF2-40B4-BE49-F238E27FC236}">
                <a16:creationId xmlns:a16="http://schemas.microsoft.com/office/drawing/2014/main" id="{7C0FB182-F981-342B-5A7F-9290C38D4B47}"/>
              </a:ext>
            </a:extLst>
          </p:cNvPr>
          <p:cNvSpPr/>
          <p:nvPr/>
        </p:nvSpPr>
        <p:spPr>
          <a:xfrm>
            <a:off x="0" y="30480"/>
            <a:ext cx="5334000" cy="914400"/>
          </a:xfrm>
          <a:prstGeom prst="snip1Rect">
            <a:avLst/>
          </a:prstGeom>
          <a:no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C00000"/>
                </a:solidFill>
                <a:effectLst/>
                <a:uLnTx/>
                <a:uFillTx/>
                <a:latin typeface="#9Slide03 Bebas Neue Bold" panose="020B0606020202050201" pitchFamily="34" charset="0"/>
                <a:ea typeface="+mn-ea"/>
                <a:cs typeface="+mn-cs"/>
              </a:rPr>
              <a:t>I. ĐẶC ĐIỂM NGUỒN LAO ĐỘNG</a:t>
            </a:r>
          </a:p>
        </p:txBody>
      </p:sp>
      <p:sp>
        <p:nvSpPr>
          <p:cNvPr id="8" name="Rectangle: Single Corner Snipped 7">
            <a:extLst>
              <a:ext uri="{FF2B5EF4-FFF2-40B4-BE49-F238E27FC236}">
                <a16:creationId xmlns:a16="http://schemas.microsoft.com/office/drawing/2014/main" id="{69B57174-60AC-759E-085C-DBAD758DD832}"/>
              </a:ext>
            </a:extLst>
          </p:cNvPr>
          <p:cNvSpPr/>
          <p:nvPr/>
        </p:nvSpPr>
        <p:spPr>
          <a:xfrm>
            <a:off x="5638800" y="0"/>
            <a:ext cx="5638800" cy="944880"/>
          </a:xfrm>
          <a:prstGeom prst="snip1Rect">
            <a:avLst/>
          </a:prstGeom>
          <a:solidFill>
            <a:schemeClr val="bg1">
              <a:lumMod val="95000"/>
            </a:schemeClr>
          </a:solidFill>
          <a:ln>
            <a:solidFill>
              <a:srgbClr val="C0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C00000"/>
                </a:solidFill>
                <a:effectLst/>
                <a:uLnTx/>
                <a:uFillTx/>
                <a:latin typeface="#9Slide03 Bebas Neue Bold" panose="020B0606020202050201" pitchFamily="34" charset="0"/>
                <a:ea typeface="+mn-ea"/>
                <a:cs typeface="+mn-cs"/>
              </a:rPr>
              <a:t>II. SỬ DỤNG LAO ĐỘNG</a:t>
            </a:r>
          </a:p>
        </p:txBody>
      </p:sp>
      <p:sp>
        <p:nvSpPr>
          <p:cNvPr id="9" name="Rectangle: Single Corner Snipped 8">
            <a:extLst>
              <a:ext uri="{FF2B5EF4-FFF2-40B4-BE49-F238E27FC236}">
                <a16:creationId xmlns:a16="http://schemas.microsoft.com/office/drawing/2014/main" id="{400324FD-40A1-566A-814E-73AD4C3871C5}"/>
              </a:ext>
            </a:extLst>
          </p:cNvPr>
          <p:cNvSpPr/>
          <p:nvPr/>
        </p:nvSpPr>
        <p:spPr>
          <a:xfrm>
            <a:off x="11582400" y="30480"/>
            <a:ext cx="6370320" cy="914400"/>
          </a:xfrm>
          <a:prstGeom prst="snip1Rect">
            <a:avLst/>
          </a:prstGeom>
          <a:solidFill>
            <a:srgbClr val="89362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C00000"/>
                </a:solidFill>
                <a:effectLst/>
                <a:uLnTx/>
                <a:uFillTx/>
                <a:latin typeface="#9Slide03 Bebas Neue Bold" panose="020B0606020202050201" pitchFamily="34" charset="0"/>
                <a:ea typeface="+mn-ea"/>
                <a:cs typeface="+mn-cs"/>
              </a:rPr>
              <a:t>III. VẤN ĐỀ VIỆC LÀ VÀ HƯỚNG GIẢI QUYẾT</a:t>
            </a:r>
          </a:p>
        </p:txBody>
      </p:sp>
      <p:pic>
        <p:nvPicPr>
          <p:cNvPr id="3" name="Picture 2" descr="A group of people in blue suits&#10;&#10;Description automatically generated">
            <a:extLst>
              <a:ext uri="{FF2B5EF4-FFF2-40B4-BE49-F238E27FC236}">
                <a16:creationId xmlns:a16="http://schemas.microsoft.com/office/drawing/2014/main" id="{6AE5F6EA-5E4F-C54A-3CAB-67E261D64F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03464" y="4457700"/>
            <a:ext cx="2941564" cy="1805955"/>
          </a:xfrm>
          <a:prstGeom prst="rect">
            <a:avLst/>
          </a:prstGeom>
          <a:ln>
            <a:noFill/>
          </a:ln>
          <a:effectLst>
            <a:outerShdw blurRad="292100" dist="139700" dir="2700000" algn="tl" rotWithShape="0">
              <a:srgbClr val="333333">
                <a:alpha val="65000"/>
              </a:srgbClr>
            </a:outerShdw>
          </a:effectLst>
        </p:spPr>
      </p:pic>
      <p:pic>
        <p:nvPicPr>
          <p:cNvPr id="4" name="Picture 3" descr="A cartoon character standing in a circle of arrows&#10;&#10;Description automatically generated">
            <a:extLst>
              <a:ext uri="{FF2B5EF4-FFF2-40B4-BE49-F238E27FC236}">
                <a16:creationId xmlns:a16="http://schemas.microsoft.com/office/drawing/2014/main" id="{E65B3BAD-8F8B-F6E0-6AE0-38A89E969CB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288000" y="3393335"/>
            <a:ext cx="3114060" cy="3114060"/>
          </a:xfrm>
          <a:prstGeom prst="rect">
            <a:avLst/>
          </a:prstGeom>
          <a:ln>
            <a:noFill/>
          </a:ln>
          <a:effectLst>
            <a:outerShdw blurRad="292100" dist="139700" dir="2700000" algn="tl" rotWithShape="0">
              <a:srgbClr val="333333">
                <a:alpha val="65000"/>
              </a:srgbClr>
            </a:outerShdw>
          </a:effectLst>
        </p:spPr>
      </p:pic>
      <p:pic>
        <p:nvPicPr>
          <p:cNvPr id="5" name="Picture 4" descr="A group of people sitting at a table&#10;&#10;Description automatically generated">
            <a:extLst>
              <a:ext uri="{FF2B5EF4-FFF2-40B4-BE49-F238E27FC236}">
                <a16:creationId xmlns:a16="http://schemas.microsoft.com/office/drawing/2014/main" id="{AE31A209-A14A-E8D8-D30A-3DD8F822072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16415" y="8004770"/>
            <a:ext cx="2585726" cy="1939295"/>
          </a:xfrm>
          <a:prstGeom prst="rect">
            <a:avLst/>
          </a:prstGeom>
          <a:ln>
            <a:noFill/>
          </a:ln>
          <a:effectLst>
            <a:outerShdw blurRad="292100" dist="139700" dir="2700000" algn="tl" rotWithShape="0">
              <a:srgbClr val="333333">
                <a:alpha val="65000"/>
              </a:srgbClr>
            </a:outerShdw>
          </a:effectLst>
        </p:spPr>
      </p:pic>
      <p:sp>
        <p:nvSpPr>
          <p:cNvPr id="2" name="Freeform: Shape 1">
            <a:extLst>
              <a:ext uri="{FF2B5EF4-FFF2-40B4-BE49-F238E27FC236}">
                <a16:creationId xmlns:a16="http://schemas.microsoft.com/office/drawing/2014/main" id="{F721568E-C6C4-A123-23C9-7F7B20C2E0BC}"/>
              </a:ext>
            </a:extLst>
          </p:cNvPr>
          <p:cNvSpPr/>
          <p:nvPr/>
        </p:nvSpPr>
        <p:spPr>
          <a:xfrm>
            <a:off x="-152400" y="0"/>
            <a:ext cx="18440400" cy="10287000"/>
          </a:xfrm>
          <a:custGeom>
            <a:avLst/>
            <a:gdLst>
              <a:gd name="connsiteX0" fmla="*/ 7162800 w 10858500"/>
              <a:gd name="connsiteY0" fmla="*/ 0 h 7029450"/>
              <a:gd name="connsiteX1" fmla="*/ 10858500 w 10858500"/>
              <a:gd name="connsiteY1" fmla="*/ 0 h 7029450"/>
              <a:gd name="connsiteX2" fmla="*/ 10858500 w 10858500"/>
              <a:gd name="connsiteY2" fmla="*/ 7029450 h 7029450"/>
              <a:gd name="connsiteX3" fmla="*/ 0 w 10858500"/>
              <a:gd name="connsiteY3" fmla="*/ 7029450 h 7029450"/>
              <a:gd name="connsiteX4" fmla="*/ 0 w 10858500"/>
              <a:gd name="connsiteY4" fmla="*/ 19050 h 7029450"/>
              <a:gd name="connsiteX5" fmla="*/ 4171950 w 10858500"/>
              <a:gd name="connsiteY5" fmla="*/ 19050 h 7029450"/>
              <a:gd name="connsiteX6" fmla="*/ 4171950 w 10858500"/>
              <a:gd name="connsiteY6" fmla="*/ 19050 h 702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58500" h="7029450">
                <a:moveTo>
                  <a:pt x="7162800" y="0"/>
                </a:moveTo>
                <a:lnTo>
                  <a:pt x="10858500" y="0"/>
                </a:lnTo>
                <a:lnTo>
                  <a:pt x="10858500" y="7029450"/>
                </a:lnTo>
                <a:lnTo>
                  <a:pt x="0" y="7029450"/>
                </a:lnTo>
                <a:lnTo>
                  <a:pt x="0" y="19050"/>
                </a:lnTo>
                <a:lnTo>
                  <a:pt x="4171950" y="19050"/>
                </a:lnTo>
                <a:lnTo>
                  <a:pt x="4171950" y="19050"/>
                </a:lnTo>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8E14FB5-2DB3-4BBC-E493-EACDD2930A6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9049999" y="3208173"/>
            <a:ext cx="3371722" cy="2499053"/>
          </a:xfrm>
          <a:prstGeom prst="rect">
            <a:avLst/>
          </a:prstGeom>
          <a:solidFill>
            <a:schemeClr val="bg1"/>
          </a:solidFill>
        </p:spPr>
      </p:pic>
      <p:pic>
        <p:nvPicPr>
          <p:cNvPr id="16" name="Picture 15" descr="A group of people sitting at a table&#10;&#10;Description automatically generated">
            <a:extLst>
              <a:ext uri="{FF2B5EF4-FFF2-40B4-BE49-F238E27FC236}">
                <a16:creationId xmlns:a16="http://schemas.microsoft.com/office/drawing/2014/main" id="{473E3E61-DCD7-A4A0-0393-51F93652A62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601450" y="8004770"/>
            <a:ext cx="2677272" cy="2007954"/>
          </a:xfrm>
          <a:prstGeom prst="rect">
            <a:avLst/>
          </a:prstGeom>
          <a:ln>
            <a:noFill/>
          </a:ln>
          <a:effectLst>
            <a:outerShdw blurRad="292100" dist="139700" dir="2700000" algn="tl" rotWithShape="0">
              <a:srgbClr val="333333">
                <a:alpha val="65000"/>
              </a:srgbClr>
            </a:outerShdw>
          </a:effectLst>
        </p:spPr>
      </p:pic>
      <p:graphicFrame>
        <p:nvGraphicFramePr>
          <p:cNvPr id="19" name="Table 18">
            <a:extLst>
              <a:ext uri="{FF2B5EF4-FFF2-40B4-BE49-F238E27FC236}">
                <a16:creationId xmlns:a16="http://schemas.microsoft.com/office/drawing/2014/main" id="{62C77B85-91E4-1EF7-C84C-A9F75A91D016}"/>
              </a:ext>
            </a:extLst>
          </p:cNvPr>
          <p:cNvGraphicFramePr>
            <a:graphicFrameLocks noGrp="1"/>
          </p:cNvGraphicFramePr>
          <p:nvPr>
            <p:extLst>
              <p:ext uri="{D42A27DB-BD31-4B8C-83A1-F6EECF244321}">
                <p14:modId xmlns:p14="http://schemas.microsoft.com/office/powerpoint/2010/main" val="1213718325"/>
              </p:ext>
            </p:extLst>
          </p:nvPr>
        </p:nvGraphicFramePr>
        <p:xfrm>
          <a:off x="1555337" y="1915138"/>
          <a:ext cx="15177325" cy="5553736"/>
        </p:xfrm>
        <a:graphic>
          <a:graphicData uri="http://schemas.openxmlformats.org/drawingml/2006/table">
            <a:tbl>
              <a:tblPr firstRow="1" bandRow="1">
                <a:tableStyleId>{1FECB4D8-DB02-4DC6-A0A2-4F2EBAE1DC90}</a:tableStyleId>
              </a:tblPr>
              <a:tblGrid>
                <a:gridCol w="2276668">
                  <a:extLst>
                    <a:ext uri="{9D8B030D-6E8A-4147-A177-3AD203B41FA5}">
                      <a16:colId xmlns:a16="http://schemas.microsoft.com/office/drawing/2014/main" val="3953985437"/>
                    </a:ext>
                  </a:extLst>
                </a:gridCol>
                <a:gridCol w="2502160">
                  <a:extLst>
                    <a:ext uri="{9D8B030D-6E8A-4147-A177-3AD203B41FA5}">
                      <a16:colId xmlns:a16="http://schemas.microsoft.com/office/drawing/2014/main" val="2902169313"/>
                    </a:ext>
                  </a:extLst>
                </a:gridCol>
                <a:gridCol w="3466618">
                  <a:extLst>
                    <a:ext uri="{9D8B030D-6E8A-4147-A177-3AD203B41FA5}">
                      <a16:colId xmlns:a16="http://schemas.microsoft.com/office/drawing/2014/main" val="996549521"/>
                    </a:ext>
                  </a:extLst>
                </a:gridCol>
                <a:gridCol w="3466618">
                  <a:extLst>
                    <a:ext uri="{9D8B030D-6E8A-4147-A177-3AD203B41FA5}">
                      <a16:colId xmlns:a16="http://schemas.microsoft.com/office/drawing/2014/main" val="1724232811"/>
                    </a:ext>
                  </a:extLst>
                </a:gridCol>
                <a:gridCol w="3465261">
                  <a:extLst>
                    <a:ext uri="{9D8B030D-6E8A-4147-A177-3AD203B41FA5}">
                      <a16:colId xmlns:a16="http://schemas.microsoft.com/office/drawing/2014/main" val="4001125402"/>
                    </a:ext>
                  </a:extLst>
                </a:gridCol>
              </a:tblGrid>
              <a:tr h="1026742">
                <a:tc gridSpan="2">
                  <a:txBody>
                    <a:bodyPr/>
                    <a:lstStyle/>
                    <a:p>
                      <a:pPr indent="24130" algn="ctr">
                        <a:lnSpc>
                          <a:spcPct val="120000"/>
                        </a:lnSpc>
                        <a:spcAft>
                          <a:spcPts val="600"/>
                        </a:spcAft>
                      </a:pPr>
                      <a:r>
                        <a:rPr lang="vi-VN" sz="2400" dirty="0">
                          <a:effectLst/>
                          <a:latin typeface="#9Slide03 Oswald Light" panose="00000400000000000000" pitchFamily="2" charset="0"/>
                        </a:rPr>
                        <a:t>Cơ cấu lao động</a:t>
                      </a:r>
                      <a:endParaRPr lang="en-US" sz="2400" dirty="0">
                        <a:effectLst/>
                        <a:latin typeface="#9Slide03 Oswald Light" panose="00000400000000000000" pitchFamily="2" charset="0"/>
                        <a:ea typeface="Times New Roman" panose="02020603050405020304" pitchFamily="18" charset="0"/>
                      </a:endParaRPr>
                    </a:p>
                  </a:txBody>
                  <a:tcPr marL="79967" marR="79967" marT="39983" marB="399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indent="180340" algn="ctr">
                        <a:lnSpc>
                          <a:spcPct val="120000"/>
                        </a:lnSpc>
                        <a:spcAft>
                          <a:spcPts val="600"/>
                        </a:spcAft>
                      </a:pPr>
                      <a:r>
                        <a:rPr lang="vi-VN" sz="2400" dirty="0">
                          <a:effectLst/>
                          <a:latin typeface="#9Slide03 Oswald Light" panose="00000400000000000000" pitchFamily="2" charset="0"/>
                        </a:rPr>
                        <a:t>Theo </a:t>
                      </a:r>
                      <a:r>
                        <a:rPr lang="en-US" sz="2400" dirty="0">
                          <a:effectLst/>
                          <a:latin typeface="#9Slide03 Oswald Light" panose="00000400000000000000" pitchFamily="2" charset="0"/>
                        </a:rPr>
                        <a:t> </a:t>
                      </a:r>
                      <a:r>
                        <a:rPr lang="vi-VN" sz="2400" dirty="0" err="1">
                          <a:effectLst/>
                          <a:latin typeface="#9Slide03 Oswald Light" panose="00000400000000000000" pitchFamily="2" charset="0"/>
                        </a:rPr>
                        <a:t>gành</a:t>
                      </a:r>
                      <a:r>
                        <a:rPr lang="en-US" sz="2400" dirty="0">
                          <a:effectLst/>
                          <a:latin typeface="#9Slide03 Oswald Light" panose="00000400000000000000" pitchFamily="2" charset="0"/>
                        </a:rPr>
                        <a:t> KT</a:t>
                      </a:r>
                    </a:p>
                    <a:p>
                      <a:pPr indent="180340" algn="ctr">
                        <a:lnSpc>
                          <a:spcPct val="120000"/>
                        </a:lnSpc>
                        <a:spcAft>
                          <a:spcPts val="600"/>
                        </a:spcAft>
                      </a:pPr>
                      <a:r>
                        <a:rPr lang="en-US" sz="2400" dirty="0">
                          <a:effectLst/>
                          <a:latin typeface="#9Slide03 Oswald Light" panose="00000400000000000000" pitchFamily="2" charset="0"/>
                        </a:rPr>
                        <a:t>(</a:t>
                      </a:r>
                      <a:r>
                        <a:rPr lang="en-US" sz="2400" dirty="0" err="1">
                          <a:effectLst/>
                          <a:latin typeface="#9Slide03 Oswald Light" panose="00000400000000000000" pitchFamily="2" charset="0"/>
                        </a:rPr>
                        <a:t>Hình</a:t>
                      </a:r>
                      <a:r>
                        <a:rPr lang="en-US" sz="2400" dirty="0">
                          <a:effectLst/>
                          <a:latin typeface="#9Slide03 Oswald Light" panose="00000400000000000000" pitchFamily="2" charset="0"/>
                        </a:rPr>
                        <a:t> 8.1)</a:t>
                      </a:r>
                      <a:endParaRPr lang="en-US" sz="2400" dirty="0">
                        <a:effectLst/>
                        <a:latin typeface="#9Slide03 Oswald Light" panose="00000400000000000000" pitchFamily="2" charset="0"/>
                        <a:ea typeface="Times New Roman" panose="02020603050405020304" pitchFamily="18" charset="0"/>
                      </a:endParaRPr>
                    </a:p>
                  </a:txBody>
                  <a:tcPr marL="79967" marR="79967" marT="39983" marB="399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20000"/>
                        </a:lnSpc>
                        <a:spcAft>
                          <a:spcPts val="600"/>
                        </a:spcAft>
                      </a:pPr>
                      <a:r>
                        <a:rPr lang="vi-VN" sz="2400" dirty="0">
                          <a:effectLst/>
                          <a:latin typeface="#9Slide03 Oswald Light" panose="00000400000000000000" pitchFamily="2" charset="0"/>
                        </a:rPr>
                        <a:t>Theo thành phần kinh tế</a:t>
                      </a:r>
                      <a:endParaRPr lang="en-US" sz="2400" dirty="0">
                        <a:effectLst/>
                        <a:latin typeface="#9Slide03 Oswald Light" panose="00000400000000000000" pitchFamily="2" charset="0"/>
                      </a:endParaRPr>
                    </a:p>
                    <a:p>
                      <a:pPr indent="180340" algn="ctr">
                        <a:lnSpc>
                          <a:spcPct val="120000"/>
                        </a:lnSpc>
                        <a:spcAft>
                          <a:spcPts val="600"/>
                        </a:spcAft>
                      </a:pPr>
                      <a:r>
                        <a:rPr lang="en-US" sz="2400" dirty="0">
                          <a:effectLst/>
                          <a:latin typeface="#9Slide03 Oswald Light" panose="00000400000000000000" pitchFamily="2" charset="0"/>
                        </a:rPr>
                        <a:t>(</a:t>
                      </a:r>
                      <a:r>
                        <a:rPr lang="en-US" sz="2400" dirty="0" err="1">
                          <a:effectLst/>
                          <a:latin typeface="#9Slide03 Oswald Light" panose="00000400000000000000" pitchFamily="2" charset="0"/>
                        </a:rPr>
                        <a:t>Hình</a:t>
                      </a:r>
                      <a:r>
                        <a:rPr lang="en-US" sz="2400" dirty="0">
                          <a:effectLst/>
                          <a:latin typeface="#9Slide03 Oswald Light" panose="00000400000000000000" pitchFamily="2" charset="0"/>
                        </a:rPr>
                        <a:t> 8.2)</a:t>
                      </a:r>
                      <a:endParaRPr lang="en-US" sz="2400" dirty="0">
                        <a:effectLst/>
                        <a:latin typeface="#9Slide03 Oswald Light" panose="00000400000000000000" pitchFamily="2" charset="0"/>
                        <a:ea typeface="Times New Roman" panose="02020603050405020304" pitchFamily="18" charset="0"/>
                      </a:endParaRPr>
                    </a:p>
                  </a:txBody>
                  <a:tcPr marL="79967" marR="79967" marT="39983" marB="399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50800" indent="180340" algn="ctr">
                        <a:lnSpc>
                          <a:spcPct val="120000"/>
                        </a:lnSpc>
                        <a:spcAft>
                          <a:spcPts val="600"/>
                        </a:spcAft>
                      </a:pPr>
                      <a:r>
                        <a:rPr lang="vi-VN" sz="2400" dirty="0">
                          <a:effectLst/>
                          <a:latin typeface="#9Slide03 Oswald Light" panose="00000400000000000000" pitchFamily="2" charset="0"/>
                        </a:rPr>
                        <a:t>Theo thành thị và nông thôn</a:t>
                      </a:r>
                      <a:endParaRPr lang="en-US" sz="2400" dirty="0">
                        <a:effectLst/>
                        <a:latin typeface="#9Slide03 Oswald Light" panose="00000400000000000000" pitchFamily="2" charset="0"/>
                      </a:endParaRPr>
                    </a:p>
                    <a:p>
                      <a:pPr indent="180340" algn="ctr">
                        <a:lnSpc>
                          <a:spcPct val="120000"/>
                        </a:lnSpc>
                        <a:spcAft>
                          <a:spcPts val="600"/>
                        </a:spcAft>
                      </a:pPr>
                      <a:r>
                        <a:rPr lang="en-US" sz="2400" dirty="0">
                          <a:effectLst/>
                          <a:latin typeface="#9Slide03 Oswald Light" panose="00000400000000000000" pitchFamily="2" charset="0"/>
                        </a:rPr>
                        <a:t>(</a:t>
                      </a:r>
                      <a:r>
                        <a:rPr lang="en-US" sz="2400" dirty="0" err="1">
                          <a:effectLst/>
                          <a:latin typeface="#9Slide03 Oswald Light" panose="00000400000000000000" pitchFamily="2" charset="0"/>
                        </a:rPr>
                        <a:t>Bảng</a:t>
                      </a:r>
                      <a:r>
                        <a:rPr lang="en-US" sz="2400" dirty="0">
                          <a:effectLst/>
                          <a:latin typeface="#9Slide03 Oswald Light" panose="00000400000000000000" pitchFamily="2" charset="0"/>
                        </a:rPr>
                        <a:t> 8.3)</a:t>
                      </a:r>
                      <a:endParaRPr lang="en-US" sz="2400" dirty="0">
                        <a:effectLst/>
                        <a:latin typeface="#9Slide03 Oswald Light" panose="00000400000000000000" pitchFamily="2" charset="0"/>
                        <a:ea typeface="Times New Roman" panose="02020603050405020304" pitchFamily="18" charset="0"/>
                      </a:endParaRPr>
                    </a:p>
                  </a:txBody>
                  <a:tcPr marL="79967" marR="79967" marT="39983" marB="399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7599118"/>
                  </a:ext>
                </a:extLst>
              </a:tr>
              <a:tr h="677620">
                <a:tc rowSpan="2">
                  <a:txBody>
                    <a:bodyPr/>
                    <a:lstStyle/>
                    <a:p>
                      <a:pPr indent="180340" algn="just">
                        <a:lnSpc>
                          <a:spcPct val="120000"/>
                        </a:lnSpc>
                        <a:spcAft>
                          <a:spcPts val="600"/>
                        </a:spcAft>
                      </a:pPr>
                      <a:r>
                        <a:rPr lang="vi-VN" sz="2400">
                          <a:effectLst/>
                          <a:latin typeface="#9Slide03 Oswald Light" panose="00000400000000000000" pitchFamily="2" charset="0"/>
                        </a:rPr>
                        <a:t> </a:t>
                      </a:r>
                      <a:endParaRPr lang="en-US" sz="2400">
                        <a:effectLst/>
                        <a:latin typeface="#9Slide03 Oswald Light" panose="00000400000000000000" pitchFamily="2" charset="0"/>
                      </a:endParaRPr>
                    </a:p>
                    <a:p>
                      <a:pPr indent="-8890" algn="ctr">
                        <a:lnSpc>
                          <a:spcPct val="120000"/>
                        </a:lnSpc>
                        <a:spcAft>
                          <a:spcPts val="600"/>
                        </a:spcAft>
                      </a:pPr>
                      <a:r>
                        <a:rPr lang="vi-VN" sz="2400">
                          <a:effectLst/>
                          <a:latin typeface="#9Slide03 Oswald Light" panose="00000400000000000000" pitchFamily="2" charset="0"/>
                        </a:rPr>
                        <a:t>Xu hướng</a:t>
                      </a:r>
                      <a:endParaRPr lang="en-US" sz="2400">
                        <a:effectLst/>
                        <a:latin typeface="#9Slide03 Oswald Light" panose="00000400000000000000" pitchFamily="2" charset="0"/>
                        <a:ea typeface="Times New Roman" panose="02020603050405020304" pitchFamily="18" charset="0"/>
                      </a:endParaRPr>
                    </a:p>
                  </a:txBody>
                  <a:tcPr marL="79967" marR="79967" marT="39983" marB="399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7150" marR="57150" indent="15240" algn="ctr">
                        <a:lnSpc>
                          <a:spcPct val="120000"/>
                        </a:lnSpc>
                        <a:spcAft>
                          <a:spcPts val="600"/>
                        </a:spcAft>
                      </a:pPr>
                      <a:r>
                        <a:rPr lang="vi-VN" sz="2400" dirty="0">
                          <a:effectLst/>
                          <a:latin typeface="#9Slide03 Oswald Light" panose="00000400000000000000" pitchFamily="2" charset="0"/>
                        </a:rPr>
                        <a:t>Khu vực giảm tỉ trọng</a:t>
                      </a:r>
                      <a:endParaRPr lang="en-US" sz="2400" dirty="0">
                        <a:effectLst/>
                        <a:latin typeface="#9Slide03 Oswald Light" panose="00000400000000000000" pitchFamily="2"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just">
                        <a:lnSpc>
                          <a:spcPct val="120000"/>
                        </a:lnSpc>
                        <a:spcAft>
                          <a:spcPts val="600"/>
                        </a:spcAft>
                      </a:pPr>
                      <a:r>
                        <a:rPr lang="en-US" sz="2400" dirty="0">
                          <a:effectLst/>
                          <a:latin typeface="#9Slide03 Oswald Light" panose="00000400000000000000" pitchFamily="2" charset="0"/>
                        </a:rPr>
                        <a:t>Lao </a:t>
                      </a:r>
                      <a:r>
                        <a:rPr lang="en-US" sz="2400" dirty="0" err="1">
                          <a:effectLst/>
                          <a:latin typeface="#9Slide03 Oswald Light" panose="00000400000000000000" pitchFamily="2" charset="0"/>
                        </a:rPr>
                        <a:t>động</a:t>
                      </a:r>
                      <a:r>
                        <a:rPr lang="en-US" sz="2400" dirty="0">
                          <a:effectLst/>
                          <a:latin typeface="#9Slide03 Oswald Light" panose="00000400000000000000" pitchFamily="2" charset="0"/>
                        </a:rPr>
                        <a:t> </a:t>
                      </a:r>
                      <a:r>
                        <a:rPr lang="en-US" sz="2400" dirty="0" err="1">
                          <a:effectLst/>
                          <a:latin typeface="#9Slide03 Oswald Light" panose="00000400000000000000" pitchFamily="2" charset="0"/>
                        </a:rPr>
                        <a:t>trong</a:t>
                      </a:r>
                      <a:r>
                        <a:rPr lang="en-US" sz="2400" dirty="0">
                          <a:effectLst/>
                          <a:latin typeface="#9Slide03 Oswald Light" panose="00000400000000000000" pitchFamily="2" charset="0"/>
                        </a:rPr>
                        <a:t> N-L-TS</a:t>
                      </a:r>
                      <a:endParaRPr lang="en-US" sz="2400" dirty="0">
                        <a:effectLst/>
                        <a:latin typeface="#9Slide03 Oswald Light" panose="00000400000000000000" pitchFamily="2" charset="0"/>
                        <a:ea typeface="Times New Roman" panose="02020603050405020304" pitchFamily="18" charset="0"/>
                      </a:endParaRPr>
                    </a:p>
                  </a:txBody>
                  <a:tcPr marL="79967" marR="79967" marT="39983" marB="399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just">
                        <a:lnSpc>
                          <a:spcPct val="120000"/>
                        </a:lnSpc>
                        <a:spcAft>
                          <a:spcPts val="600"/>
                        </a:spcAft>
                      </a:pPr>
                      <a:r>
                        <a:rPr lang="en-US" sz="2400" dirty="0">
                          <a:effectLst/>
                          <a:latin typeface="#9Slide03 Oswald Light" panose="00000400000000000000" pitchFamily="2" charset="0"/>
                        </a:rPr>
                        <a:t>Lao </a:t>
                      </a:r>
                      <a:r>
                        <a:rPr lang="en-US" sz="2400" dirty="0" err="1">
                          <a:effectLst/>
                          <a:latin typeface="#9Slide03 Oswald Light" panose="00000400000000000000" pitchFamily="2" charset="0"/>
                        </a:rPr>
                        <a:t>động</a:t>
                      </a:r>
                      <a:r>
                        <a:rPr lang="en-US" sz="2400" dirty="0">
                          <a:effectLst/>
                          <a:latin typeface="#9Slide03 Oswald Light" panose="00000400000000000000" pitchFamily="2" charset="0"/>
                        </a:rPr>
                        <a:t> ở </a:t>
                      </a:r>
                      <a:r>
                        <a:rPr lang="en-US" sz="2400" dirty="0" err="1">
                          <a:effectLst/>
                          <a:latin typeface="#9Slide03 Oswald Light" panose="00000400000000000000" pitchFamily="2" charset="0"/>
                        </a:rPr>
                        <a:t>kv</a:t>
                      </a:r>
                      <a:r>
                        <a:rPr lang="en-US" sz="2400" dirty="0">
                          <a:effectLst/>
                          <a:latin typeface="#9Slide03 Oswald Light" panose="00000400000000000000" pitchFamily="2" charset="0"/>
                        </a:rPr>
                        <a:t> </a:t>
                      </a:r>
                      <a:r>
                        <a:rPr lang="en-US" sz="2400" dirty="0" err="1">
                          <a:effectLst/>
                          <a:latin typeface="#9Slide03 Oswald Light" panose="00000400000000000000" pitchFamily="2" charset="0"/>
                        </a:rPr>
                        <a:t>Nhà</a:t>
                      </a:r>
                      <a:r>
                        <a:rPr lang="en-US" sz="2400" dirty="0">
                          <a:effectLst/>
                          <a:latin typeface="#9Slide03 Oswald Light" panose="00000400000000000000" pitchFamily="2" charset="0"/>
                        </a:rPr>
                        <a:t> </a:t>
                      </a:r>
                      <a:r>
                        <a:rPr lang="en-US" sz="2400" dirty="0" err="1">
                          <a:effectLst/>
                          <a:latin typeface="#9Slide03 Oswald Light" panose="00000400000000000000" pitchFamily="2" charset="0"/>
                        </a:rPr>
                        <a:t>nước</a:t>
                      </a:r>
                      <a:endParaRPr lang="en-US" sz="2400" dirty="0">
                        <a:effectLst/>
                        <a:latin typeface="#9Slide03 Oswald Light" panose="00000400000000000000" pitchFamily="2" charset="0"/>
                        <a:ea typeface="Times New Roman" panose="02020603050405020304" pitchFamily="18" charset="0"/>
                      </a:endParaRPr>
                    </a:p>
                  </a:txBody>
                  <a:tcPr marL="79967" marR="79967" marT="39983" marB="399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just">
                        <a:lnSpc>
                          <a:spcPct val="120000"/>
                        </a:lnSpc>
                        <a:spcAft>
                          <a:spcPts val="600"/>
                        </a:spcAft>
                      </a:pPr>
                      <a:r>
                        <a:rPr lang="en-US" sz="2400" dirty="0">
                          <a:effectLst/>
                          <a:latin typeface="#9Slide03 Oswald Light" panose="00000400000000000000" pitchFamily="2" charset="0"/>
                        </a:rPr>
                        <a:t>Lao </a:t>
                      </a:r>
                      <a:r>
                        <a:rPr lang="en-US" sz="2400" dirty="0" err="1">
                          <a:effectLst/>
                          <a:latin typeface="#9Slide03 Oswald Light" panose="00000400000000000000" pitchFamily="2" charset="0"/>
                        </a:rPr>
                        <a:t>động</a:t>
                      </a:r>
                      <a:r>
                        <a:rPr lang="en-US" sz="2400" dirty="0">
                          <a:effectLst/>
                          <a:latin typeface="#9Slide03 Oswald Light" panose="00000400000000000000" pitchFamily="2" charset="0"/>
                        </a:rPr>
                        <a:t> </a:t>
                      </a:r>
                      <a:r>
                        <a:rPr lang="en-US" sz="2400" dirty="0" err="1">
                          <a:effectLst/>
                          <a:latin typeface="#9Slide03 Oswald Light" panose="00000400000000000000" pitchFamily="2" charset="0"/>
                        </a:rPr>
                        <a:t>trong</a:t>
                      </a:r>
                      <a:r>
                        <a:rPr lang="en-US" sz="2400" dirty="0">
                          <a:effectLst/>
                          <a:latin typeface="#9Slide03 Oswald Light" panose="00000400000000000000" pitchFamily="2" charset="0"/>
                        </a:rPr>
                        <a:t> </a:t>
                      </a:r>
                      <a:r>
                        <a:rPr lang="en-US" sz="2400" dirty="0" err="1">
                          <a:effectLst/>
                          <a:latin typeface="#9Slide03 Oswald Light" panose="00000400000000000000" pitchFamily="2" charset="0"/>
                        </a:rPr>
                        <a:t>kv</a:t>
                      </a:r>
                      <a:r>
                        <a:rPr lang="en-US" sz="2400" dirty="0">
                          <a:effectLst/>
                          <a:latin typeface="#9Slide03 Oswald Light" panose="00000400000000000000" pitchFamily="2" charset="0"/>
                        </a:rPr>
                        <a:t> </a:t>
                      </a:r>
                      <a:r>
                        <a:rPr lang="en-US" sz="2400" dirty="0" err="1">
                          <a:effectLst/>
                          <a:latin typeface="#9Slide03 Oswald Light" panose="00000400000000000000" pitchFamily="2" charset="0"/>
                        </a:rPr>
                        <a:t>nông</a:t>
                      </a:r>
                      <a:r>
                        <a:rPr lang="en-US" sz="2400" dirty="0">
                          <a:effectLst/>
                          <a:latin typeface="#9Slide03 Oswald Light" panose="00000400000000000000" pitchFamily="2" charset="0"/>
                        </a:rPr>
                        <a:t> </a:t>
                      </a:r>
                      <a:r>
                        <a:rPr lang="en-US" sz="2400" dirty="0" err="1">
                          <a:effectLst/>
                          <a:latin typeface="#9Slide03 Oswald Light" panose="00000400000000000000" pitchFamily="2" charset="0"/>
                        </a:rPr>
                        <a:t>thôn</a:t>
                      </a:r>
                      <a:endParaRPr lang="en-US" sz="2400" dirty="0">
                        <a:effectLst/>
                        <a:latin typeface="#9Slide03 Oswald Light" panose="00000400000000000000" pitchFamily="2" charset="0"/>
                        <a:ea typeface="Times New Roman" panose="02020603050405020304" pitchFamily="18" charset="0"/>
                      </a:endParaRPr>
                    </a:p>
                  </a:txBody>
                  <a:tcPr marL="79967" marR="79967" marT="39983" marB="399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2414024"/>
                  </a:ext>
                </a:extLst>
              </a:tr>
              <a:tr h="685550">
                <a:tc vMerge="1">
                  <a:txBody>
                    <a:bodyPr/>
                    <a:lstStyle/>
                    <a:p>
                      <a:endParaRPr lang="en-US"/>
                    </a:p>
                  </a:txBody>
                  <a:tcPr/>
                </a:tc>
                <a:tc>
                  <a:txBody>
                    <a:bodyPr/>
                    <a:lstStyle/>
                    <a:p>
                      <a:pPr marL="57150" marR="57150" indent="15240" algn="ctr">
                        <a:lnSpc>
                          <a:spcPct val="120000"/>
                        </a:lnSpc>
                        <a:spcAft>
                          <a:spcPts val="600"/>
                        </a:spcAft>
                      </a:pPr>
                      <a:r>
                        <a:rPr lang="vi-VN" sz="2400">
                          <a:effectLst/>
                          <a:latin typeface="#9Slide03 Oswald Light" panose="00000400000000000000" pitchFamily="2" charset="0"/>
                        </a:rPr>
                        <a:t>Khu vực </a:t>
                      </a:r>
                      <a:endParaRPr lang="en-US" sz="2400">
                        <a:effectLst/>
                        <a:latin typeface="#9Slide03 Oswald Light" panose="00000400000000000000" pitchFamily="2" charset="0"/>
                      </a:endParaRPr>
                    </a:p>
                    <a:p>
                      <a:pPr marL="57150" marR="57150" indent="15240" algn="ctr">
                        <a:lnSpc>
                          <a:spcPct val="120000"/>
                        </a:lnSpc>
                        <a:spcAft>
                          <a:spcPts val="600"/>
                        </a:spcAft>
                      </a:pPr>
                      <a:r>
                        <a:rPr lang="vi-VN" sz="2400">
                          <a:effectLst/>
                          <a:latin typeface="#9Slide03 Oswald Light" panose="00000400000000000000" pitchFamily="2" charset="0"/>
                        </a:rPr>
                        <a:t>tăng tỉ trọng</a:t>
                      </a:r>
                      <a:endParaRPr lang="en-US" sz="2400">
                        <a:effectLst/>
                        <a:latin typeface="#9Slide03 Oswald Light" panose="00000400000000000000" pitchFamily="2"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just">
                        <a:lnSpc>
                          <a:spcPct val="120000"/>
                        </a:lnSpc>
                        <a:spcAft>
                          <a:spcPts val="600"/>
                        </a:spcAft>
                      </a:pPr>
                      <a:r>
                        <a:rPr lang="en-US" sz="2400" dirty="0">
                          <a:effectLst/>
                          <a:latin typeface="#9Slide03 Oswald Light" panose="00000400000000000000" pitchFamily="2" charset="0"/>
                        </a:rPr>
                        <a:t>Lao </a:t>
                      </a:r>
                      <a:r>
                        <a:rPr lang="en-US" sz="2400" dirty="0" err="1">
                          <a:effectLst/>
                          <a:latin typeface="#9Slide03 Oswald Light" panose="00000400000000000000" pitchFamily="2" charset="0"/>
                        </a:rPr>
                        <a:t>động</a:t>
                      </a:r>
                      <a:r>
                        <a:rPr lang="en-US" sz="2400" dirty="0">
                          <a:effectLst/>
                          <a:latin typeface="#9Slide03 Oswald Light" panose="00000400000000000000" pitchFamily="2" charset="0"/>
                        </a:rPr>
                        <a:t> </a:t>
                      </a:r>
                      <a:r>
                        <a:rPr lang="en-US" sz="2400" dirty="0" err="1">
                          <a:effectLst/>
                          <a:latin typeface="#9Slide03 Oswald Light" panose="00000400000000000000" pitchFamily="2" charset="0"/>
                        </a:rPr>
                        <a:t>trong</a:t>
                      </a:r>
                      <a:r>
                        <a:rPr lang="en-US" sz="2400" dirty="0">
                          <a:effectLst/>
                          <a:latin typeface="#9Slide03 Oswald Light" panose="00000400000000000000" pitchFamily="2" charset="0"/>
                        </a:rPr>
                        <a:t> </a:t>
                      </a:r>
                      <a:r>
                        <a:rPr lang="en-US" sz="2400" dirty="0" err="1">
                          <a:effectLst/>
                          <a:latin typeface="#9Slide03 Oswald Light" panose="00000400000000000000" pitchFamily="2" charset="0"/>
                        </a:rPr>
                        <a:t>các</a:t>
                      </a:r>
                      <a:r>
                        <a:rPr lang="en-US" sz="2400" dirty="0">
                          <a:effectLst/>
                          <a:latin typeface="#9Slide03 Oswald Light" panose="00000400000000000000" pitchFamily="2" charset="0"/>
                        </a:rPr>
                        <a:t> </a:t>
                      </a:r>
                      <a:r>
                        <a:rPr lang="en-US" sz="2400" dirty="0" err="1">
                          <a:effectLst/>
                          <a:latin typeface="#9Slide03 Oswald Light" panose="00000400000000000000" pitchFamily="2" charset="0"/>
                        </a:rPr>
                        <a:t>ngành</a:t>
                      </a:r>
                      <a:r>
                        <a:rPr lang="en-US" sz="2400" dirty="0">
                          <a:effectLst/>
                          <a:latin typeface="#9Slide03 Oswald Light" panose="00000400000000000000" pitchFamily="2" charset="0"/>
                        </a:rPr>
                        <a:t> CN-XD </a:t>
                      </a:r>
                      <a:r>
                        <a:rPr lang="en-US" sz="2400" dirty="0" err="1">
                          <a:effectLst/>
                          <a:latin typeface="#9Slide03 Oswald Light" panose="00000400000000000000" pitchFamily="2" charset="0"/>
                        </a:rPr>
                        <a:t>và</a:t>
                      </a:r>
                      <a:r>
                        <a:rPr lang="en-US" sz="2400" dirty="0">
                          <a:effectLst/>
                          <a:latin typeface="#9Slide03 Oswald Light" panose="00000400000000000000" pitchFamily="2" charset="0"/>
                        </a:rPr>
                        <a:t> DV</a:t>
                      </a:r>
                      <a:endParaRPr lang="en-US" sz="2400" dirty="0">
                        <a:effectLst/>
                        <a:latin typeface="#9Slide03 Oswald Light" panose="00000400000000000000" pitchFamily="2" charset="0"/>
                        <a:ea typeface="Times New Roman" panose="02020603050405020304" pitchFamily="18" charset="0"/>
                      </a:endParaRPr>
                    </a:p>
                  </a:txBody>
                  <a:tcPr marL="79967" marR="79967" marT="39983" marB="399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just">
                        <a:lnSpc>
                          <a:spcPct val="120000"/>
                        </a:lnSpc>
                        <a:spcAft>
                          <a:spcPts val="600"/>
                        </a:spcAft>
                      </a:pPr>
                      <a:r>
                        <a:rPr lang="en-US" sz="2400" dirty="0">
                          <a:effectLst/>
                          <a:latin typeface="#9Slide03 Oswald Light" panose="00000400000000000000" pitchFamily="2" charset="0"/>
                        </a:rPr>
                        <a:t>Lao </a:t>
                      </a:r>
                      <a:r>
                        <a:rPr lang="en-US" sz="2400" dirty="0" err="1">
                          <a:effectLst/>
                          <a:latin typeface="#9Slide03 Oswald Light" panose="00000400000000000000" pitchFamily="2" charset="0"/>
                        </a:rPr>
                        <a:t>động</a:t>
                      </a:r>
                      <a:r>
                        <a:rPr lang="en-US" sz="2400" dirty="0">
                          <a:effectLst/>
                          <a:latin typeface="#9Slide03 Oswald Light" panose="00000400000000000000" pitchFamily="2" charset="0"/>
                        </a:rPr>
                        <a:t> </a:t>
                      </a:r>
                      <a:r>
                        <a:rPr lang="en-US" sz="2400" dirty="0" err="1">
                          <a:effectLst/>
                          <a:latin typeface="#9Slide03 Oswald Light" panose="00000400000000000000" pitchFamily="2" charset="0"/>
                        </a:rPr>
                        <a:t>khu</a:t>
                      </a:r>
                      <a:r>
                        <a:rPr lang="en-US" sz="2400" dirty="0">
                          <a:effectLst/>
                          <a:latin typeface="#9Slide03 Oswald Light" panose="00000400000000000000" pitchFamily="2" charset="0"/>
                        </a:rPr>
                        <a:t> </a:t>
                      </a:r>
                      <a:r>
                        <a:rPr lang="en-US" sz="2400" dirty="0" err="1">
                          <a:effectLst/>
                          <a:latin typeface="#9Slide03 Oswald Light" panose="00000400000000000000" pitchFamily="2" charset="0"/>
                        </a:rPr>
                        <a:t>vực</a:t>
                      </a:r>
                      <a:r>
                        <a:rPr lang="en-US" sz="2400" dirty="0">
                          <a:effectLst/>
                          <a:latin typeface="#9Slide03 Oswald Light" panose="00000400000000000000" pitchFamily="2" charset="0"/>
                        </a:rPr>
                        <a:t> </a:t>
                      </a:r>
                      <a:r>
                        <a:rPr lang="en-US" sz="2400" dirty="0" err="1">
                          <a:effectLst/>
                          <a:latin typeface="#9Slide03 Oswald Light" panose="00000400000000000000" pitchFamily="2" charset="0"/>
                        </a:rPr>
                        <a:t>có</a:t>
                      </a:r>
                      <a:r>
                        <a:rPr lang="en-US" sz="2400" dirty="0">
                          <a:effectLst/>
                          <a:latin typeface="#9Slide03 Oswald Light" panose="00000400000000000000" pitchFamily="2" charset="0"/>
                        </a:rPr>
                        <a:t> </a:t>
                      </a:r>
                      <a:r>
                        <a:rPr lang="en-US" sz="2400" dirty="0" err="1">
                          <a:effectLst/>
                          <a:latin typeface="#9Slide03 Oswald Light" panose="00000400000000000000" pitchFamily="2" charset="0"/>
                        </a:rPr>
                        <a:t>vốn</a:t>
                      </a:r>
                      <a:r>
                        <a:rPr lang="en-US" sz="2400" dirty="0">
                          <a:effectLst/>
                          <a:latin typeface="#9Slide03 Oswald Light" panose="00000400000000000000" pitchFamily="2" charset="0"/>
                        </a:rPr>
                        <a:t> </a:t>
                      </a:r>
                      <a:r>
                        <a:rPr lang="en-US" sz="2400" dirty="0" err="1">
                          <a:effectLst/>
                          <a:latin typeface="#9Slide03 Oswald Light" panose="00000400000000000000" pitchFamily="2" charset="0"/>
                        </a:rPr>
                        <a:t>đầu</a:t>
                      </a:r>
                      <a:r>
                        <a:rPr lang="en-US" sz="2400" dirty="0">
                          <a:effectLst/>
                          <a:latin typeface="#9Slide03 Oswald Light" panose="00000400000000000000" pitchFamily="2" charset="0"/>
                        </a:rPr>
                        <a:t> </a:t>
                      </a:r>
                      <a:r>
                        <a:rPr lang="en-US" sz="2400" dirty="0" err="1">
                          <a:effectLst/>
                          <a:latin typeface="#9Slide03 Oswald Light" panose="00000400000000000000" pitchFamily="2" charset="0"/>
                        </a:rPr>
                        <a:t>tư</a:t>
                      </a:r>
                      <a:r>
                        <a:rPr lang="en-US" sz="2400" dirty="0">
                          <a:effectLst/>
                          <a:latin typeface="#9Slide03 Oswald Light" panose="00000400000000000000" pitchFamily="2" charset="0"/>
                        </a:rPr>
                        <a:t> </a:t>
                      </a:r>
                      <a:r>
                        <a:rPr lang="en-US" sz="2400" dirty="0" err="1">
                          <a:effectLst/>
                          <a:latin typeface="#9Slide03 Oswald Light" panose="00000400000000000000" pitchFamily="2" charset="0"/>
                        </a:rPr>
                        <a:t>nước</a:t>
                      </a:r>
                      <a:r>
                        <a:rPr lang="en-US" sz="2400" dirty="0">
                          <a:effectLst/>
                          <a:latin typeface="#9Slide03 Oswald Light" panose="00000400000000000000" pitchFamily="2" charset="0"/>
                        </a:rPr>
                        <a:t> </a:t>
                      </a:r>
                      <a:r>
                        <a:rPr lang="en-US" sz="2400" dirty="0" err="1">
                          <a:effectLst/>
                          <a:latin typeface="#9Slide03 Oswald Light" panose="00000400000000000000" pitchFamily="2" charset="0"/>
                        </a:rPr>
                        <a:t>ngoài</a:t>
                      </a:r>
                      <a:endParaRPr lang="en-US" sz="2400" dirty="0">
                        <a:effectLst/>
                        <a:latin typeface="#9Slide03 Oswald Light" panose="00000400000000000000" pitchFamily="2" charset="0"/>
                        <a:ea typeface="Times New Roman" panose="02020603050405020304" pitchFamily="18" charset="0"/>
                      </a:endParaRPr>
                    </a:p>
                  </a:txBody>
                  <a:tcPr marL="79967" marR="79967" marT="39983" marB="399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just">
                        <a:lnSpc>
                          <a:spcPct val="120000"/>
                        </a:lnSpc>
                        <a:spcAft>
                          <a:spcPts val="600"/>
                        </a:spcAft>
                      </a:pPr>
                      <a:r>
                        <a:rPr lang="en-US" sz="2400" dirty="0">
                          <a:effectLst/>
                          <a:latin typeface="#9Slide03 Oswald Light" panose="00000400000000000000" pitchFamily="2" charset="0"/>
                        </a:rPr>
                        <a:t>Lao </a:t>
                      </a:r>
                      <a:r>
                        <a:rPr lang="en-US" sz="2400" dirty="0" err="1">
                          <a:effectLst/>
                          <a:latin typeface="#9Slide03 Oswald Light" panose="00000400000000000000" pitchFamily="2" charset="0"/>
                        </a:rPr>
                        <a:t>động</a:t>
                      </a:r>
                      <a:r>
                        <a:rPr lang="en-US" sz="2400" dirty="0">
                          <a:effectLst/>
                          <a:latin typeface="#9Slide03 Oswald Light" panose="00000400000000000000" pitchFamily="2" charset="0"/>
                        </a:rPr>
                        <a:t> </a:t>
                      </a:r>
                      <a:r>
                        <a:rPr lang="en-US" sz="2400" dirty="0" err="1">
                          <a:effectLst/>
                          <a:latin typeface="#9Slide03 Oswald Light" panose="00000400000000000000" pitchFamily="2" charset="0"/>
                        </a:rPr>
                        <a:t>trong</a:t>
                      </a:r>
                      <a:r>
                        <a:rPr lang="en-US" sz="2400" dirty="0">
                          <a:effectLst/>
                          <a:latin typeface="#9Slide03 Oswald Light" panose="00000400000000000000" pitchFamily="2" charset="0"/>
                        </a:rPr>
                        <a:t> </a:t>
                      </a:r>
                      <a:r>
                        <a:rPr lang="en-US" sz="2400" dirty="0" err="1">
                          <a:effectLst/>
                          <a:latin typeface="#9Slide03 Oswald Light" panose="00000400000000000000" pitchFamily="2" charset="0"/>
                        </a:rPr>
                        <a:t>kv</a:t>
                      </a:r>
                      <a:r>
                        <a:rPr lang="en-US" sz="2400" dirty="0">
                          <a:effectLst/>
                          <a:latin typeface="#9Slide03 Oswald Light" panose="00000400000000000000" pitchFamily="2" charset="0"/>
                        </a:rPr>
                        <a:t> </a:t>
                      </a:r>
                      <a:r>
                        <a:rPr lang="en-US" sz="2400" dirty="0" err="1">
                          <a:effectLst/>
                          <a:latin typeface="#9Slide03 Oswald Light" panose="00000400000000000000" pitchFamily="2" charset="0"/>
                        </a:rPr>
                        <a:t>thành</a:t>
                      </a:r>
                      <a:r>
                        <a:rPr lang="en-US" sz="2400" dirty="0">
                          <a:effectLst/>
                          <a:latin typeface="#9Slide03 Oswald Light" panose="00000400000000000000" pitchFamily="2" charset="0"/>
                        </a:rPr>
                        <a:t> </a:t>
                      </a:r>
                      <a:r>
                        <a:rPr lang="en-US" sz="2400" dirty="0" err="1">
                          <a:effectLst/>
                          <a:latin typeface="#9Slide03 Oswald Light" panose="00000400000000000000" pitchFamily="2" charset="0"/>
                        </a:rPr>
                        <a:t>thị</a:t>
                      </a:r>
                      <a:endParaRPr lang="en-US" sz="2400" dirty="0">
                        <a:effectLst/>
                        <a:latin typeface="#9Slide03 Oswald Light" panose="00000400000000000000" pitchFamily="2" charset="0"/>
                        <a:ea typeface="Times New Roman" panose="02020603050405020304" pitchFamily="18" charset="0"/>
                      </a:endParaRPr>
                    </a:p>
                  </a:txBody>
                  <a:tcPr marL="79967" marR="79967" marT="39983" marB="399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4357525"/>
                  </a:ext>
                </a:extLst>
              </a:tr>
              <a:tr h="960974">
                <a:tc gridSpan="2">
                  <a:txBody>
                    <a:bodyPr/>
                    <a:lstStyle/>
                    <a:p>
                      <a:pPr indent="180340" algn="ctr">
                        <a:lnSpc>
                          <a:spcPct val="120000"/>
                        </a:lnSpc>
                        <a:spcAft>
                          <a:spcPts val="600"/>
                        </a:spcAft>
                      </a:pPr>
                      <a:r>
                        <a:rPr lang="vi-VN" sz="2400" dirty="0">
                          <a:effectLst/>
                          <a:latin typeface="#9Slide03 Oswald Light" panose="00000400000000000000" pitchFamily="2" charset="0"/>
                        </a:rPr>
                        <a:t>Khu vực chiếm ưu thế</a:t>
                      </a:r>
                      <a:endParaRPr lang="en-US" sz="2400" dirty="0">
                        <a:effectLst/>
                        <a:latin typeface="#9Slide03 Oswald Light" panose="00000400000000000000" pitchFamily="2" charset="0"/>
                        <a:ea typeface="Times New Roman" panose="02020603050405020304" pitchFamily="18" charset="0"/>
                      </a:endParaRPr>
                    </a:p>
                  </a:txBody>
                  <a:tcPr marL="79967" marR="79967" marT="39983" marB="399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indent="180340" algn="just">
                        <a:lnSpc>
                          <a:spcPct val="120000"/>
                        </a:lnSpc>
                        <a:spcAft>
                          <a:spcPts val="600"/>
                        </a:spcAft>
                      </a:pPr>
                      <a:r>
                        <a:rPr lang="en-US" sz="2400" dirty="0" err="1">
                          <a:effectLst/>
                          <a:latin typeface="#9Slide03 Oswald Light" panose="00000400000000000000" pitchFamily="2" charset="0"/>
                        </a:rPr>
                        <a:t>Nông</a:t>
                      </a:r>
                      <a:r>
                        <a:rPr lang="en-US" sz="2400" dirty="0">
                          <a:effectLst/>
                          <a:latin typeface="#9Slide03 Oswald Light" panose="00000400000000000000" pitchFamily="2" charset="0"/>
                        </a:rPr>
                        <a:t> – </a:t>
                      </a:r>
                      <a:r>
                        <a:rPr lang="en-US" sz="2400" dirty="0" err="1">
                          <a:effectLst/>
                          <a:latin typeface="#9Slide03 Oswald Light" panose="00000400000000000000" pitchFamily="2" charset="0"/>
                        </a:rPr>
                        <a:t>lâm</a:t>
                      </a:r>
                      <a:r>
                        <a:rPr lang="en-US" sz="2400" dirty="0">
                          <a:effectLst/>
                          <a:latin typeface="#9Slide03 Oswald Light" panose="00000400000000000000" pitchFamily="2" charset="0"/>
                        </a:rPr>
                        <a:t> – </a:t>
                      </a:r>
                      <a:r>
                        <a:rPr lang="en-US" sz="2400" dirty="0" err="1">
                          <a:effectLst/>
                          <a:latin typeface="#9Slide03 Oswald Light" panose="00000400000000000000" pitchFamily="2" charset="0"/>
                        </a:rPr>
                        <a:t>thủy</a:t>
                      </a:r>
                      <a:r>
                        <a:rPr lang="en-US" sz="2400" dirty="0">
                          <a:effectLst/>
                          <a:latin typeface="#9Slide03 Oswald Light" panose="00000400000000000000" pitchFamily="2" charset="0"/>
                        </a:rPr>
                        <a:t> </a:t>
                      </a:r>
                      <a:r>
                        <a:rPr lang="en-US" sz="2400" dirty="0" err="1">
                          <a:effectLst/>
                          <a:latin typeface="#9Slide03 Oswald Light" panose="00000400000000000000" pitchFamily="2" charset="0"/>
                        </a:rPr>
                        <a:t>sản</a:t>
                      </a:r>
                      <a:endParaRPr lang="en-US" sz="2400" dirty="0">
                        <a:effectLst/>
                        <a:latin typeface="#9Slide03 Oswald Light" panose="00000400000000000000" pitchFamily="2" charset="0"/>
                        <a:ea typeface="Times New Roman" panose="02020603050405020304" pitchFamily="18" charset="0"/>
                      </a:endParaRPr>
                    </a:p>
                  </a:txBody>
                  <a:tcPr marL="79967" marR="79967" marT="39983" marB="399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just">
                        <a:lnSpc>
                          <a:spcPct val="120000"/>
                        </a:lnSpc>
                        <a:spcAft>
                          <a:spcPts val="600"/>
                        </a:spcAft>
                      </a:pPr>
                      <a:r>
                        <a:rPr lang="en-US" sz="2400" dirty="0">
                          <a:effectLst/>
                          <a:latin typeface="#9Slide03 Oswald Light" panose="00000400000000000000" pitchFamily="2" charset="0"/>
                        </a:rPr>
                        <a:t>Lao </a:t>
                      </a:r>
                      <a:r>
                        <a:rPr lang="en-US" sz="2400" dirty="0" err="1">
                          <a:effectLst/>
                          <a:latin typeface="#9Slide03 Oswald Light" panose="00000400000000000000" pitchFamily="2" charset="0"/>
                        </a:rPr>
                        <a:t>động</a:t>
                      </a:r>
                      <a:r>
                        <a:rPr lang="en-US" sz="2400" dirty="0">
                          <a:effectLst/>
                          <a:latin typeface="#9Slide03 Oswald Light" panose="00000400000000000000" pitchFamily="2" charset="0"/>
                        </a:rPr>
                        <a:t> </a:t>
                      </a:r>
                      <a:r>
                        <a:rPr lang="en-US" sz="2400" dirty="0" err="1">
                          <a:effectLst/>
                          <a:latin typeface="#9Slide03 Oswald Light" panose="00000400000000000000" pitchFamily="2" charset="0"/>
                        </a:rPr>
                        <a:t>trong</a:t>
                      </a:r>
                      <a:r>
                        <a:rPr lang="en-US" sz="2400" dirty="0">
                          <a:effectLst/>
                          <a:latin typeface="#9Slide03 Oswald Light" panose="00000400000000000000" pitchFamily="2" charset="0"/>
                        </a:rPr>
                        <a:t> </a:t>
                      </a:r>
                      <a:r>
                        <a:rPr lang="en-US" sz="2400" dirty="0" err="1">
                          <a:effectLst/>
                          <a:latin typeface="#9Slide03 Oswald Light" panose="00000400000000000000" pitchFamily="2" charset="0"/>
                        </a:rPr>
                        <a:t>khu</a:t>
                      </a:r>
                      <a:r>
                        <a:rPr lang="en-US" sz="2400" dirty="0">
                          <a:effectLst/>
                          <a:latin typeface="#9Slide03 Oswald Light" panose="00000400000000000000" pitchFamily="2" charset="0"/>
                        </a:rPr>
                        <a:t> </a:t>
                      </a:r>
                      <a:r>
                        <a:rPr lang="en-US" sz="2400" dirty="0" err="1">
                          <a:effectLst/>
                          <a:latin typeface="#9Slide03 Oswald Light" panose="00000400000000000000" pitchFamily="2" charset="0"/>
                        </a:rPr>
                        <a:t>vực</a:t>
                      </a:r>
                      <a:r>
                        <a:rPr lang="en-US" sz="2400" dirty="0">
                          <a:effectLst/>
                          <a:latin typeface="#9Slide03 Oswald Light" panose="00000400000000000000" pitchFamily="2" charset="0"/>
                        </a:rPr>
                        <a:t> </a:t>
                      </a:r>
                      <a:r>
                        <a:rPr lang="en-US" sz="2400" dirty="0" err="1">
                          <a:effectLst/>
                          <a:latin typeface="#9Slide03 Oswald Light" panose="00000400000000000000" pitchFamily="2" charset="0"/>
                        </a:rPr>
                        <a:t>ngoài</a:t>
                      </a:r>
                      <a:r>
                        <a:rPr lang="en-US" sz="2400" dirty="0">
                          <a:effectLst/>
                          <a:latin typeface="#9Slide03 Oswald Light" panose="00000400000000000000" pitchFamily="2" charset="0"/>
                        </a:rPr>
                        <a:t> </a:t>
                      </a:r>
                      <a:r>
                        <a:rPr lang="en-US" sz="2400" dirty="0" err="1">
                          <a:effectLst/>
                          <a:latin typeface="#9Slide03 Oswald Light" panose="00000400000000000000" pitchFamily="2" charset="0"/>
                        </a:rPr>
                        <a:t>nhà</a:t>
                      </a:r>
                      <a:r>
                        <a:rPr lang="en-US" sz="2400" dirty="0">
                          <a:effectLst/>
                          <a:latin typeface="#9Slide03 Oswald Light" panose="00000400000000000000" pitchFamily="2" charset="0"/>
                        </a:rPr>
                        <a:t> </a:t>
                      </a:r>
                      <a:r>
                        <a:rPr lang="en-US" sz="2400" dirty="0" err="1">
                          <a:effectLst/>
                          <a:latin typeface="#9Slide03 Oswald Light" panose="00000400000000000000" pitchFamily="2" charset="0"/>
                        </a:rPr>
                        <a:t>nước</a:t>
                      </a:r>
                      <a:endParaRPr lang="en-US" sz="2400" dirty="0">
                        <a:effectLst/>
                        <a:latin typeface="#9Slide03 Oswald Light" panose="00000400000000000000" pitchFamily="2" charset="0"/>
                        <a:ea typeface="Times New Roman" panose="02020603050405020304" pitchFamily="18" charset="0"/>
                      </a:endParaRPr>
                    </a:p>
                  </a:txBody>
                  <a:tcPr marL="79967" marR="79967" marT="39983" marB="399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just">
                        <a:lnSpc>
                          <a:spcPct val="120000"/>
                        </a:lnSpc>
                        <a:spcAft>
                          <a:spcPts val="600"/>
                        </a:spcAft>
                      </a:pPr>
                      <a:r>
                        <a:rPr lang="en-US" sz="2400" dirty="0">
                          <a:effectLst/>
                          <a:latin typeface="#9Slide03 Oswald Light" panose="00000400000000000000" pitchFamily="2" charset="0"/>
                        </a:rPr>
                        <a:t>Lao </a:t>
                      </a:r>
                      <a:r>
                        <a:rPr lang="en-US" sz="2400" dirty="0" err="1">
                          <a:effectLst/>
                          <a:latin typeface="#9Slide03 Oswald Light" panose="00000400000000000000" pitchFamily="2" charset="0"/>
                        </a:rPr>
                        <a:t>động</a:t>
                      </a:r>
                      <a:r>
                        <a:rPr lang="en-US" sz="2400" dirty="0">
                          <a:effectLst/>
                          <a:latin typeface="#9Slide03 Oswald Light" panose="00000400000000000000" pitchFamily="2" charset="0"/>
                        </a:rPr>
                        <a:t> </a:t>
                      </a:r>
                      <a:r>
                        <a:rPr lang="en-US" sz="2400" dirty="0" err="1">
                          <a:effectLst/>
                          <a:latin typeface="#9Slide03 Oswald Light" panose="00000400000000000000" pitchFamily="2" charset="0"/>
                        </a:rPr>
                        <a:t>trong</a:t>
                      </a:r>
                      <a:r>
                        <a:rPr lang="en-US" sz="2400" dirty="0">
                          <a:effectLst/>
                          <a:latin typeface="#9Slide03 Oswald Light" panose="00000400000000000000" pitchFamily="2" charset="0"/>
                        </a:rPr>
                        <a:t> </a:t>
                      </a:r>
                      <a:r>
                        <a:rPr lang="en-US" sz="2400" dirty="0" err="1">
                          <a:effectLst/>
                          <a:latin typeface="#9Slide03 Oswald Light" panose="00000400000000000000" pitchFamily="2" charset="0"/>
                        </a:rPr>
                        <a:t>kv</a:t>
                      </a:r>
                      <a:r>
                        <a:rPr lang="en-US" sz="2400" dirty="0">
                          <a:effectLst/>
                          <a:latin typeface="#9Slide03 Oswald Light" panose="00000400000000000000" pitchFamily="2" charset="0"/>
                        </a:rPr>
                        <a:t> </a:t>
                      </a:r>
                      <a:r>
                        <a:rPr lang="en-US" sz="2400" dirty="0" err="1">
                          <a:effectLst/>
                          <a:latin typeface="#9Slide03 Oswald Light" panose="00000400000000000000" pitchFamily="2" charset="0"/>
                        </a:rPr>
                        <a:t>nông</a:t>
                      </a:r>
                      <a:r>
                        <a:rPr lang="en-US" sz="2400" dirty="0">
                          <a:effectLst/>
                          <a:latin typeface="#9Slide03 Oswald Light" panose="00000400000000000000" pitchFamily="2" charset="0"/>
                        </a:rPr>
                        <a:t> </a:t>
                      </a:r>
                      <a:r>
                        <a:rPr lang="en-US" sz="2400" dirty="0" err="1">
                          <a:effectLst/>
                          <a:latin typeface="#9Slide03 Oswald Light" panose="00000400000000000000" pitchFamily="2" charset="0"/>
                        </a:rPr>
                        <a:t>thôn</a:t>
                      </a:r>
                      <a:endParaRPr lang="en-US" sz="2400" dirty="0">
                        <a:effectLst/>
                        <a:latin typeface="#9Slide03 Oswald Light" panose="00000400000000000000" pitchFamily="2" charset="0"/>
                        <a:ea typeface="Times New Roman" panose="02020603050405020304" pitchFamily="18" charset="0"/>
                      </a:endParaRPr>
                    </a:p>
                  </a:txBody>
                  <a:tcPr marL="79967" marR="79967" marT="39983" marB="399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5959745"/>
                  </a:ext>
                </a:extLst>
              </a:tr>
              <a:tr h="1650484">
                <a:tc gridSpan="2">
                  <a:txBody>
                    <a:bodyPr/>
                    <a:lstStyle/>
                    <a:p>
                      <a:pPr indent="180340" algn="ctr">
                        <a:lnSpc>
                          <a:spcPct val="120000"/>
                        </a:lnSpc>
                        <a:spcAft>
                          <a:spcPts val="600"/>
                        </a:spcAft>
                      </a:pPr>
                      <a:r>
                        <a:rPr lang="vi-VN" sz="2400" dirty="0">
                          <a:effectLst/>
                          <a:latin typeface="#9Slide03 Oswald Light" panose="00000400000000000000" pitchFamily="2" charset="0"/>
                        </a:rPr>
                        <a:t>Nguyên nhân</a:t>
                      </a:r>
                      <a:endParaRPr lang="en-US" sz="2400" dirty="0">
                        <a:effectLst/>
                        <a:latin typeface="#9Slide03 Oswald Light" panose="00000400000000000000" pitchFamily="2" charset="0"/>
                        <a:ea typeface="Times New Roman" panose="02020603050405020304" pitchFamily="18" charset="0"/>
                      </a:endParaRPr>
                    </a:p>
                  </a:txBody>
                  <a:tcPr marL="79967" marR="79967" marT="39983" marB="399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indent="180340" algn="just">
                        <a:lnSpc>
                          <a:spcPct val="120000"/>
                        </a:lnSpc>
                        <a:spcAft>
                          <a:spcPts val="600"/>
                        </a:spcAft>
                      </a:pPr>
                      <a:r>
                        <a:rPr lang="en-US" sz="2400" dirty="0" err="1">
                          <a:effectLst/>
                          <a:latin typeface="#9Slide03 Oswald Light" panose="00000400000000000000" pitchFamily="2" charset="0"/>
                        </a:rPr>
                        <a:t>Quá</a:t>
                      </a:r>
                      <a:r>
                        <a:rPr lang="en-US" sz="2400" dirty="0">
                          <a:effectLst/>
                          <a:latin typeface="#9Slide03 Oswald Light" panose="00000400000000000000" pitchFamily="2" charset="0"/>
                        </a:rPr>
                        <a:t> </a:t>
                      </a:r>
                      <a:r>
                        <a:rPr lang="en-US" sz="2400" dirty="0" err="1">
                          <a:effectLst/>
                          <a:latin typeface="#9Slide03 Oswald Light" panose="00000400000000000000" pitchFamily="2" charset="0"/>
                        </a:rPr>
                        <a:t>trình</a:t>
                      </a:r>
                      <a:r>
                        <a:rPr lang="en-US" sz="2400" dirty="0">
                          <a:effectLst/>
                          <a:latin typeface="#9Slide03 Oswald Light" panose="00000400000000000000" pitchFamily="2" charset="0"/>
                        </a:rPr>
                        <a:t> </a:t>
                      </a:r>
                      <a:r>
                        <a:rPr lang="en-US" sz="2400" dirty="0" err="1">
                          <a:effectLst/>
                          <a:latin typeface="#9Slide03 Oswald Light" panose="00000400000000000000" pitchFamily="2" charset="0"/>
                        </a:rPr>
                        <a:t>công</a:t>
                      </a:r>
                      <a:r>
                        <a:rPr lang="en-US" sz="2400" dirty="0">
                          <a:effectLst/>
                          <a:latin typeface="#9Slide03 Oswald Light" panose="00000400000000000000" pitchFamily="2" charset="0"/>
                        </a:rPr>
                        <a:t> </a:t>
                      </a:r>
                      <a:r>
                        <a:rPr lang="en-US" sz="2400" dirty="0" err="1">
                          <a:effectLst/>
                          <a:latin typeface="#9Slide03 Oswald Light" panose="00000400000000000000" pitchFamily="2" charset="0"/>
                        </a:rPr>
                        <a:t>nghiệp</a:t>
                      </a:r>
                      <a:r>
                        <a:rPr lang="en-US" sz="2400" dirty="0">
                          <a:effectLst/>
                          <a:latin typeface="#9Slide03 Oswald Light" panose="00000400000000000000" pitchFamily="2" charset="0"/>
                        </a:rPr>
                        <a:t> </a:t>
                      </a:r>
                      <a:r>
                        <a:rPr lang="en-US" sz="2400" dirty="0" err="1">
                          <a:effectLst/>
                          <a:latin typeface="#9Slide03 Oswald Light" panose="00000400000000000000" pitchFamily="2" charset="0"/>
                        </a:rPr>
                        <a:t>hóa</a:t>
                      </a:r>
                      <a:r>
                        <a:rPr lang="en-US" sz="2400" dirty="0">
                          <a:effectLst/>
                          <a:latin typeface="#9Slide03 Oswald Light" panose="00000400000000000000" pitchFamily="2" charset="0"/>
                        </a:rPr>
                        <a:t>, </a:t>
                      </a:r>
                      <a:r>
                        <a:rPr lang="en-US" sz="2400" dirty="0" err="1">
                          <a:effectLst/>
                          <a:latin typeface="#9Slide03 Oswald Light" panose="00000400000000000000" pitchFamily="2" charset="0"/>
                        </a:rPr>
                        <a:t>hiện</a:t>
                      </a:r>
                      <a:r>
                        <a:rPr lang="en-US" sz="2400" dirty="0">
                          <a:effectLst/>
                          <a:latin typeface="#9Slide03 Oswald Light" panose="00000400000000000000" pitchFamily="2" charset="0"/>
                        </a:rPr>
                        <a:t> </a:t>
                      </a:r>
                      <a:r>
                        <a:rPr lang="en-US" sz="2400" dirty="0" err="1">
                          <a:effectLst/>
                          <a:latin typeface="#9Slide03 Oswald Light" panose="00000400000000000000" pitchFamily="2" charset="0"/>
                        </a:rPr>
                        <a:t>đại</a:t>
                      </a:r>
                      <a:r>
                        <a:rPr lang="en-US" sz="2400" dirty="0">
                          <a:effectLst/>
                          <a:latin typeface="#9Slide03 Oswald Light" panose="00000400000000000000" pitchFamily="2" charset="0"/>
                        </a:rPr>
                        <a:t> </a:t>
                      </a:r>
                      <a:r>
                        <a:rPr lang="en-US" sz="2400" dirty="0" err="1">
                          <a:effectLst/>
                          <a:latin typeface="#9Slide03 Oswald Light" panose="00000400000000000000" pitchFamily="2" charset="0"/>
                        </a:rPr>
                        <a:t>hóa</a:t>
                      </a:r>
                      <a:endParaRPr lang="en-US" sz="2400" dirty="0">
                        <a:effectLst/>
                        <a:latin typeface="#9Slide03 Oswald Light" panose="00000400000000000000" pitchFamily="2" charset="0"/>
                        <a:ea typeface="Times New Roman" panose="02020603050405020304" pitchFamily="18" charset="0"/>
                      </a:endParaRPr>
                    </a:p>
                  </a:txBody>
                  <a:tcPr marL="79967" marR="79967" marT="39983" marB="399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just">
                        <a:lnSpc>
                          <a:spcPct val="120000"/>
                        </a:lnSpc>
                        <a:spcAft>
                          <a:spcPts val="600"/>
                        </a:spcAft>
                      </a:pPr>
                      <a:r>
                        <a:rPr lang="en-US" sz="2400" dirty="0" err="1">
                          <a:effectLst/>
                          <a:latin typeface="#9Slide03 Oswald Light" panose="00000400000000000000" pitchFamily="2" charset="0"/>
                        </a:rPr>
                        <a:t>Chủ</a:t>
                      </a:r>
                      <a:r>
                        <a:rPr lang="en-US" sz="2400" dirty="0">
                          <a:effectLst/>
                          <a:latin typeface="#9Slide03 Oswald Light" panose="00000400000000000000" pitchFamily="2" charset="0"/>
                        </a:rPr>
                        <a:t> </a:t>
                      </a:r>
                      <a:r>
                        <a:rPr lang="en-US" sz="2400" dirty="0" err="1">
                          <a:effectLst/>
                          <a:latin typeface="#9Slide03 Oswald Light" panose="00000400000000000000" pitchFamily="2" charset="0"/>
                        </a:rPr>
                        <a:t>trương</a:t>
                      </a:r>
                      <a:r>
                        <a:rPr lang="en-US" sz="2400" dirty="0">
                          <a:effectLst/>
                          <a:latin typeface="#9Slide03 Oswald Light" panose="00000400000000000000" pitchFamily="2" charset="0"/>
                        </a:rPr>
                        <a:t> </a:t>
                      </a:r>
                      <a:r>
                        <a:rPr lang="en-US" sz="2400" dirty="0" err="1">
                          <a:effectLst/>
                          <a:latin typeface="#9Slide03 Oswald Light" panose="00000400000000000000" pitchFamily="2" charset="0"/>
                        </a:rPr>
                        <a:t>phát</a:t>
                      </a:r>
                      <a:r>
                        <a:rPr lang="en-US" sz="2400" dirty="0">
                          <a:effectLst/>
                          <a:latin typeface="#9Slide03 Oswald Light" panose="00000400000000000000" pitchFamily="2" charset="0"/>
                        </a:rPr>
                        <a:t> </a:t>
                      </a:r>
                      <a:r>
                        <a:rPr lang="en-US" sz="2400" dirty="0" err="1">
                          <a:effectLst/>
                          <a:latin typeface="#9Slide03 Oswald Light" panose="00000400000000000000" pitchFamily="2" charset="0"/>
                        </a:rPr>
                        <a:t>triển</a:t>
                      </a:r>
                      <a:r>
                        <a:rPr lang="en-US" sz="2400" dirty="0">
                          <a:effectLst/>
                          <a:latin typeface="#9Slide03 Oswald Light" panose="00000400000000000000" pitchFamily="2" charset="0"/>
                        </a:rPr>
                        <a:t> KT </a:t>
                      </a:r>
                      <a:r>
                        <a:rPr lang="en-US" sz="2400" dirty="0" err="1">
                          <a:effectLst/>
                          <a:latin typeface="#9Slide03 Oswald Light" panose="00000400000000000000" pitchFamily="2" charset="0"/>
                        </a:rPr>
                        <a:t>thị</a:t>
                      </a:r>
                      <a:r>
                        <a:rPr lang="en-US" sz="2400" dirty="0">
                          <a:effectLst/>
                          <a:latin typeface="#9Slide03 Oswald Light" panose="00000400000000000000" pitchFamily="2" charset="0"/>
                        </a:rPr>
                        <a:t> </a:t>
                      </a:r>
                      <a:r>
                        <a:rPr lang="en-US" sz="2400" dirty="0" err="1">
                          <a:effectLst/>
                          <a:latin typeface="#9Slide03 Oswald Light" panose="00000400000000000000" pitchFamily="2" charset="0"/>
                        </a:rPr>
                        <a:t>trường</a:t>
                      </a:r>
                      <a:r>
                        <a:rPr lang="en-US" sz="2400" dirty="0">
                          <a:effectLst/>
                          <a:latin typeface="#9Slide03 Oswald Light" panose="00000400000000000000" pitchFamily="2" charset="0"/>
                        </a:rPr>
                        <a:t> </a:t>
                      </a:r>
                      <a:r>
                        <a:rPr lang="en-US" sz="2400" dirty="0" err="1">
                          <a:effectLst/>
                          <a:latin typeface="#9Slide03 Oswald Light" panose="00000400000000000000" pitchFamily="2" charset="0"/>
                        </a:rPr>
                        <a:t>định</a:t>
                      </a:r>
                      <a:r>
                        <a:rPr lang="en-US" sz="2400" dirty="0">
                          <a:effectLst/>
                          <a:latin typeface="#9Slide03 Oswald Light" panose="00000400000000000000" pitchFamily="2" charset="0"/>
                        </a:rPr>
                        <a:t> </a:t>
                      </a:r>
                      <a:r>
                        <a:rPr lang="en-US" sz="2400" dirty="0" err="1">
                          <a:effectLst/>
                          <a:latin typeface="#9Slide03 Oswald Light" panose="00000400000000000000" pitchFamily="2" charset="0"/>
                        </a:rPr>
                        <a:t>hướng</a:t>
                      </a:r>
                      <a:r>
                        <a:rPr lang="en-US" sz="2400" dirty="0">
                          <a:effectLst/>
                          <a:latin typeface="#9Slide03 Oswald Light" panose="00000400000000000000" pitchFamily="2" charset="0"/>
                        </a:rPr>
                        <a:t> XHCN </a:t>
                      </a:r>
                      <a:endParaRPr lang="en-US" sz="2400" dirty="0">
                        <a:effectLst/>
                        <a:latin typeface="#9Slide03 Oswald Light" panose="00000400000000000000" pitchFamily="2" charset="0"/>
                        <a:ea typeface="Times New Roman" panose="02020603050405020304" pitchFamily="18" charset="0"/>
                      </a:endParaRPr>
                    </a:p>
                  </a:txBody>
                  <a:tcPr marL="79967" marR="79967" marT="39983" marB="399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just">
                        <a:lnSpc>
                          <a:spcPct val="120000"/>
                        </a:lnSpc>
                        <a:spcAft>
                          <a:spcPts val="600"/>
                        </a:spcAft>
                      </a:pPr>
                      <a:r>
                        <a:rPr lang="en-US" sz="2400" dirty="0">
                          <a:effectLst/>
                          <a:latin typeface="#9Slide03 Oswald Light" panose="00000400000000000000" pitchFamily="2" charset="0"/>
                        </a:rPr>
                        <a:t>- CN-XD </a:t>
                      </a:r>
                      <a:r>
                        <a:rPr lang="en-US" sz="2400" dirty="0" err="1">
                          <a:effectLst/>
                          <a:latin typeface="#9Slide03 Oswald Light" panose="00000400000000000000" pitchFamily="2" charset="0"/>
                        </a:rPr>
                        <a:t>và</a:t>
                      </a:r>
                      <a:r>
                        <a:rPr lang="en-US" sz="2400" dirty="0">
                          <a:effectLst/>
                          <a:latin typeface="#9Slide03 Oswald Light" panose="00000400000000000000" pitchFamily="2" charset="0"/>
                        </a:rPr>
                        <a:t> DV </a:t>
                      </a:r>
                      <a:r>
                        <a:rPr lang="en-US" sz="2400" dirty="0" err="1">
                          <a:effectLst/>
                          <a:latin typeface="#9Slide03 Oswald Light" panose="00000400000000000000" pitchFamily="2" charset="0"/>
                        </a:rPr>
                        <a:t>tăng</a:t>
                      </a:r>
                      <a:endParaRPr lang="en-US" sz="2400" dirty="0">
                        <a:effectLst/>
                        <a:latin typeface="#9Slide03 Oswald Light" panose="00000400000000000000" pitchFamily="2" charset="0"/>
                      </a:endParaRPr>
                    </a:p>
                    <a:p>
                      <a:pPr indent="180340" algn="just">
                        <a:lnSpc>
                          <a:spcPct val="120000"/>
                        </a:lnSpc>
                        <a:spcAft>
                          <a:spcPts val="600"/>
                        </a:spcAft>
                      </a:pPr>
                      <a:r>
                        <a:rPr lang="en-US" sz="2400" dirty="0">
                          <a:effectLst/>
                          <a:latin typeface="#9Slide03 Oswald Light" panose="00000400000000000000" pitchFamily="2" charset="0"/>
                        </a:rPr>
                        <a:t>- ĐTH ở </a:t>
                      </a:r>
                      <a:r>
                        <a:rPr lang="en-US" sz="2400" dirty="0" err="1">
                          <a:effectLst/>
                          <a:latin typeface="#9Slide03 Oswald Light" panose="00000400000000000000" pitchFamily="2" charset="0"/>
                        </a:rPr>
                        <a:t>nông</a:t>
                      </a:r>
                      <a:r>
                        <a:rPr lang="en-US" sz="2400" dirty="0">
                          <a:effectLst/>
                          <a:latin typeface="#9Slide03 Oswald Light" panose="00000400000000000000" pitchFamily="2" charset="0"/>
                        </a:rPr>
                        <a:t> </a:t>
                      </a:r>
                      <a:r>
                        <a:rPr lang="en-US" sz="2400" dirty="0" err="1">
                          <a:effectLst/>
                          <a:latin typeface="#9Slide03 Oswald Light" panose="00000400000000000000" pitchFamily="2" charset="0"/>
                        </a:rPr>
                        <a:t>thôn</a:t>
                      </a:r>
                      <a:endParaRPr lang="en-US" sz="2400" dirty="0">
                        <a:effectLst/>
                        <a:latin typeface="#9Slide03 Oswald Light" panose="00000400000000000000" pitchFamily="2" charset="0"/>
                      </a:endParaRPr>
                    </a:p>
                    <a:p>
                      <a:pPr indent="180340" algn="just">
                        <a:lnSpc>
                          <a:spcPct val="120000"/>
                        </a:lnSpc>
                        <a:spcAft>
                          <a:spcPts val="600"/>
                        </a:spcAft>
                      </a:pPr>
                      <a:r>
                        <a:rPr lang="en-US" sz="2400" dirty="0">
                          <a:effectLst/>
                          <a:latin typeface="#9Slide03 Oswald Light" panose="00000400000000000000" pitchFamily="2" charset="0"/>
                        </a:rPr>
                        <a:t>- </a:t>
                      </a:r>
                      <a:r>
                        <a:rPr lang="en-US" sz="2400" dirty="0" err="1">
                          <a:effectLst/>
                          <a:latin typeface="#9Slide03 Oswald Light" panose="00000400000000000000" pitchFamily="2" charset="0"/>
                        </a:rPr>
                        <a:t>Đa</a:t>
                      </a:r>
                      <a:r>
                        <a:rPr lang="en-US" sz="2400" dirty="0">
                          <a:effectLst/>
                          <a:latin typeface="#9Slide03 Oswald Light" panose="00000400000000000000" pitchFamily="2" charset="0"/>
                        </a:rPr>
                        <a:t> </a:t>
                      </a:r>
                      <a:r>
                        <a:rPr lang="en-US" sz="2400" dirty="0" err="1">
                          <a:effectLst/>
                          <a:latin typeface="#9Slide03 Oswald Light" panose="00000400000000000000" pitchFamily="2" charset="0"/>
                        </a:rPr>
                        <a:t>dạng</a:t>
                      </a:r>
                      <a:r>
                        <a:rPr lang="en-US" sz="2400" dirty="0">
                          <a:effectLst/>
                          <a:latin typeface="#9Slide03 Oswald Light" panose="00000400000000000000" pitchFamily="2" charset="0"/>
                        </a:rPr>
                        <a:t> </a:t>
                      </a:r>
                      <a:r>
                        <a:rPr lang="en-US" sz="2400" dirty="0" err="1">
                          <a:effectLst/>
                          <a:latin typeface="#9Slide03 Oswald Light" panose="00000400000000000000" pitchFamily="2" charset="0"/>
                        </a:rPr>
                        <a:t>các</a:t>
                      </a:r>
                      <a:r>
                        <a:rPr lang="en-US" sz="2400" dirty="0">
                          <a:effectLst/>
                          <a:latin typeface="#9Slide03 Oswald Light" panose="00000400000000000000" pitchFamily="2" charset="0"/>
                        </a:rPr>
                        <a:t> </a:t>
                      </a:r>
                      <a:r>
                        <a:rPr lang="en-US" sz="2400" dirty="0" err="1">
                          <a:effectLst/>
                          <a:latin typeface="#9Slide03 Oswald Light" panose="00000400000000000000" pitchFamily="2" charset="0"/>
                        </a:rPr>
                        <a:t>ngành</a:t>
                      </a:r>
                      <a:r>
                        <a:rPr lang="en-US" sz="2400" dirty="0">
                          <a:effectLst/>
                          <a:latin typeface="#9Slide03 Oswald Light" panose="00000400000000000000" pitchFamily="2" charset="0"/>
                        </a:rPr>
                        <a:t> KT ở </a:t>
                      </a:r>
                      <a:r>
                        <a:rPr lang="en-US" sz="2400" dirty="0" err="1">
                          <a:effectLst/>
                          <a:latin typeface="#9Slide03 Oswald Light" panose="00000400000000000000" pitchFamily="2" charset="0"/>
                        </a:rPr>
                        <a:t>nông</a:t>
                      </a:r>
                      <a:r>
                        <a:rPr lang="en-US" sz="2400" dirty="0">
                          <a:effectLst/>
                          <a:latin typeface="#9Slide03 Oswald Light" panose="00000400000000000000" pitchFamily="2" charset="0"/>
                        </a:rPr>
                        <a:t> </a:t>
                      </a:r>
                      <a:r>
                        <a:rPr lang="en-US" sz="2400" dirty="0" err="1">
                          <a:effectLst/>
                          <a:latin typeface="#9Slide03 Oswald Light" panose="00000400000000000000" pitchFamily="2" charset="0"/>
                        </a:rPr>
                        <a:t>thôn</a:t>
                      </a:r>
                      <a:endParaRPr lang="en-US" sz="2400" dirty="0">
                        <a:effectLst/>
                        <a:latin typeface="#9Slide03 Oswald Light" panose="00000400000000000000" pitchFamily="2" charset="0"/>
                        <a:ea typeface="Times New Roman" panose="02020603050405020304" pitchFamily="18" charset="0"/>
                      </a:endParaRPr>
                    </a:p>
                  </a:txBody>
                  <a:tcPr marL="79967" marR="79967" marT="39983" marB="399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8725138"/>
                  </a:ext>
                </a:extLst>
              </a:tr>
            </a:tbl>
          </a:graphicData>
        </a:graphic>
      </p:graphicFrame>
    </p:spTree>
    <p:extLst>
      <p:ext uri="{BB962C8B-B14F-4D97-AF65-F5344CB8AC3E}">
        <p14:creationId xmlns:p14="http://schemas.microsoft.com/office/powerpoint/2010/main" val="19364994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E593"/>
        </a:solidFill>
        <a:effectLst/>
      </p:bgPr>
    </p:bg>
    <p:spTree>
      <p:nvGrpSpPr>
        <p:cNvPr id="1" name=""/>
        <p:cNvGrpSpPr/>
        <p:nvPr/>
      </p:nvGrpSpPr>
      <p:grpSpPr>
        <a:xfrm>
          <a:off x="0" y="0"/>
          <a:ext cx="0" cy="0"/>
          <a:chOff x="0" y="0"/>
          <a:chExt cx="0" cy="0"/>
        </a:xfrm>
      </p:grpSpPr>
      <p:sp>
        <p:nvSpPr>
          <p:cNvPr id="6" name="Freeform 6"/>
          <p:cNvSpPr/>
          <p:nvPr/>
        </p:nvSpPr>
        <p:spPr>
          <a:xfrm rot="-1642097" flipH="1">
            <a:off x="19240262" y="1503716"/>
            <a:ext cx="1001448" cy="1071588"/>
          </a:xfrm>
          <a:custGeom>
            <a:avLst/>
            <a:gdLst/>
            <a:ahLst/>
            <a:cxnLst/>
            <a:rect l="l" t="t" r="r" b="b"/>
            <a:pathLst>
              <a:path w="1001448" h="1071588">
                <a:moveTo>
                  <a:pt x="1001448" y="0"/>
                </a:moveTo>
                <a:lnTo>
                  <a:pt x="0" y="0"/>
                </a:lnTo>
                <a:lnTo>
                  <a:pt x="0" y="1071587"/>
                </a:lnTo>
                <a:lnTo>
                  <a:pt x="1001448" y="1071587"/>
                </a:lnTo>
                <a:lnTo>
                  <a:pt x="1001448"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Rectangle: Single Corner Snipped 6">
            <a:extLst>
              <a:ext uri="{FF2B5EF4-FFF2-40B4-BE49-F238E27FC236}">
                <a16:creationId xmlns:a16="http://schemas.microsoft.com/office/drawing/2014/main" id="{7C0FB182-F981-342B-5A7F-9290C38D4B47}"/>
              </a:ext>
            </a:extLst>
          </p:cNvPr>
          <p:cNvSpPr/>
          <p:nvPr/>
        </p:nvSpPr>
        <p:spPr>
          <a:xfrm>
            <a:off x="0" y="30480"/>
            <a:ext cx="5334000" cy="914400"/>
          </a:xfrm>
          <a:prstGeom prst="snip1Rect">
            <a:avLst/>
          </a:prstGeom>
          <a:solidFill>
            <a:srgbClr val="FFE59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EFBD"/>
                </a:solidFill>
                <a:effectLst/>
                <a:uLnTx/>
                <a:uFillTx/>
                <a:latin typeface="#9Slide03 Bebas Neue Bold" panose="020B0606020202050201" pitchFamily="34" charset="0"/>
                <a:ea typeface="+mn-ea"/>
                <a:cs typeface="+mn-cs"/>
              </a:rPr>
              <a:t>I. ĐẶC ĐIỂM NGUỒN LAO ĐỘNG</a:t>
            </a:r>
          </a:p>
        </p:txBody>
      </p:sp>
      <p:sp>
        <p:nvSpPr>
          <p:cNvPr id="8" name="Rectangle: Single Corner Snipped 7">
            <a:extLst>
              <a:ext uri="{FF2B5EF4-FFF2-40B4-BE49-F238E27FC236}">
                <a16:creationId xmlns:a16="http://schemas.microsoft.com/office/drawing/2014/main" id="{69B57174-60AC-759E-085C-DBAD758DD832}"/>
              </a:ext>
            </a:extLst>
          </p:cNvPr>
          <p:cNvSpPr/>
          <p:nvPr/>
        </p:nvSpPr>
        <p:spPr>
          <a:xfrm>
            <a:off x="5638800" y="30480"/>
            <a:ext cx="4876800" cy="914400"/>
          </a:xfrm>
          <a:prstGeom prst="snip1Rect">
            <a:avLst/>
          </a:prstGeom>
          <a:solidFill>
            <a:srgbClr val="FFE59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EFBD"/>
                </a:solidFill>
                <a:effectLst/>
                <a:uLnTx/>
                <a:uFillTx/>
                <a:latin typeface="#9Slide03 Bebas Neue Bold" panose="020B0606020202050201" pitchFamily="34" charset="0"/>
                <a:ea typeface="+mn-ea"/>
                <a:cs typeface="+mn-cs"/>
              </a:rPr>
              <a:t>II. SỬ DỤNG LAO ĐỘNG</a:t>
            </a:r>
          </a:p>
        </p:txBody>
      </p:sp>
      <p:sp>
        <p:nvSpPr>
          <p:cNvPr id="9" name="Rectangle: Single Corner Snipped 8">
            <a:extLst>
              <a:ext uri="{FF2B5EF4-FFF2-40B4-BE49-F238E27FC236}">
                <a16:creationId xmlns:a16="http://schemas.microsoft.com/office/drawing/2014/main" id="{400324FD-40A1-566A-814E-73AD4C3871C5}"/>
              </a:ext>
            </a:extLst>
          </p:cNvPr>
          <p:cNvSpPr/>
          <p:nvPr/>
        </p:nvSpPr>
        <p:spPr>
          <a:xfrm>
            <a:off x="10668000" y="0"/>
            <a:ext cx="7284720" cy="944880"/>
          </a:xfrm>
          <a:prstGeom prst="snip1Rect">
            <a:avLst/>
          </a:prstGeom>
          <a:solidFill>
            <a:srgbClr val="00B05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bg1"/>
                </a:solidFill>
                <a:effectLst/>
                <a:uLnTx/>
                <a:uFillTx/>
                <a:latin typeface="#9Slide03 Bebas Neue Bold" panose="020B0606020202050201" pitchFamily="34" charset="0"/>
                <a:ea typeface="+mn-ea"/>
                <a:cs typeface="+mn-cs"/>
              </a:rPr>
              <a:t>III. VẤN ĐỀ VIỆC LÀ VÀ HƯỚNG GIẢI QUYẾT</a:t>
            </a:r>
          </a:p>
        </p:txBody>
      </p:sp>
      <p:pic>
        <p:nvPicPr>
          <p:cNvPr id="3" name="Picture 2" descr="A group of people in blue suits&#10;&#10;Description automatically generated">
            <a:extLst>
              <a:ext uri="{FF2B5EF4-FFF2-40B4-BE49-F238E27FC236}">
                <a16:creationId xmlns:a16="http://schemas.microsoft.com/office/drawing/2014/main" id="{6AE5F6EA-5E4F-C54A-3CAB-67E261D64F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7000" y="4107172"/>
            <a:ext cx="2941564" cy="1805955"/>
          </a:xfrm>
          <a:prstGeom prst="rect">
            <a:avLst/>
          </a:prstGeom>
          <a:ln>
            <a:noFill/>
          </a:ln>
          <a:effectLst>
            <a:outerShdw blurRad="292100" dist="139700" dir="2700000" algn="tl" rotWithShape="0">
              <a:srgbClr val="333333">
                <a:alpha val="65000"/>
              </a:srgbClr>
            </a:outerShdw>
          </a:effectLst>
        </p:spPr>
      </p:pic>
      <p:pic>
        <p:nvPicPr>
          <p:cNvPr id="5" name="Picture 4" descr="A group of people sitting at a table&#10;&#10;Description automatically generated">
            <a:extLst>
              <a:ext uri="{FF2B5EF4-FFF2-40B4-BE49-F238E27FC236}">
                <a16:creationId xmlns:a16="http://schemas.microsoft.com/office/drawing/2014/main" id="{AE31A209-A14A-E8D8-D30A-3DD8F82207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67000" y="10256520"/>
            <a:ext cx="2585726" cy="1939295"/>
          </a:xfrm>
          <a:prstGeom prst="rect">
            <a:avLst/>
          </a:prstGeom>
          <a:ln>
            <a:noFill/>
          </a:ln>
          <a:effectLst>
            <a:outerShdw blurRad="292100" dist="139700" dir="2700000" algn="tl" rotWithShape="0">
              <a:srgbClr val="333333">
                <a:alpha val="65000"/>
              </a:srgbClr>
            </a:outerShdw>
          </a:effectLst>
        </p:spPr>
      </p:pic>
      <p:sp>
        <p:nvSpPr>
          <p:cNvPr id="2" name="Freeform: Shape 1">
            <a:extLst>
              <a:ext uri="{FF2B5EF4-FFF2-40B4-BE49-F238E27FC236}">
                <a16:creationId xmlns:a16="http://schemas.microsoft.com/office/drawing/2014/main" id="{F721568E-C6C4-A123-23C9-7F7B20C2E0BC}"/>
              </a:ext>
            </a:extLst>
          </p:cNvPr>
          <p:cNvSpPr/>
          <p:nvPr/>
        </p:nvSpPr>
        <p:spPr>
          <a:xfrm>
            <a:off x="-152400" y="-266700"/>
            <a:ext cx="18440400" cy="10553700"/>
          </a:xfrm>
          <a:custGeom>
            <a:avLst/>
            <a:gdLst>
              <a:gd name="connsiteX0" fmla="*/ 7162800 w 10858500"/>
              <a:gd name="connsiteY0" fmla="*/ 0 h 7029450"/>
              <a:gd name="connsiteX1" fmla="*/ 10858500 w 10858500"/>
              <a:gd name="connsiteY1" fmla="*/ 0 h 7029450"/>
              <a:gd name="connsiteX2" fmla="*/ 10858500 w 10858500"/>
              <a:gd name="connsiteY2" fmla="*/ 7029450 h 7029450"/>
              <a:gd name="connsiteX3" fmla="*/ 0 w 10858500"/>
              <a:gd name="connsiteY3" fmla="*/ 7029450 h 7029450"/>
              <a:gd name="connsiteX4" fmla="*/ 0 w 10858500"/>
              <a:gd name="connsiteY4" fmla="*/ 19050 h 7029450"/>
              <a:gd name="connsiteX5" fmla="*/ 4171950 w 10858500"/>
              <a:gd name="connsiteY5" fmla="*/ 19050 h 7029450"/>
              <a:gd name="connsiteX6" fmla="*/ 4171950 w 10858500"/>
              <a:gd name="connsiteY6" fmla="*/ 19050 h 702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58500" h="7029450">
                <a:moveTo>
                  <a:pt x="7162800" y="0"/>
                </a:moveTo>
                <a:lnTo>
                  <a:pt x="10858500" y="0"/>
                </a:lnTo>
                <a:lnTo>
                  <a:pt x="10858500" y="7029450"/>
                </a:lnTo>
                <a:lnTo>
                  <a:pt x="0" y="7029450"/>
                </a:lnTo>
                <a:lnTo>
                  <a:pt x="0" y="19050"/>
                </a:lnTo>
                <a:lnTo>
                  <a:pt x="4171950" y="19050"/>
                </a:lnTo>
                <a:lnTo>
                  <a:pt x="4171950" y="19050"/>
                </a:lnTo>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group of people sitting at a table&#10;&#10;Description automatically generated">
            <a:extLst>
              <a:ext uri="{FF2B5EF4-FFF2-40B4-BE49-F238E27FC236}">
                <a16:creationId xmlns:a16="http://schemas.microsoft.com/office/drawing/2014/main" id="{473E3E61-DCD7-A4A0-0393-51F93652A62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30000" y="10287000"/>
            <a:ext cx="2677272" cy="2007954"/>
          </a:xfrm>
          <a:prstGeom prst="rect">
            <a:avLst/>
          </a:prstGeom>
          <a:ln>
            <a:noFill/>
          </a:ln>
          <a:effectLst>
            <a:outerShdw blurRad="292100" dist="139700" dir="2700000" algn="tl" rotWithShape="0">
              <a:srgbClr val="333333">
                <a:alpha val="65000"/>
              </a:srgbClr>
            </a:outerShdw>
          </a:effectLst>
        </p:spPr>
      </p:pic>
      <p:graphicFrame>
        <p:nvGraphicFramePr>
          <p:cNvPr id="19" name="Table 18">
            <a:extLst>
              <a:ext uri="{FF2B5EF4-FFF2-40B4-BE49-F238E27FC236}">
                <a16:creationId xmlns:a16="http://schemas.microsoft.com/office/drawing/2014/main" id="{62C77B85-91E4-1EF7-C84C-A9F75A91D016}"/>
              </a:ext>
            </a:extLst>
          </p:cNvPr>
          <p:cNvGraphicFramePr>
            <a:graphicFrameLocks noGrp="1"/>
          </p:cNvGraphicFramePr>
          <p:nvPr>
            <p:extLst>
              <p:ext uri="{D42A27DB-BD31-4B8C-83A1-F6EECF244321}">
                <p14:modId xmlns:p14="http://schemas.microsoft.com/office/powerpoint/2010/main" val="3566965794"/>
              </p:ext>
            </p:extLst>
          </p:nvPr>
        </p:nvGraphicFramePr>
        <p:xfrm>
          <a:off x="18875169" y="2783620"/>
          <a:ext cx="3854862" cy="5115368"/>
        </p:xfrm>
        <a:graphic>
          <a:graphicData uri="http://schemas.openxmlformats.org/drawingml/2006/table">
            <a:tbl>
              <a:tblPr firstRow="1" bandRow="1">
                <a:tableStyleId>{1FECB4D8-DB02-4DC6-A0A2-4F2EBAE1DC90}</a:tableStyleId>
              </a:tblPr>
              <a:tblGrid>
                <a:gridCol w="578247">
                  <a:extLst>
                    <a:ext uri="{9D8B030D-6E8A-4147-A177-3AD203B41FA5}">
                      <a16:colId xmlns:a16="http://schemas.microsoft.com/office/drawing/2014/main" val="3953985437"/>
                    </a:ext>
                  </a:extLst>
                </a:gridCol>
                <a:gridCol w="635519">
                  <a:extLst>
                    <a:ext uri="{9D8B030D-6E8A-4147-A177-3AD203B41FA5}">
                      <a16:colId xmlns:a16="http://schemas.microsoft.com/office/drawing/2014/main" val="2902169313"/>
                    </a:ext>
                  </a:extLst>
                </a:gridCol>
                <a:gridCol w="880480">
                  <a:extLst>
                    <a:ext uri="{9D8B030D-6E8A-4147-A177-3AD203B41FA5}">
                      <a16:colId xmlns:a16="http://schemas.microsoft.com/office/drawing/2014/main" val="996549521"/>
                    </a:ext>
                  </a:extLst>
                </a:gridCol>
                <a:gridCol w="880480">
                  <a:extLst>
                    <a:ext uri="{9D8B030D-6E8A-4147-A177-3AD203B41FA5}">
                      <a16:colId xmlns:a16="http://schemas.microsoft.com/office/drawing/2014/main" val="1724232811"/>
                    </a:ext>
                  </a:extLst>
                </a:gridCol>
                <a:gridCol w="880136">
                  <a:extLst>
                    <a:ext uri="{9D8B030D-6E8A-4147-A177-3AD203B41FA5}">
                      <a16:colId xmlns:a16="http://schemas.microsoft.com/office/drawing/2014/main" val="4001125402"/>
                    </a:ext>
                  </a:extLst>
                </a:gridCol>
              </a:tblGrid>
              <a:tr h="1026742">
                <a:tc gridSpan="2">
                  <a:txBody>
                    <a:bodyPr/>
                    <a:lstStyle/>
                    <a:p>
                      <a:pPr indent="24130" algn="ctr">
                        <a:lnSpc>
                          <a:spcPct val="120000"/>
                        </a:lnSpc>
                        <a:spcAft>
                          <a:spcPts val="600"/>
                        </a:spcAft>
                      </a:pPr>
                      <a:r>
                        <a:rPr lang="vi-VN" sz="1000" dirty="0">
                          <a:effectLst/>
                          <a:latin typeface="#9Slide03 Oswald Light" panose="00000400000000000000" pitchFamily="2" charset="0"/>
                        </a:rPr>
                        <a:t>Cơ cấu lao động</a:t>
                      </a:r>
                      <a:endParaRPr lang="en-US" sz="1000" dirty="0">
                        <a:effectLst/>
                        <a:latin typeface="#9Slide03 Oswald Light" panose="00000400000000000000" pitchFamily="2" charset="0"/>
                        <a:ea typeface="Times New Roman" panose="02020603050405020304" pitchFamily="18" charset="0"/>
                      </a:endParaRPr>
                    </a:p>
                  </a:txBody>
                  <a:tcPr marL="79967" marR="79967" marT="39983" marB="399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indent="180340" algn="ctr">
                        <a:lnSpc>
                          <a:spcPct val="120000"/>
                        </a:lnSpc>
                        <a:spcAft>
                          <a:spcPts val="600"/>
                        </a:spcAft>
                      </a:pPr>
                      <a:r>
                        <a:rPr lang="vi-VN" sz="1000" dirty="0">
                          <a:effectLst/>
                          <a:latin typeface="#9Slide03 Oswald Light" panose="00000400000000000000" pitchFamily="2" charset="0"/>
                        </a:rPr>
                        <a:t>Theo </a:t>
                      </a:r>
                      <a:r>
                        <a:rPr lang="en-US" sz="1000" dirty="0">
                          <a:effectLst/>
                          <a:latin typeface="#9Slide03 Oswald Light" panose="00000400000000000000" pitchFamily="2" charset="0"/>
                        </a:rPr>
                        <a:t> </a:t>
                      </a:r>
                      <a:r>
                        <a:rPr lang="vi-VN" sz="1000" dirty="0" err="1">
                          <a:effectLst/>
                          <a:latin typeface="#9Slide03 Oswald Light" panose="00000400000000000000" pitchFamily="2" charset="0"/>
                        </a:rPr>
                        <a:t>gành</a:t>
                      </a:r>
                      <a:r>
                        <a:rPr lang="en-US" sz="1000" dirty="0">
                          <a:effectLst/>
                          <a:latin typeface="#9Slide03 Oswald Light" panose="00000400000000000000" pitchFamily="2" charset="0"/>
                        </a:rPr>
                        <a:t> KT</a:t>
                      </a:r>
                    </a:p>
                    <a:p>
                      <a:pPr indent="180340" algn="ctr">
                        <a:lnSpc>
                          <a:spcPct val="120000"/>
                        </a:lnSpc>
                        <a:spcAft>
                          <a:spcPts val="600"/>
                        </a:spcAft>
                      </a:pPr>
                      <a:r>
                        <a:rPr lang="en-US" sz="1000" dirty="0">
                          <a:effectLst/>
                          <a:latin typeface="#9Slide03 Oswald Light" panose="00000400000000000000" pitchFamily="2" charset="0"/>
                        </a:rPr>
                        <a:t>(</a:t>
                      </a:r>
                      <a:r>
                        <a:rPr lang="en-US" sz="1000" dirty="0" err="1">
                          <a:effectLst/>
                          <a:latin typeface="#9Slide03 Oswald Light" panose="00000400000000000000" pitchFamily="2" charset="0"/>
                        </a:rPr>
                        <a:t>Hình</a:t>
                      </a:r>
                      <a:r>
                        <a:rPr lang="en-US" sz="1000" dirty="0">
                          <a:effectLst/>
                          <a:latin typeface="#9Slide03 Oswald Light" panose="00000400000000000000" pitchFamily="2" charset="0"/>
                        </a:rPr>
                        <a:t> 8.1)</a:t>
                      </a:r>
                      <a:endParaRPr lang="en-US" sz="1000" dirty="0">
                        <a:effectLst/>
                        <a:latin typeface="#9Slide03 Oswald Light" panose="00000400000000000000" pitchFamily="2" charset="0"/>
                        <a:ea typeface="Times New Roman" panose="02020603050405020304" pitchFamily="18" charset="0"/>
                      </a:endParaRPr>
                    </a:p>
                  </a:txBody>
                  <a:tcPr marL="79967" marR="79967" marT="39983" marB="399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20000"/>
                        </a:lnSpc>
                        <a:spcAft>
                          <a:spcPts val="600"/>
                        </a:spcAft>
                      </a:pPr>
                      <a:r>
                        <a:rPr lang="vi-VN" sz="1000" dirty="0">
                          <a:effectLst/>
                          <a:latin typeface="#9Slide03 Oswald Light" panose="00000400000000000000" pitchFamily="2" charset="0"/>
                        </a:rPr>
                        <a:t>Theo thành phần kinh tế</a:t>
                      </a:r>
                      <a:endParaRPr lang="en-US" sz="1000" dirty="0">
                        <a:effectLst/>
                        <a:latin typeface="#9Slide03 Oswald Light" panose="00000400000000000000" pitchFamily="2" charset="0"/>
                      </a:endParaRPr>
                    </a:p>
                    <a:p>
                      <a:pPr indent="180340" algn="ctr">
                        <a:lnSpc>
                          <a:spcPct val="120000"/>
                        </a:lnSpc>
                        <a:spcAft>
                          <a:spcPts val="600"/>
                        </a:spcAft>
                      </a:pPr>
                      <a:r>
                        <a:rPr lang="en-US" sz="1000" dirty="0">
                          <a:effectLst/>
                          <a:latin typeface="#9Slide03 Oswald Light" panose="00000400000000000000" pitchFamily="2" charset="0"/>
                        </a:rPr>
                        <a:t>(</a:t>
                      </a:r>
                      <a:r>
                        <a:rPr lang="en-US" sz="1000" dirty="0" err="1">
                          <a:effectLst/>
                          <a:latin typeface="#9Slide03 Oswald Light" panose="00000400000000000000" pitchFamily="2" charset="0"/>
                        </a:rPr>
                        <a:t>Hình</a:t>
                      </a:r>
                      <a:r>
                        <a:rPr lang="en-US" sz="1000" dirty="0">
                          <a:effectLst/>
                          <a:latin typeface="#9Slide03 Oswald Light" panose="00000400000000000000" pitchFamily="2" charset="0"/>
                        </a:rPr>
                        <a:t> 8.2)</a:t>
                      </a:r>
                      <a:endParaRPr lang="en-US" sz="1000" dirty="0">
                        <a:effectLst/>
                        <a:latin typeface="#9Slide03 Oswald Light" panose="00000400000000000000" pitchFamily="2" charset="0"/>
                        <a:ea typeface="Times New Roman" panose="02020603050405020304" pitchFamily="18" charset="0"/>
                      </a:endParaRPr>
                    </a:p>
                  </a:txBody>
                  <a:tcPr marL="79967" marR="79967" marT="39983" marB="399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50800" indent="180340" algn="ctr">
                        <a:lnSpc>
                          <a:spcPct val="120000"/>
                        </a:lnSpc>
                        <a:spcAft>
                          <a:spcPts val="600"/>
                        </a:spcAft>
                      </a:pPr>
                      <a:r>
                        <a:rPr lang="vi-VN" sz="1000" dirty="0">
                          <a:effectLst/>
                          <a:latin typeface="#9Slide03 Oswald Light" panose="00000400000000000000" pitchFamily="2" charset="0"/>
                        </a:rPr>
                        <a:t>Theo thành thị và nông thôn</a:t>
                      </a:r>
                      <a:endParaRPr lang="en-US" sz="1000" dirty="0">
                        <a:effectLst/>
                        <a:latin typeface="#9Slide03 Oswald Light" panose="00000400000000000000" pitchFamily="2" charset="0"/>
                      </a:endParaRPr>
                    </a:p>
                    <a:p>
                      <a:pPr indent="180340" algn="ctr">
                        <a:lnSpc>
                          <a:spcPct val="120000"/>
                        </a:lnSpc>
                        <a:spcAft>
                          <a:spcPts val="600"/>
                        </a:spcAft>
                      </a:pPr>
                      <a:r>
                        <a:rPr lang="en-US" sz="1000" dirty="0">
                          <a:effectLst/>
                          <a:latin typeface="#9Slide03 Oswald Light" panose="00000400000000000000" pitchFamily="2" charset="0"/>
                        </a:rPr>
                        <a:t>(</a:t>
                      </a:r>
                      <a:r>
                        <a:rPr lang="en-US" sz="1000" dirty="0" err="1">
                          <a:effectLst/>
                          <a:latin typeface="#9Slide03 Oswald Light" panose="00000400000000000000" pitchFamily="2" charset="0"/>
                        </a:rPr>
                        <a:t>Bảng</a:t>
                      </a:r>
                      <a:r>
                        <a:rPr lang="en-US" sz="1000" dirty="0">
                          <a:effectLst/>
                          <a:latin typeface="#9Slide03 Oswald Light" panose="00000400000000000000" pitchFamily="2" charset="0"/>
                        </a:rPr>
                        <a:t> 8.3)</a:t>
                      </a:r>
                      <a:endParaRPr lang="en-US" sz="1000" dirty="0">
                        <a:effectLst/>
                        <a:latin typeface="#9Slide03 Oswald Light" panose="00000400000000000000" pitchFamily="2" charset="0"/>
                        <a:ea typeface="Times New Roman" panose="02020603050405020304" pitchFamily="18" charset="0"/>
                      </a:endParaRPr>
                    </a:p>
                  </a:txBody>
                  <a:tcPr marL="79967" marR="79967" marT="39983" marB="399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7599118"/>
                  </a:ext>
                </a:extLst>
              </a:tr>
              <a:tr h="677620">
                <a:tc rowSpan="2">
                  <a:txBody>
                    <a:bodyPr/>
                    <a:lstStyle/>
                    <a:p>
                      <a:pPr indent="180340" algn="just">
                        <a:lnSpc>
                          <a:spcPct val="120000"/>
                        </a:lnSpc>
                        <a:spcAft>
                          <a:spcPts val="600"/>
                        </a:spcAft>
                      </a:pPr>
                      <a:r>
                        <a:rPr lang="vi-VN" sz="1000">
                          <a:effectLst/>
                          <a:latin typeface="#9Slide03 Oswald Light" panose="00000400000000000000" pitchFamily="2" charset="0"/>
                        </a:rPr>
                        <a:t> </a:t>
                      </a:r>
                      <a:endParaRPr lang="en-US" sz="1000">
                        <a:effectLst/>
                        <a:latin typeface="#9Slide03 Oswald Light" panose="00000400000000000000" pitchFamily="2" charset="0"/>
                      </a:endParaRPr>
                    </a:p>
                    <a:p>
                      <a:pPr indent="-8890" algn="ctr">
                        <a:lnSpc>
                          <a:spcPct val="120000"/>
                        </a:lnSpc>
                        <a:spcAft>
                          <a:spcPts val="600"/>
                        </a:spcAft>
                      </a:pPr>
                      <a:r>
                        <a:rPr lang="vi-VN" sz="1000">
                          <a:effectLst/>
                          <a:latin typeface="#9Slide03 Oswald Light" panose="00000400000000000000" pitchFamily="2" charset="0"/>
                        </a:rPr>
                        <a:t>Xu hướng</a:t>
                      </a:r>
                      <a:endParaRPr lang="en-US" sz="1000">
                        <a:effectLst/>
                        <a:latin typeface="#9Slide03 Oswald Light" panose="00000400000000000000" pitchFamily="2" charset="0"/>
                        <a:ea typeface="Times New Roman" panose="02020603050405020304" pitchFamily="18" charset="0"/>
                      </a:endParaRPr>
                    </a:p>
                  </a:txBody>
                  <a:tcPr marL="79967" marR="79967" marT="39983" marB="399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7150" marR="57150" indent="15240" algn="ctr">
                        <a:lnSpc>
                          <a:spcPct val="120000"/>
                        </a:lnSpc>
                        <a:spcAft>
                          <a:spcPts val="600"/>
                        </a:spcAft>
                      </a:pPr>
                      <a:r>
                        <a:rPr lang="vi-VN" sz="1000" dirty="0">
                          <a:effectLst/>
                          <a:latin typeface="#9Slide03 Oswald Light" panose="00000400000000000000" pitchFamily="2" charset="0"/>
                        </a:rPr>
                        <a:t>Khu vực giảm tỉ trọng</a:t>
                      </a:r>
                      <a:endParaRPr lang="en-US" sz="1000" dirty="0">
                        <a:effectLst/>
                        <a:latin typeface="#9Slide03 Oswald Light" panose="00000400000000000000" pitchFamily="2"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just">
                        <a:lnSpc>
                          <a:spcPct val="120000"/>
                        </a:lnSpc>
                        <a:spcAft>
                          <a:spcPts val="600"/>
                        </a:spcAft>
                      </a:pPr>
                      <a:r>
                        <a:rPr lang="en-US" sz="1000" dirty="0">
                          <a:effectLst/>
                          <a:latin typeface="#9Slide03 Oswald Light" panose="00000400000000000000" pitchFamily="2" charset="0"/>
                        </a:rPr>
                        <a:t>Lao </a:t>
                      </a:r>
                      <a:r>
                        <a:rPr lang="en-US" sz="1000" dirty="0" err="1">
                          <a:effectLst/>
                          <a:latin typeface="#9Slide03 Oswald Light" panose="00000400000000000000" pitchFamily="2" charset="0"/>
                        </a:rPr>
                        <a:t>động</a:t>
                      </a:r>
                      <a:r>
                        <a:rPr lang="en-US" sz="1000" dirty="0">
                          <a:effectLst/>
                          <a:latin typeface="#9Slide03 Oswald Light" panose="00000400000000000000" pitchFamily="2" charset="0"/>
                        </a:rPr>
                        <a:t> </a:t>
                      </a:r>
                      <a:r>
                        <a:rPr lang="en-US" sz="1000" dirty="0" err="1">
                          <a:effectLst/>
                          <a:latin typeface="#9Slide03 Oswald Light" panose="00000400000000000000" pitchFamily="2" charset="0"/>
                        </a:rPr>
                        <a:t>trong</a:t>
                      </a:r>
                      <a:r>
                        <a:rPr lang="en-US" sz="1000" dirty="0">
                          <a:effectLst/>
                          <a:latin typeface="#9Slide03 Oswald Light" panose="00000400000000000000" pitchFamily="2" charset="0"/>
                        </a:rPr>
                        <a:t> N-L-TS</a:t>
                      </a:r>
                      <a:endParaRPr lang="en-US" sz="1000" dirty="0">
                        <a:effectLst/>
                        <a:latin typeface="#9Slide03 Oswald Light" panose="00000400000000000000" pitchFamily="2" charset="0"/>
                        <a:ea typeface="Times New Roman" panose="02020603050405020304" pitchFamily="18" charset="0"/>
                      </a:endParaRPr>
                    </a:p>
                  </a:txBody>
                  <a:tcPr marL="79967" marR="79967" marT="39983" marB="399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just">
                        <a:lnSpc>
                          <a:spcPct val="120000"/>
                        </a:lnSpc>
                        <a:spcAft>
                          <a:spcPts val="600"/>
                        </a:spcAft>
                      </a:pPr>
                      <a:r>
                        <a:rPr lang="en-US" sz="1000" dirty="0">
                          <a:effectLst/>
                          <a:latin typeface="#9Slide03 Oswald Light" panose="00000400000000000000" pitchFamily="2" charset="0"/>
                        </a:rPr>
                        <a:t>Lao </a:t>
                      </a:r>
                      <a:r>
                        <a:rPr lang="en-US" sz="1000" dirty="0" err="1">
                          <a:effectLst/>
                          <a:latin typeface="#9Slide03 Oswald Light" panose="00000400000000000000" pitchFamily="2" charset="0"/>
                        </a:rPr>
                        <a:t>động</a:t>
                      </a:r>
                      <a:r>
                        <a:rPr lang="en-US" sz="1000" dirty="0">
                          <a:effectLst/>
                          <a:latin typeface="#9Slide03 Oswald Light" panose="00000400000000000000" pitchFamily="2" charset="0"/>
                        </a:rPr>
                        <a:t> ở </a:t>
                      </a:r>
                      <a:r>
                        <a:rPr lang="en-US" sz="1000" dirty="0" err="1">
                          <a:effectLst/>
                          <a:latin typeface="#9Slide03 Oswald Light" panose="00000400000000000000" pitchFamily="2" charset="0"/>
                        </a:rPr>
                        <a:t>kv</a:t>
                      </a:r>
                      <a:r>
                        <a:rPr lang="en-US" sz="1000" dirty="0">
                          <a:effectLst/>
                          <a:latin typeface="#9Slide03 Oswald Light" panose="00000400000000000000" pitchFamily="2" charset="0"/>
                        </a:rPr>
                        <a:t> </a:t>
                      </a:r>
                      <a:r>
                        <a:rPr lang="en-US" sz="1000" dirty="0" err="1">
                          <a:effectLst/>
                          <a:latin typeface="#9Slide03 Oswald Light" panose="00000400000000000000" pitchFamily="2" charset="0"/>
                        </a:rPr>
                        <a:t>Nhà</a:t>
                      </a:r>
                      <a:r>
                        <a:rPr lang="en-US" sz="1000" dirty="0">
                          <a:effectLst/>
                          <a:latin typeface="#9Slide03 Oswald Light" panose="00000400000000000000" pitchFamily="2" charset="0"/>
                        </a:rPr>
                        <a:t> </a:t>
                      </a:r>
                      <a:r>
                        <a:rPr lang="en-US" sz="1000" dirty="0" err="1">
                          <a:effectLst/>
                          <a:latin typeface="#9Slide03 Oswald Light" panose="00000400000000000000" pitchFamily="2" charset="0"/>
                        </a:rPr>
                        <a:t>nước</a:t>
                      </a:r>
                      <a:endParaRPr lang="en-US" sz="1000" dirty="0">
                        <a:effectLst/>
                        <a:latin typeface="#9Slide03 Oswald Light" panose="00000400000000000000" pitchFamily="2" charset="0"/>
                        <a:ea typeface="Times New Roman" panose="02020603050405020304" pitchFamily="18" charset="0"/>
                      </a:endParaRPr>
                    </a:p>
                  </a:txBody>
                  <a:tcPr marL="79967" marR="79967" marT="39983" marB="399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just">
                        <a:lnSpc>
                          <a:spcPct val="120000"/>
                        </a:lnSpc>
                        <a:spcAft>
                          <a:spcPts val="600"/>
                        </a:spcAft>
                      </a:pPr>
                      <a:r>
                        <a:rPr lang="en-US" sz="1000" dirty="0">
                          <a:effectLst/>
                          <a:latin typeface="#9Slide03 Oswald Light" panose="00000400000000000000" pitchFamily="2" charset="0"/>
                        </a:rPr>
                        <a:t>Lao </a:t>
                      </a:r>
                      <a:r>
                        <a:rPr lang="en-US" sz="1000" dirty="0" err="1">
                          <a:effectLst/>
                          <a:latin typeface="#9Slide03 Oswald Light" panose="00000400000000000000" pitchFamily="2" charset="0"/>
                        </a:rPr>
                        <a:t>động</a:t>
                      </a:r>
                      <a:r>
                        <a:rPr lang="en-US" sz="1000" dirty="0">
                          <a:effectLst/>
                          <a:latin typeface="#9Slide03 Oswald Light" panose="00000400000000000000" pitchFamily="2" charset="0"/>
                        </a:rPr>
                        <a:t> </a:t>
                      </a:r>
                      <a:r>
                        <a:rPr lang="en-US" sz="1000" dirty="0" err="1">
                          <a:effectLst/>
                          <a:latin typeface="#9Slide03 Oswald Light" panose="00000400000000000000" pitchFamily="2" charset="0"/>
                        </a:rPr>
                        <a:t>trong</a:t>
                      </a:r>
                      <a:r>
                        <a:rPr lang="en-US" sz="1000" dirty="0">
                          <a:effectLst/>
                          <a:latin typeface="#9Slide03 Oswald Light" panose="00000400000000000000" pitchFamily="2" charset="0"/>
                        </a:rPr>
                        <a:t> </a:t>
                      </a:r>
                      <a:r>
                        <a:rPr lang="en-US" sz="1000" dirty="0" err="1">
                          <a:effectLst/>
                          <a:latin typeface="#9Slide03 Oswald Light" panose="00000400000000000000" pitchFamily="2" charset="0"/>
                        </a:rPr>
                        <a:t>kv</a:t>
                      </a:r>
                      <a:r>
                        <a:rPr lang="en-US" sz="1000" dirty="0">
                          <a:effectLst/>
                          <a:latin typeface="#9Slide03 Oswald Light" panose="00000400000000000000" pitchFamily="2" charset="0"/>
                        </a:rPr>
                        <a:t> </a:t>
                      </a:r>
                      <a:r>
                        <a:rPr lang="en-US" sz="1000" dirty="0" err="1">
                          <a:effectLst/>
                          <a:latin typeface="#9Slide03 Oswald Light" panose="00000400000000000000" pitchFamily="2" charset="0"/>
                        </a:rPr>
                        <a:t>nông</a:t>
                      </a:r>
                      <a:r>
                        <a:rPr lang="en-US" sz="1000" dirty="0">
                          <a:effectLst/>
                          <a:latin typeface="#9Slide03 Oswald Light" panose="00000400000000000000" pitchFamily="2" charset="0"/>
                        </a:rPr>
                        <a:t> </a:t>
                      </a:r>
                      <a:r>
                        <a:rPr lang="en-US" sz="1000" dirty="0" err="1">
                          <a:effectLst/>
                          <a:latin typeface="#9Slide03 Oswald Light" panose="00000400000000000000" pitchFamily="2" charset="0"/>
                        </a:rPr>
                        <a:t>thôn</a:t>
                      </a:r>
                      <a:endParaRPr lang="en-US" sz="1000" dirty="0">
                        <a:effectLst/>
                        <a:latin typeface="#9Slide03 Oswald Light" panose="00000400000000000000" pitchFamily="2" charset="0"/>
                        <a:ea typeface="Times New Roman" panose="02020603050405020304" pitchFamily="18" charset="0"/>
                      </a:endParaRPr>
                    </a:p>
                  </a:txBody>
                  <a:tcPr marL="79967" marR="79967" marT="39983" marB="399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2414024"/>
                  </a:ext>
                </a:extLst>
              </a:tr>
              <a:tr h="685550">
                <a:tc vMerge="1">
                  <a:txBody>
                    <a:bodyPr/>
                    <a:lstStyle/>
                    <a:p>
                      <a:endParaRPr lang="en-US"/>
                    </a:p>
                  </a:txBody>
                  <a:tcPr/>
                </a:tc>
                <a:tc>
                  <a:txBody>
                    <a:bodyPr/>
                    <a:lstStyle/>
                    <a:p>
                      <a:pPr marL="57150" marR="57150" indent="15240" algn="ctr">
                        <a:lnSpc>
                          <a:spcPct val="120000"/>
                        </a:lnSpc>
                        <a:spcAft>
                          <a:spcPts val="600"/>
                        </a:spcAft>
                      </a:pPr>
                      <a:r>
                        <a:rPr lang="vi-VN" sz="1000">
                          <a:effectLst/>
                          <a:latin typeface="#9Slide03 Oswald Light" panose="00000400000000000000" pitchFamily="2" charset="0"/>
                        </a:rPr>
                        <a:t>Khu vực </a:t>
                      </a:r>
                      <a:endParaRPr lang="en-US" sz="1000">
                        <a:effectLst/>
                        <a:latin typeface="#9Slide03 Oswald Light" panose="00000400000000000000" pitchFamily="2" charset="0"/>
                      </a:endParaRPr>
                    </a:p>
                    <a:p>
                      <a:pPr marL="57150" marR="57150" indent="15240" algn="ctr">
                        <a:lnSpc>
                          <a:spcPct val="120000"/>
                        </a:lnSpc>
                        <a:spcAft>
                          <a:spcPts val="600"/>
                        </a:spcAft>
                      </a:pPr>
                      <a:r>
                        <a:rPr lang="vi-VN" sz="1000">
                          <a:effectLst/>
                          <a:latin typeface="#9Slide03 Oswald Light" panose="00000400000000000000" pitchFamily="2" charset="0"/>
                        </a:rPr>
                        <a:t>tăng tỉ trọng</a:t>
                      </a:r>
                      <a:endParaRPr lang="en-US" sz="1000">
                        <a:effectLst/>
                        <a:latin typeface="#9Slide03 Oswald Light" panose="00000400000000000000" pitchFamily="2"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just">
                        <a:lnSpc>
                          <a:spcPct val="120000"/>
                        </a:lnSpc>
                        <a:spcAft>
                          <a:spcPts val="600"/>
                        </a:spcAft>
                      </a:pPr>
                      <a:r>
                        <a:rPr lang="en-US" sz="1000" dirty="0">
                          <a:effectLst/>
                          <a:latin typeface="#9Slide03 Oswald Light" panose="00000400000000000000" pitchFamily="2" charset="0"/>
                        </a:rPr>
                        <a:t>Lao </a:t>
                      </a:r>
                      <a:r>
                        <a:rPr lang="en-US" sz="1000" dirty="0" err="1">
                          <a:effectLst/>
                          <a:latin typeface="#9Slide03 Oswald Light" panose="00000400000000000000" pitchFamily="2" charset="0"/>
                        </a:rPr>
                        <a:t>động</a:t>
                      </a:r>
                      <a:r>
                        <a:rPr lang="en-US" sz="1000" dirty="0">
                          <a:effectLst/>
                          <a:latin typeface="#9Slide03 Oswald Light" panose="00000400000000000000" pitchFamily="2" charset="0"/>
                        </a:rPr>
                        <a:t> </a:t>
                      </a:r>
                      <a:r>
                        <a:rPr lang="en-US" sz="1000" dirty="0" err="1">
                          <a:effectLst/>
                          <a:latin typeface="#9Slide03 Oswald Light" panose="00000400000000000000" pitchFamily="2" charset="0"/>
                        </a:rPr>
                        <a:t>trong</a:t>
                      </a:r>
                      <a:r>
                        <a:rPr lang="en-US" sz="1000" dirty="0">
                          <a:effectLst/>
                          <a:latin typeface="#9Slide03 Oswald Light" panose="00000400000000000000" pitchFamily="2" charset="0"/>
                        </a:rPr>
                        <a:t> </a:t>
                      </a:r>
                      <a:r>
                        <a:rPr lang="en-US" sz="1000" dirty="0" err="1">
                          <a:effectLst/>
                          <a:latin typeface="#9Slide03 Oswald Light" panose="00000400000000000000" pitchFamily="2" charset="0"/>
                        </a:rPr>
                        <a:t>các</a:t>
                      </a:r>
                      <a:r>
                        <a:rPr lang="en-US" sz="1000" dirty="0">
                          <a:effectLst/>
                          <a:latin typeface="#9Slide03 Oswald Light" panose="00000400000000000000" pitchFamily="2" charset="0"/>
                        </a:rPr>
                        <a:t> </a:t>
                      </a:r>
                      <a:r>
                        <a:rPr lang="en-US" sz="1000" dirty="0" err="1">
                          <a:effectLst/>
                          <a:latin typeface="#9Slide03 Oswald Light" panose="00000400000000000000" pitchFamily="2" charset="0"/>
                        </a:rPr>
                        <a:t>ngành</a:t>
                      </a:r>
                      <a:r>
                        <a:rPr lang="en-US" sz="1000" dirty="0">
                          <a:effectLst/>
                          <a:latin typeface="#9Slide03 Oswald Light" panose="00000400000000000000" pitchFamily="2" charset="0"/>
                        </a:rPr>
                        <a:t> CN-XD </a:t>
                      </a:r>
                      <a:r>
                        <a:rPr lang="en-US" sz="1000" dirty="0" err="1">
                          <a:effectLst/>
                          <a:latin typeface="#9Slide03 Oswald Light" panose="00000400000000000000" pitchFamily="2" charset="0"/>
                        </a:rPr>
                        <a:t>và</a:t>
                      </a:r>
                      <a:r>
                        <a:rPr lang="en-US" sz="1000" dirty="0">
                          <a:effectLst/>
                          <a:latin typeface="#9Slide03 Oswald Light" panose="00000400000000000000" pitchFamily="2" charset="0"/>
                        </a:rPr>
                        <a:t> DV</a:t>
                      </a:r>
                      <a:endParaRPr lang="en-US" sz="1000" dirty="0">
                        <a:effectLst/>
                        <a:latin typeface="#9Slide03 Oswald Light" panose="00000400000000000000" pitchFamily="2" charset="0"/>
                        <a:ea typeface="Times New Roman" panose="02020603050405020304" pitchFamily="18" charset="0"/>
                      </a:endParaRPr>
                    </a:p>
                  </a:txBody>
                  <a:tcPr marL="79967" marR="79967" marT="39983" marB="399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just">
                        <a:lnSpc>
                          <a:spcPct val="120000"/>
                        </a:lnSpc>
                        <a:spcAft>
                          <a:spcPts val="600"/>
                        </a:spcAft>
                      </a:pPr>
                      <a:r>
                        <a:rPr lang="en-US" sz="1000" dirty="0">
                          <a:effectLst/>
                          <a:latin typeface="#9Slide03 Oswald Light" panose="00000400000000000000" pitchFamily="2" charset="0"/>
                        </a:rPr>
                        <a:t>Lao </a:t>
                      </a:r>
                      <a:r>
                        <a:rPr lang="en-US" sz="1000" dirty="0" err="1">
                          <a:effectLst/>
                          <a:latin typeface="#9Slide03 Oswald Light" panose="00000400000000000000" pitchFamily="2" charset="0"/>
                        </a:rPr>
                        <a:t>động</a:t>
                      </a:r>
                      <a:r>
                        <a:rPr lang="en-US" sz="1000" dirty="0">
                          <a:effectLst/>
                          <a:latin typeface="#9Slide03 Oswald Light" panose="00000400000000000000" pitchFamily="2" charset="0"/>
                        </a:rPr>
                        <a:t> </a:t>
                      </a:r>
                      <a:r>
                        <a:rPr lang="en-US" sz="1000" dirty="0" err="1">
                          <a:effectLst/>
                          <a:latin typeface="#9Slide03 Oswald Light" panose="00000400000000000000" pitchFamily="2" charset="0"/>
                        </a:rPr>
                        <a:t>khu</a:t>
                      </a:r>
                      <a:r>
                        <a:rPr lang="en-US" sz="1000" dirty="0">
                          <a:effectLst/>
                          <a:latin typeface="#9Slide03 Oswald Light" panose="00000400000000000000" pitchFamily="2" charset="0"/>
                        </a:rPr>
                        <a:t> </a:t>
                      </a:r>
                      <a:r>
                        <a:rPr lang="en-US" sz="1000" dirty="0" err="1">
                          <a:effectLst/>
                          <a:latin typeface="#9Slide03 Oswald Light" panose="00000400000000000000" pitchFamily="2" charset="0"/>
                        </a:rPr>
                        <a:t>vực</a:t>
                      </a:r>
                      <a:r>
                        <a:rPr lang="en-US" sz="1000" dirty="0">
                          <a:effectLst/>
                          <a:latin typeface="#9Slide03 Oswald Light" panose="00000400000000000000" pitchFamily="2" charset="0"/>
                        </a:rPr>
                        <a:t> </a:t>
                      </a:r>
                      <a:r>
                        <a:rPr lang="en-US" sz="1000" dirty="0" err="1">
                          <a:effectLst/>
                          <a:latin typeface="#9Slide03 Oswald Light" panose="00000400000000000000" pitchFamily="2" charset="0"/>
                        </a:rPr>
                        <a:t>có</a:t>
                      </a:r>
                      <a:r>
                        <a:rPr lang="en-US" sz="1000" dirty="0">
                          <a:effectLst/>
                          <a:latin typeface="#9Slide03 Oswald Light" panose="00000400000000000000" pitchFamily="2" charset="0"/>
                        </a:rPr>
                        <a:t> </a:t>
                      </a:r>
                      <a:r>
                        <a:rPr lang="en-US" sz="1000" dirty="0" err="1">
                          <a:effectLst/>
                          <a:latin typeface="#9Slide03 Oswald Light" panose="00000400000000000000" pitchFamily="2" charset="0"/>
                        </a:rPr>
                        <a:t>vốn</a:t>
                      </a:r>
                      <a:r>
                        <a:rPr lang="en-US" sz="1000" dirty="0">
                          <a:effectLst/>
                          <a:latin typeface="#9Slide03 Oswald Light" panose="00000400000000000000" pitchFamily="2" charset="0"/>
                        </a:rPr>
                        <a:t> </a:t>
                      </a:r>
                      <a:r>
                        <a:rPr lang="en-US" sz="1000" dirty="0" err="1">
                          <a:effectLst/>
                          <a:latin typeface="#9Slide03 Oswald Light" panose="00000400000000000000" pitchFamily="2" charset="0"/>
                        </a:rPr>
                        <a:t>đầu</a:t>
                      </a:r>
                      <a:r>
                        <a:rPr lang="en-US" sz="1000" dirty="0">
                          <a:effectLst/>
                          <a:latin typeface="#9Slide03 Oswald Light" panose="00000400000000000000" pitchFamily="2" charset="0"/>
                        </a:rPr>
                        <a:t> </a:t>
                      </a:r>
                      <a:r>
                        <a:rPr lang="en-US" sz="1000" dirty="0" err="1">
                          <a:effectLst/>
                          <a:latin typeface="#9Slide03 Oswald Light" panose="00000400000000000000" pitchFamily="2" charset="0"/>
                        </a:rPr>
                        <a:t>tư</a:t>
                      </a:r>
                      <a:r>
                        <a:rPr lang="en-US" sz="1000" dirty="0">
                          <a:effectLst/>
                          <a:latin typeface="#9Slide03 Oswald Light" panose="00000400000000000000" pitchFamily="2" charset="0"/>
                        </a:rPr>
                        <a:t> </a:t>
                      </a:r>
                      <a:r>
                        <a:rPr lang="en-US" sz="1000" dirty="0" err="1">
                          <a:effectLst/>
                          <a:latin typeface="#9Slide03 Oswald Light" panose="00000400000000000000" pitchFamily="2" charset="0"/>
                        </a:rPr>
                        <a:t>nước</a:t>
                      </a:r>
                      <a:r>
                        <a:rPr lang="en-US" sz="1000" dirty="0">
                          <a:effectLst/>
                          <a:latin typeface="#9Slide03 Oswald Light" panose="00000400000000000000" pitchFamily="2" charset="0"/>
                        </a:rPr>
                        <a:t> </a:t>
                      </a:r>
                      <a:r>
                        <a:rPr lang="en-US" sz="1000" dirty="0" err="1">
                          <a:effectLst/>
                          <a:latin typeface="#9Slide03 Oswald Light" panose="00000400000000000000" pitchFamily="2" charset="0"/>
                        </a:rPr>
                        <a:t>ngoài</a:t>
                      </a:r>
                      <a:endParaRPr lang="en-US" sz="1000" dirty="0">
                        <a:effectLst/>
                        <a:latin typeface="#9Slide03 Oswald Light" panose="00000400000000000000" pitchFamily="2" charset="0"/>
                        <a:ea typeface="Times New Roman" panose="02020603050405020304" pitchFamily="18" charset="0"/>
                      </a:endParaRPr>
                    </a:p>
                  </a:txBody>
                  <a:tcPr marL="79967" marR="79967" marT="39983" marB="399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just">
                        <a:lnSpc>
                          <a:spcPct val="120000"/>
                        </a:lnSpc>
                        <a:spcAft>
                          <a:spcPts val="600"/>
                        </a:spcAft>
                      </a:pPr>
                      <a:r>
                        <a:rPr lang="en-US" sz="1000" dirty="0">
                          <a:effectLst/>
                          <a:latin typeface="#9Slide03 Oswald Light" panose="00000400000000000000" pitchFamily="2" charset="0"/>
                        </a:rPr>
                        <a:t>Lao </a:t>
                      </a:r>
                      <a:r>
                        <a:rPr lang="en-US" sz="1000" dirty="0" err="1">
                          <a:effectLst/>
                          <a:latin typeface="#9Slide03 Oswald Light" panose="00000400000000000000" pitchFamily="2" charset="0"/>
                        </a:rPr>
                        <a:t>động</a:t>
                      </a:r>
                      <a:r>
                        <a:rPr lang="en-US" sz="1000" dirty="0">
                          <a:effectLst/>
                          <a:latin typeface="#9Slide03 Oswald Light" panose="00000400000000000000" pitchFamily="2" charset="0"/>
                        </a:rPr>
                        <a:t> </a:t>
                      </a:r>
                      <a:r>
                        <a:rPr lang="en-US" sz="1000" dirty="0" err="1">
                          <a:effectLst/>
                          <a:latin typeface="#9Slide03 Oswald Light" panose="00000400000000000000" pitchFamily="2" charset="0"/>
                        </a:rPr>
                        <a:t>trong</a:t>
                      </a:r>
                      <a:r>
                        <a:rPr lang="en-US" sz="1000" dirty="0">
                          <a:effectLst/>
                          <a:latin typeface="#9Slide03 Oswald Light" panose="00000400000000000000" pitchFamily="2" charset="0"/>
                        </a:rPr>
                        <a:t> </a:t>
                      </a:r>
                      <a:r>
                        <a:rPr lang="en-US" sz="1000" dirty="0" err="1">
                          <a:effectLst/>
                          <a:latin typeface="#9Slide03 Oswald Light" panose="00000400000000000000" pitchFamily="2" charset="0"/>
                        </a:rPr>
                        <a:t>kv</a:t>
                      </a:r>
                      <a:r>
                        <a:rPr lang="en-US" sz="1000" dirty="0">
                          <a:effectLst/>
                          <a:latin typeface="#9Slide03 Oswald Light" panose="00000400000000000000" pitchFamily="2" charset="0"/>
                        </a:rPr>
                        <a:t> </a:t>
                      </a:r>
                      <a:r>
                        <a:rPr lang="en-US" sz="1000" dirty="0" err="1">
                          <a:effectLst/>
                          <a:latin typeface="#9Slide03 Oswald Light" panose="00000400000000000000" pitchFamily="2" charset="0"/>
                        </a:rPr>
                        <a:t>thành</a:t>
                      </a:r>
                      <a:r>
                        <a:rPr lang="en-US" sz="1000" dirty="0">
                          <a:effectLst/>
                          <a:latin typeface="#9Slide03 Oswald Light" panose="00000400000000000000" pitchFamily="2" charset="0"/>
                        </a:rPr>
                        <a:t> </a:t>
                      </a:r>
                      <a:r>
                        <a:rPr lang="en-US" sz="1000" dirty="0" err="1">
                          <a:effectLst/>
                          <a:latin typeface="#9Slide03 Oswald Light" panose="00000400000000000000" pitchFamily="2" charset="0"/>
                        </a:rPr>
                        <a:t>thị</a:t>
                      </a:r>
                      <a:endParaRPr lang="en-US" sz="1000" dirty="0">
                        <a:effectLst/>
                        <a:latin typeface="#9Slide03 Oswald Light" panose="00000400000000000000" pitchFamily="2" charset="0"/>
                        <a:ea typeface="Times New Roman" panose="02020603050405020304" pitchFamily="18" charset="0"/>
                      </a:endParaRPr>
                    </a:p>
                  </a:txBody>
                  <a:tcPr marL="79967" marR="79967" marT="39983" marB="399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4357525"/>
                  </a:ext>
                </a:extLst>
              </a:tr>
              <a:tr h="960974">
                <a:tc gridSpan="2">
                  <a:txBody>
                    <a:bodyPr/>
                    <a:lstStyle/>
                    <a:p>
                      <a:pPr indent="180340" algn="ctr">
                        <a:lnSpc>
                          <a:spcPct val="120000"/>
                        </a:lnSpc>
                        <a:spcAft>
                          <a:spcPts val="600"/>
                        </a:spcAft>
                      </a:pPr>
                      <a:r>
                        <a:rPr lang="vi-VN" sz="1000" dirty="0">
                          <a:effectLst/>
                          <a:latin typeface="#9Slide03 Oswald Light" panose="00000400000000000000" pitchFamily="2" charset="0"/>
                        </a:rPr>
                        <a:t>Khu vực chiếm ưu thế</a:t>
                      </a:r>
                      <a:endParaRPr lang="en-US" sz="1000" dirty="0">
                        <a:effectLst/>
                        <a:latin typeface="#9Slide03 Oswald Light" panose="00000400000000000000" pitchFamily="2" charset="0"/>
                        <a:ea typeface="Times New Roman" panose="02020603050405020304" pitchFamily="18" charset="0"/>
                      </a:endParaRPr>
                    </a:p>
                  </a:txBody>
                  <a:tcPr marL="79967" marR="79967" marT="39983" marB="399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indent="180340" algn="just">
                        <a:lnSpc>
                          <a:spcPct val="120000"/>
                        </a:lnSpc>
                        <a:spcAft>
                          <a:spcPts val="600"/>
                        </a:spcAft>
                      </a:pPr>
                      <a:r>
                        <a:rPr lang="en-US" sz="1000" dirty="0" err="1">
                          <a:effectLst/>
                          <a:latin typeface="#9Slide03 Oswald Light" panose="00000400000000000000" pitchFamily="2" charset="0"/>
                        </a:rPr>
                        <a:t>Nông</a:t>
                      </a:r>
                      <a:r>
                        <a:rPr lang="en-US" sz="1000" dirty="0">
                          <a:effectLst/>
                          <a:latin typeface="#9Slide03 Oswald Light" panose="00000400000000000000" pitchFamily="2" charset="0"/>
                        </a:rPr>
                        <a:t> – </a:t>
                      </a:r>
                      <a:r>
                        <a:rPr lang="en-US" sz="1000" dirty="0" err="1">
                          <a:effectLst/>
                          <a:latin typeface="#9Slide03 Oswald Light" panose="00000400000000000000" pitchFamily="2" charset="0"/>
                        </a:rPr>
                        <a:t>lâm</a:t>
                      </a:r>
                      <a:r>
                        <a:rPr lang="en-US" sz="1000" dirty="0">
                          <a:effectLst/>
                          <a:latin typeface="#9Slide03 Oswald Light" panose="00000400000000000000" pitchFamily="2" charset="0"/>
                        </a:rPr>
                        <a:t> – </a:t>
                      </a:r>
                      <a:r>
                        <a:rPr lang="en-US" sz="1000" dirty="0" err="1">
                          <a:effectLst/>
                          <a:latin typeface="#9Slide03 Oswald Light" panose="00000400000000000000" pitchFamily="2" charset="0"/>
                        </a:rPr>
                        <a:t>thủy</a:t>
                      </a:r>
                      <a:r>
                        <a:rPr lang="en-US" sz="1000" dirty="0">
                          <a:effectLst/>
                          <a:latin typeface="#9Slide03 Oswald Light" panose="00000400000000000000" pitchFamily="2" charset="0"/>
                        </a:rPr>
                        <a:t> </a:t>
                      </a:r>
                      <a:r>
                        <a:rPr lang="en-US" sz="1000" dirty="0" err="1">
                          <a:effectLst/>
                          <a:latin typeface="#9Slide03 Oswald Light" panose="00000400000000000000" pitchFamily="2" charset="0"/>
                        </a:rPr>
                        <a:t>sản</a:t>
                      </a:r>
                      <a:endParaRPr lang="en-US" sz="1000" dirty="0">
                        <a:effectLst/>
                        <a:latin typeface="#9Slide03 Oswald Light" panose="00000400000000000000" pitchFamily="2" charset="0"/>
                        <a:ea typeface="Times New Roman" panose="02020603050405020304" pitchFamily="18" charset="0"/>
                      </a:endParaRPr>
                    </a:p>
                  </a:txBody>
                  <a:tcPr marL="79967" marR="79967" marT="39983" marB="399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just">
                        <a:lnSpc>
                          <a:spcPct val="120000"/>
                        </a:lnSpc>
                        <a:spcAft>
                          <a:spcPts val="600"/>
                        </a:spcAft>
                      </a:pPr>
                      <a:r>
                        <a:rPr lang="en-US" sz="1000" dirty="0">
                          <a:effectLst/>
                          <a:latin typeface="#9Slide03 Oswald Light" panose="00000400000000000000" pitchFamily="2" charset="0"/>
                        </a:rPr>
                        <a:t>Lao </a:t>
                      </a:r>
                      <a:r>
                        <a:rPr lang="en-US" sz="1000" dirty="0" err="1">
                          <a:effectLst/>
                          <a:latin typeface="#9Slide03 Oswald Light" panose="00000400000000000000" pitchFamily="2" charset="0"/>
                        </a:rPr>
                        <a:t>động</a:t>
                      </a:r>
                      <a:r>
                        <a:rPr lang="en-US" sz="1000" dirty="0">
                          <a:effectLst/>
                          <a:latin typeface="#9Slide03 Oswald Light" panose="00000400000000000000" pitchFamily="2" charset="0"/>
                        </a:rPr>
                        <a:t> </a:t>
                      </a:r>
                      <a:r>
                        <a:rPr lang="en-US" sz="1000" dirty="0" err="1">
                          <a:effectLst/>
                          <a:latin typeface="#9Slide03 Oswald Light" panose="00000400000000000000" pitchFamily="2" charset="0"/>
                        </a:rPr>
                        <a:t>trong</a:t>
                      </a:r>
                      <a:r>
                        <a:rPr lang="en-US" sz="1000" dirty="0">
                          <a:effectLst/>
                          <a:latin typeface="#9Slide03 Oswald Light" panose="00000400000000000000" pitchFamily="2" charset="0"/>
                        </a:rPr>
                        <a:t> </a:t>
                      </a:r>
                      <a:r>
                        <a:rPr lang="en-US" sz="1000" dirty="0" err="1">
                          <a:effectLst/>
                          <a:latin typeface="#9Slide03 Oswald Light" panose="00000400000000000000" pitchFamily="2" charset="0"/>
                        </a:rPr>
                        <a:t>khu</a:t>
                      </a:r>
                      <a:r>
                        <a:rPr lang="en-US" sz="1000" dirty="0">
                          <a:effectLst/>
                          <a:latin typeface="#9Slide03 Oswald Light" panose="00000400000000000000" pitchFamily="2" charset="0"/>
                        </a:rPr>
                        <a:t> </a:t>
                      </a:r>
                      <a:r>
                        <a:rPr lang="en-US" sz="1000" dirty="0" err="1">
                          <a:effectLst/>
                          <a:latin typeface="#9Slide03 Oswald Light" panose="00000400000000000000" pitchFamily="2" charset="0"/>
                        </a:rPr>
                        <a:t>vực</a:t>
                      </a:r>
                      <a:r>
                        <a:rPr lang="en-US" sz="1000" dirty="0">
                          <a:effectLst/>
                          <a:latin typeface="#9Slide03 Oswald Light" panose="00000400000000000000" pitchFamily="2" charset="0"/>
                        </a:rPr>
                        <a:t> </a:t>
                      </a:r>
                      <a:r>
                        <a:rPr lang="en-US" sz="1000" dirty="0" err="1">
                          <a:effectLst/>
                          <a:latin typeface="#9Slide03 Oswald Light" panose="00000400000000000000" pitchFamily="2" charset="0"/>
                        </a:rPr>
                        <a:t>ngoài</a:t>
                      </a:r>
                      <a:r>
                        <a:rPr lang="en-US" sz="1000" dirty="0">
                          <a:effectLst/>
                          <a:latin typeface="#9Slide03 Oswald Light" panose="00000400000000000000" pitchFamily="2" charset="0"/>
                        </a:rPr>
                        <a:t> </a:t>
                      </a:r>
                      <a:r>
                        <a:rPr lang="en-US" sz="1000" dirty="0" err="1">
                          <a:effectLst/>
                          <a:latin typeface="#9Slide03 Oswald Light" panose="00000400000000000000" pitchFamily="2" charset="0"/>
                        </a:rPr>
                        <a:t>nhà</a:t>
                      </a:r>
                      <a:r>
                        <a:rPr lang="en-US" sz="1000" dirty="0">
                          <a:effectLst/>
                          <a:latin typeface="#9Slide03 Oswald Light" panose="00000400000000000000" pitchFamily="2" charset="0"/>
                        </a:rPr>
                        <a:t> </a:t>
                      </a:r>
                      <a:r>
                        <a:rPr lang="en-US" sz="1000" dirty="0" err="1">
                          <a:effectLst/>
                          <a:latin typeface="#9Slide03 Oswald Light" panose="00000400000000000000" pitchFamily="2" charset="0"/>
                        </a:rPr>
                        <a:t>nước</a:t>
                      </a:r>
                      <a:endParaRPr lang="en-US" sz="1000" dirty="0">
                        <a:effectLst/>
                        <a:latin typeface="#9Slide03 Oswald Light" panose="00000400000000000000" pitchFamily="2" charset="0"/>
                        <a:ea typeface="Times New Roman" panose="02020603050405020304" pitchFamily="18" charset="0"/>
                      </a:endParaRPr>
                    </a:p>
                  </a:txBody>
                  <a:tcPr marL="79967" marR="79967" marT="39983" marB="399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just">
                        <a:lnSpc>
                          <a:spcPct val="120000"/>
                        </a:lnSpc>
                        <a:spcAft>
                          <a:spcPts val="600"/>
                        </a:spcAft>
                      </a:pPr>
                      <a:r>
                        <a:rPr lang="en-US" sz="1000" dirty="0">
                          <a:effectLst/>
                          <a:latin typeface="#9Slide03 Oswald Light" panose="00000400000000000000" pitchFamily="2" charset="0"/>
                        </a:rPr>
                        <a:t>Lao </a:t>
                      </a:r>
                      <a:r>
                        <a:rPr lang="en-US" sz="1000" dirty="0" err="1">
                          <a:effectLst/>
                          <a:latin typeface="#9Slide03 Oswald Light" panose="00000400000000000000" pitchFamily="2" charset="0"/>
                        </a:rPr>
                        <a:t>động</a:t>
                      </a:r>
                      <a:r>
                        <a:rPr lang="en-US" sz="1000" dirty="0">
                          <a:effectLst/>
                          <a:latin typeface="#9Slide03 Oswald Light" panose="00000400000000000000" pitchFamily="2" charset="0"/>
                        </a:rPr>
                        <a:t> </a:t>
                      </a:r>
                      <a:r>
                        <a:rPr lang="en-US" sz="1000" dirty="0" err="1">
                          <a:effectLst/>
                          <a:latin typeface="#9Slide03 Oswald Light" panose="00000400000000000000" pitchFamily="2" charset="0"/>
                        </a:rPr>
                        <a:t>trong</a:t>
                      </a:r>
                      <a:r>
                        <a:rPr lang="en-US" sz="1000" dirty="0">
                          <a:effectLst/>
                          <a:latin typeface="#9Slide03 Oswald Light" panose="00000400000000000000" pitchFamily="2" charset="0"/>
                        </a:rPr>
                        <a:t> </a:t>
                      </a:r>
                      <a:r>
                        <a:rPr lang="en-US" sz="1000" dirty="0" err="1">
                          <a:effectLst/>
                          <a:latin typeface="#9Slide03 Oswald Light" panose="00000400000000000000" pitchFamily="2" charset="0"/>
                        </a:rPr>
                        <a:t>kv</a:t>
                      </a:r>
                      <a:r>
                        <a:rPr lang="en-US" sz="1000" dirty="0">
                          <a:effectLst/>
                          <a:latin typeface="#9Slide03 Oswald Light" panose="00000400000000000000" pitchFamily="2" charset="0"/>
                        </a:rPr>
                        <a:t> </a:t>
                      </a:r>
                      <a:r>
                        <a:rPr lang="en-US" sz="1000" dirty="0" err="1">
                          <a:effectLst/>
                          <a:latin typeface="#9Slide03 Oswald Light" panose="00000400000000000000" pitchFamily="2" charset="0"/>
                        </a:rPr>
                        <a:t>nông</a:t>
                      </a:r>
                      <a:r>
                        <a:rPr lang="en-US" sz="1000" dirty="0">
                          <a:effectLst/>
                          <a:latin typeface="#9Slide03 Oswald Light" panose="00000400000000000000" pitchFamily="2" charset="0"/>
                        </a:rPr>
                        <a:t> </a:t>
                      </a:r>
                      <a:r>
                        <a:rPr lang="en-US" sz="1000" dirty="0" err="1">
                          <a:effectLst/>
                          <a:latin typeface="#9Slide03 Oswald Light" panose="00000400000000000000" pitchFamily="2" charset="0"/>
                        </a:rPr>
                        <a:t>thôn</a:t>
                      </a:r>
                      <a:endParaRPr lang="en-US" sz="1000" dirty="0">
                        <a:effectLst/>
                        <a:latin typeface="#9Slide03 Oswald Light" panose="00000400000000000000" pitchFamily="2" charset="0"/>
                        <a:ea typeface="Times New Roman" panose="02020603050405020304" pitchFamily="18" charset="0"/>
                      </a:endParaRPr>
                    </a:p>
                  </a:txBody>
                  <a:tcPr marL="79967" marR="79967" marT="39983" marB="399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5959745"/>
                  </a:ext>
                </a:extLst>
              </a:tr>
              <a:tr h="1650484">
                <a:tc gridSpan="2">
                  <a:txBody>
                    <a:bodyPr/>
                    <a:lstStyle/>
                    <a:p>
                      <a:pPr indent="180340" algn="ctr">
                        <a:lnSpc>
                          <a:spcPct val="120000"/>
                        </a:lnSpc>
                        <a:spcAft>
                          <a:spcPts val="600"/>
                        </a:spcAft>
                      </a:pPr>
                      <a:r>
                        <a:rPr lang="vi-VN" sz="1000" dirty="0">
                          <a:effectLst/>
                          <a:latin typeface="#9Slide03 Oswald Light" panose="00000400000000000000" pitchFamily="2" charset="0"/>
                        </a:rPr>
                        <a:t>Nguyên nhân</a:t>
                      </a:r>
                      <a:endParaRPr lang="en-US" sz="1000" dirty="0">
                        <a:effectLst/>
                        <a:latin typeface="#9Slide03 Oswald Light" panose="00000400000000000000" pitchFamily="2" charset="0"/>
                        <a:ea typeface="Times New Roman" panose="02020603050405020304" pitchFamily="18" charset="0"/>
                      </a:endParaRPr>
                    </a:p>
                  </a:txBody>
                  <a:tcPr marL="79967" marR="79967" marT="39983" marB="399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indent="180340" algn="just">
                        <a:lnSpc>
                          <a:spcPct val="120000"/>
                        </a:lnSpc>
                        <a:spcAft>
                          <a:spcPts val="600"/>
                        </a:spcAft>
                      </a:pPr>
                      <a:r>
                        <a:rPr lang="en-US" sz="1000" dirty="0" err="1">
                          <a:effectLst/>
                          <a:latin typeface="#9Slide03 Oswald Light" panose="00000400000000000000" pitchFamily="2" charset="0"/>
                        </a:rPr>
                        <a:t>Quá</a:t>
                      </a:r>
                      <a:r>
                        <a:rPr lang="en-US" sz="1000" dirty="0">
                          <a:effectLst/>
                          <a:latin typeface="#9Slide03 Oswald Light" panose="00000400000000000000" pitchFamily="2" charset="0"/>
                        </a:rPr>
                        <a:t> </a:t>
                      </a:r>
                      <a:r>
                        <a:rPr lang="en-US" sz="1000" dirty="0" err="1">
                          <a:effectLst/>
                          <a:latin typeface="#9Slide03 Oswald Light" panose="00000400000000000000" pitchFamily="2" charset="0"/>
                        </a:rPr>
                        <a:t>trình</a:t>
                      </a:r>
                      <a:r>
                        <a:rPr lang="en-US" sz="1000" dirty="0">
                          <a:effectLst/>
                          <a:latin typeface="#9Slide03 Oswald Light" panose="00000400000000000000" pitchFamily="2" charset="0"/>
                        </a:rPr>
                        <a:t> </a:t>
                      </a:r>
                      <a:r>
                        <a:rPr lang="en-US" sz="1000" dirty="0" err="1">
                          <a:effectLst/>
                          <a:latin typeface="#9Slide03 Oswald Light" panose="00000400000000000000" pitchFamily="2" charset="0"/>
                        </a:rPr>
                        <a:t>công</a:t>
                      </a:r>
                      <a:r>
                        <a:rPr lang="en-US" sz="1000" dirty="0">
                          <a:effectLst/>
                          <a:latin typeface="#9Slide03 Oswald Light" panose="00000400000000000000" pitchFamily="2" charset="0"/>
                        </a:rPr>
                        <a:t> </a:t>
                      </a:r>
                      <a:r>
                        <a:rPr lang="en-US" sz="1000" dirty="0" err="1">
                          <a:effectLst/>
                          <a:latin typeface="#9Slide03 Oswald Light" panose="00000400000000000000" pitchFamily="2" charset="0"/>
                        </a:rPr>
                        <a:t>nghiệp</a:t>
                      </a:r>
                      <a:r>
                        <a:rPr lang="en-US" sz="1000" dirty="0">
                          <a:effectLst/>
                          <a:latin typeface="#9Slide03 Oswald Light" panose="00000400000000000000" pitchFamily="2" charset="0"/>
                        </a:rPr>
                        <a:t> </a:t>
                      </a:r>
                      <a:r>
                        <a:rPr lang="en-US" sz="1000" dirty="0" err="1">
                          <a:effectLst/>
                          <a:latin typeface="#9Slide03 Oswald Light" panose="00000400000000000000" pitchFamily="2" charset="0"/>
                        </a:rPr>
                        <a:t>hóa</a:t>
                      </a:r>
                      <a:r>
                        <a:rPr lang="en-US" sz="1000" dirty="0">
                          <a:effectLst/>
                          <a:latin typeface="#9Slide03 Oswald Light" panose="00000400000000000000" pitchFamily="2" charset="0"/>
                        </a:rPr>
                        <a:t>, </a:t>
                      </a:r>
                      <a:r>
                        <a:rPr lang="en-US" sz="1000" dirty="0" err="1">
                          <a:effectLst/>
                          <a:latin typeface="#9Slide03 Oswald Light" panose="00000400000000000000" pitchFamily="2" charset="0"/>
                        </a:rPr>
                        <a:t>hiện</a:t>
                      </a:r>
                      <a:r>
                        <a:rPr lang="en-US" sz="1000" dirty="0">
                          <a:effectLst/>
                          <a:latin typeface="#9Slide03 Oswald Light" panose="00000400000000000000" pitchFamily="2" charset="0"/>
                        </a:rPr>
                        <a:t> </a:t>
                      </a:r>
                      <a:r>
                        <a:rPr lang="en-US" sz="1000" dirty="0" err="1">
                          <a:effectLst/>
                          <a:latin typeface="#9Slide03 Oswald Light" panose="00000400000000000000" pitchFamily="2" charset="0"/>
                        </a:rPr>
                        <a:t>đại</a:t>
                      </a:r>
                      <a:r>
                        <a:rPr lang="en-US" sz="1000" dirty="0">
                          <a:effectLst/>
                          <a:latin typeface="#9Slide03 Oswald Light" panose="00000400000000000000" pitchFamily="2" charset="0"/>
                        </a:rPr>
                        <a:t> </a:t>
                      </a:r>
                      <a:r>
                        <a:rPr lang="en-US" sz="1000" dirty="0" err="1">
                          <a:effectLst/>
                          <a:latin typeface="#9Slide03 Oswald Light" panose="00000400000000000000" pitchFamily="2" charset="0"/>
                        </a:rPr>
                        <a:t>hóa</a:t>
                      </a:r>
                      <a:endParaRPr lang="en-US" sz="1000" dirty="0">
                        <a:effectLst/>
                        <a:latin typeface="#9Slide03 Oswald Light" panose="00000400000000000000" pitchFamily="2" charset="0"/>
                        <a:ea typeface="Times New Roman" panose="02020603050405020304" pitchFamily="18" charset="0"/>
                      </a:endParaRPr>
                    </a:p>
                  </a:txBody>
                  <a:tcPr marL="79967" marR="79967" marT="39983" marB="399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just">
                        <a:lnSpc>
                          <a:spcPct val="120000"/>
                        </a:lnSpc>
                        <a:spcAft>
                          <a:spcPts val="600"/>
                        </a:spcAft>
                      </a:pPr>
                      <a:r>
                        <a:rPr lang="en-US" sz="1000" dirty="0" err="1">
                          <a:effectLst/>
                          <a:latin typeface="#9Slide03 Oswald Light" panose="00000400000000000000" pitchFamily="2" charset="0"/>
                        </a:rPr>
                        <a:t>Chủ</a:t>
                      </a:r>
                      <a:r>
                        <a:rPr lang="en-US" sz="1000" dirty="0">
                          <a:effectLst/>
                          <a:latin typeface="#9Slide03 Oswald Light" panose="00000400000000000000" pitchFamily="2" charset="0"/>
                        </a:rPr>
                        <a:t> </a:t>
                      </a:r>
                      <a:r>
                        <a:rPr lang="en-US" sz="1000" dirty="0" err="1">
                          <a:effectLst/>
                          <a:latin typeface="#9Slide03 Oswald Light" panose="00000400000000000000" pitchFamily="2" charset="0"/>
                        </a:rPr>
                        <a:t>trương</a:t>
                      </a:r>
                      <a:r>
                        <a:rPr lang="en-US" sz="1000" dirty="0">
                          <a:effectLst/>
                          <a:latin typeface="#9Slide03 Oswald Light" panose="00000400000000000000" pitchFamily="2" charset="0"/>
                        </a:rPr>
                        <a:t> </a:t>
                      </a:r>
                      <a:r>
                        <a:rPr lang="en-US" sz="1000" dirty="0" err="1">
                          <a:effectLst/>
                          <a:latin typeface="#9Slide03 Oswald Light" panose="00000400000000000000" pitchFamily="2" charset="0"/>
                        </a:rPr>
                        <a:t>phát</a:t>
                      </a:r>
                      <a:r>
                        <a:rPr lang="en-US" sz="1000" dirty="0">
                          <a:effectLst/>
                          <a:latin typeface="#9Slide03 Oswald Light" panose="00000400000000000000" pitchFamily="2" charset="0"/>
                        </a:rPr>
                        <a:t> </a:t>
                      </a:r>
                      <a:r>
                        <a:rPr lang="en-US" sz="1000" dirty="0" err="1">
                          <a:effectLst/>
                          <a:latin typeface="#9Slide03 Oswald Light" panose="00000400000000000000" pitchFamily="2" charset="0"/>
                        </a:rPr>
                        <a:t>triển</a:t>
                      </a:r>
                      <a:r>
                        <a:rPr lang="en-US" sz="1000" dirty="0">
                          <a:effectLst/>
                          <a:latin typeface="#9Slide03 Oswald Light" panose="00000400000000000000" pitchFamily="2" charset="0"/>
                        </a:rPr>
                        <a:t> KT </a:t>
                      </a:r>
                      <a:r>
                        <a:rPr lang="en-US" sz="1000" dirty="0" err="1">
                          <a:effectLst/>
                          <a:latin typeface="#9Slide03 Oswald Light" panose="00000400000000000000" pitchFamily="2" charset="0"/>
                        </a:rPr>
                        <a:t>thị</a:t>
                      </a:r>
                      <a:r>
                        <a:rPr lang="en-US" sz="1000" dirty="0">
                          <a:effectLst/>
                          <a:latin typeface="#9Slide03 Oswald Light" panose="00000400000000000000" pitchFamily="2" charset="0"/>
                        </a:rPr>
                        <a:t> </a:t>
                      </a:r>
                      <a:r>
                        <a:rPr lang="en-US" sz="1000" dirty="0" err="1">
                          <a:effectLst/>
                          <a:latin typeface="#9Slide03 Oswald Light" panose="00000400000000000000" pitchFamily="2" charset="0"/>
                        </a:rPr>
                        <a:t>trường</a:t>
                      </a:r>
                      <a:r>
                        <a:rPr lang="en-US" sz="1000" dirty="0">
                          <a:effectLst/>
                          <a:latin typeface="#9Slide03 Oswald Light" panose="00000400000000000000" pitchFamily="2" charset="0"/>
                        </a:rPr>
                        <a:t> </a:t>
                      </a:r>
                      <a:r>
                        <a:rPr lang="en-US" sz="1000" dirty="0" err="1">
                          <a:effectLst/>
                          <a:latin typeface="#9Slide03 Oswald Light" panose="00000400000000000000" pitchFamily="2" charset="0"/>
                        </a:rPr>
                        <a:t>định</a:t>
                      </a:r>
                      <a:r>
                        <a:rPr lang="en-US" sz="1000" dirty="0">
                          <a:effectLst/>
                          <a:latin typeface="#9Slide03 Oswald Light" panose="00000400000000000000" pitchFamily="2" charset="0"/>
                        </a:rPr>
                        <a:t> </a:t>
                      </a:r>
                      <a:r>
                        <a:rPr lang="en-US" sz="1000" dirty="0" err="1">
                          <a:effectLst/>
                          <a:latin typeface="#9Slide03 Oswald Light" panose="00000400000000000000" pitchFamily="2" charset="0"/>
                        </a:rPr>
                        <a:t>hướng</a:t>
                      </a:r>
                      <a:r>
                        <a:rPr lang="en-US" sz="1000" dirty="0">
                          <a:effectLst/>
                          <a:latin typeface="#9Slide03 Oswald Light" panose="00000400000000000000" pitchFamily="2" charset="0"/>
                        </a:rPr>
                        <a:t> XHCN </a:t>
                      </a:r>
                      <a:endParaRPr lang="en-US" sz="1000" dirty="0">
                        <a:effectLst/>
                        <a:latin typeface="#9Slide03 Oswald Light" panose="00000400000000000000" pitchFamily="2" charset="0"/>
                        <a:ea typeface="Times New Roman" panose="02020603050405020304" pitchFamily="18" charset="0"/>
                      </a:endParaRPr>
                    </a:p>
                  </a:txBody>
                  <a:tcPr marL="79967" marR="79967" marT="39983" marB="399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just">
                        <a:lnSpc>
                          <a:spcPct val="120000"/>
                        </a:lnSpc>
                        <a:spcAft>
                          <a:spcPts val="600"/>
                        </a:spcAft>
                      </a:pPr>
                      <a:r>
                        <a:rPr lang="en-US" sz="1000" dirty="0">
                          <a:effectLst/>
                          <a:latin typeface="#9Slide03 Oswald Light" panose="00000400000000000000" pitchFamily="2" charset="0"/>
                        </a:rPr>
                        <a:t>- CN-XD </a:t>
                      </a:r>
                      <a:r>
                        <a:rPr lang="en-US" sz="1000" dirty="0" err="1">
                          <a:effectLst/>
                          <a:latin typeface="#9Slide03 Oswald Light" panose="00000400000000000000" pitchFamily="2" charset="0"/>
                        </a:rPr>
                        <a:t>và</a:t>
                      </a:r>
                      <a:r>
                        <a:rPr lang="en-US" sz="1000" dirty="0">
                          <a:effectLst/>
                          <a:latin typeface="#9Slide03 Oswald Light" panose="00000400000000000000" pitchFamily="2" charset="0"/>
                        </a:rPr>
                        <a:t> DV </a:t>
                      </a:r>
                      <a:r>
                        <a:rPr lang="en-US" sz="1000" dirty="0" err="1">
                          <a:effectLst/>
                          <a:latin typeface="#9Slide03 Oswald Light" panose="00000400000000000000" pitchFamily="2" charset="0"/>
                        </a:rPr>
                        <a:t>tăng</a:t>
                      </a:r>
                      <a:endParaRPr lang="en-US" sz="1000" dirty="0">
                        <a:effectLst/>
                        <a:latin typeface="#9Slide03 Oswald Light" panose="00000400000000000000" pitchFamily="2" charset="0"/>
                      </a:endParaRPr>
                    </a:p>
                    <a:p>
                      <a:pPr indent="180340" algn="just">
                        <a:lnSpc>
                          <a:spcPct val="120000"/>
                        </a:lnSpc>
                        <a:spcAft>
                          <a:spcPts val="600"/>
                        </a:spcAft>
                      </a:pPr>
                      <a:r>
                        <a:rPr lang="en-US" sz="1000" dirty="0">
                          <a:effectLst/>
                          <a:latin typeface="#9Slide03 Oswald Light" panose="00000400000000000000" pitchFamily="2" charset="0"/>
                        </a:rPr>
                        <a:t>- ĐTH ở </a:t>
                      </a:r>
                      <a:r>
                        <a:rPr lang="en-US" sz="1000" dirty="0" err="1">
                          <a:effectLst/>
                          <a:latin typeface="#9Slide03 Oswald Light" panose="00000400000000000000" pitchFamily="2" charset="0"/>
                        </a:rPr>
                        <a:t>nông</a:t>
                      </a:r>
                      <a:r>
                        <a:rPr lang="en-US" sz="1000" dirty="0">
                          <a:effectLst/>
                          <a:latin typeface="#9Slide03 Oswald Light" panose="00000400000000000000" pitchFamily="2" charset="0"/>
                        </a:rPr>
                        <a:t> </a:t>
                      </a:r>
                      <a:r>
                        <a:rPr lang="en-US" sz="1000" dirty="0" err="1">
                          <a:effectLst/>
                          <a:latin typeface="#9Slide03 Oswald Light" panose="00000400000000000000" pitchFamily="2" charset="0"/>
                        </a:rPr>
                        <a:t>thôn</a:t>
                      </a:r>
                      <a:endParaRPr lang="en-US" sz="1000" dirty="0">
                        <a:effectLst/>
                        <a:latin typeface="#9Slide03 Oswald Light" panose="00000400000000000000" pitchFamily="2" charset="0"/>
                      </a:endParaRPr>
                    </a:p>
                    <a:p>
                      <a:pPr indent="180340" algn="just">
                        <a:lnSpc>
                          <a:spcPct val="120000"/>
                        </a:lnSpc>
                        <a:spcAft>
                          <a:spcPts val="600"/>
                        </a:spcAft>
                      </a:pPr>
                      <a:r>
                        <a:rPr lang="en-US" sz="1000" dirty="0">
                          <a:effectLst/>
                          <a:latin typeface="#9Slide03 Oswald Light" panose="00000400000000000000" pitchFamily="2" charset="0"/>
                        </a:rPr>
                        <a:t>- </a:t>
                      </a:r>
                      <a:r>
                        <a:rPr lang="en-US" sz="1000" dirty="0" err="1">
                          <a:effectLst/>
                          <a:latin typeface="#9Slide03 Oswald Light" panose="00000400000000000000" pitchFamily="2" charset="0"/>
                        </a:rPr>
                        <a:t>Đa</a:t>
                      </a:r>
                      <a:r>
                        <a:rPr lang="en-US" sz="1000" dirty="0">
                          <a:effectLst/>
                          <a:latin typeface="#9Slide03 Oswald Light" panose="00000400000000000000" pitchFamily="2" charset="0"/>
                        </a:rPr>
                        <a:t> </a:t>
                      </a:r>
                      <a:r>
                        <a:rPr lang="en-US" sz="1000" dirty="0" err="1">
                          <a:effectLst/>
                          <a:latin typeface="#9Slide03 Oswald Light" panose="00000400000000000000" pitchFamily="2" charset="0"/>
                        </a:rPr>
                        <a:t>dạng</a:t>
                      </a:r>
                      <a:r>
                        <a:rPr lang="en-US" sz="1000" dirty="0">
                          <a:effectLst/>
                          <a:latin typeface="#9Slide03 Oswald Light" panose="00000400000000000000" pitchFamily="2" charset="0"/>
                        </a:rPr>
                        <a:t> </a:t>
                      </a:r>
                      <a:r>
                        <a:rPr lang="en-US" sz="1000" dirty="0" err="1">
                          <a:effectLst/>
                          <a:latin typeface="#9Slide03 Oswald Light" panose="00000400000000000000" pitchFamily="2" charset="0"/>
                        </a:rPr>
                        <a:t>các</a:t>
                      </a:r>
                      <a:r>
                        <a:rPr lang="en-US" sz="1000" dirty="0">
                          <a:effectLst/>
                          <a:latin typeface="#9Slide03 Oswald Light" panose="00000400000000000000" pitchFamily="2" charset="0"/>
                        </a:rPr>
                        <a:t> </a:t>
                      </a:r>
                      <a:r>
                        <a:rPr lang="en-US" sz="1000" dirty="0" err="1">
                          <a:effectLst/>
                          <a:latin typeface="#9Slide03 Oswald Light" panose="00000400000000000000" pitchFamily="2" charset="0"/>
                        </a:rPr>
                        <a:t>ngành</a:t>
                      </a:r>
                      <a:r>
                        <a:rPr lang="en-US" sz="1000" dirty="0">
                          <a:effectLst/>
                          <a:latin typeface="#9Slide03 Oswald Light" panose="00000400000000000000" pitchFamily="2" charset="0"/>
                        </a:rPr>
                        <a:t> KT ở </a:t>
                      </a:r>
                      <a:r>
                        <a:rPr lang="en-US" sz="1000" dirty="0" err="1">
                          <a:effectLst/>
                          <a:latin typeface="#9Slide03 Oswald Light" panose="00000400000000000000" pitchFamily="2" charset="0"/>
                        </a:rPr>
                        <a:t>nông</a:t>
                      </a:r>
                      <a:r>
                        <a:rPr lang="en-US" sz="1000" dirty="0">
                          <a:effectLst/>
                          <a:latin typeface="#9Slide03 Oswald Light" panose="00000400000000000000" pitchFamily="2" charset="0"/>
                        </a:rPr>
                        <a:t> </a:t>
                      </a:r>
                      <a:r>
                        <a:rPr lang="en-US" sz="1000" dirty="0" err="1">
                          <a:effectLst/>
                          <a:latin typeface="#9Slide03 Oswald Light" panose="00000400000000000000" pitchFamily="2" charset="0"/>
                        </a:rPr>
                        <a:t>thôn</a:t>
                      </a:r>
                      <a:endParaRPr lang="en-US" sz="1000" dirty="0">
                        <a:effectLst/>
                        <a:latin typeface="#9Slide03 Oswald Light" panose="00000400000000000000" pitchFamily="2" charset="0"/>
                        <a:ea typeface="Times New Roman" panose="02020603050405020304" pitchFamily="18" charset="0"/>
                      </a:endParaRPr>
                    </a:p>
                  </a:txBody>
                  <a:tcPr marL="79967" marR="79967" marT="39983" marB="399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8725138"/>
                  </a:ext>
                </a:extLst>
              </a:tr>
            </a:tbl>
          </a:graphicData>
        </a:graphic>
      </p:graphicFrame>
      <p:pic>
        <p:nvPicPr>
          <p:cNvPr id="10" name="Picture 9" descr="A cartoon character standing in a circle of arrows&#10;&#10;Description automatically generated">
            <a:extLst>
              <a:ext uri="{FF2B5EF4-FFF2-40B4-BE49-F238E27FC236}">
                <a16:creationId xmlns:a16="http://schemas.microsoft.com/office/drawing/2014/main" id="{02EDE797-BB3B-6F23-13ED-8D077BCB7B3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77028" y="2343149"/>
            <a:ext cx="5334000" cy="5334000"/>
          </a:xfrm>
          <a:prstGeom prst="rect">
            <a:avLst/>
          </a:prstGeom>
          <a:ln>
            <a:noFill/>
          </a:ln>
          <a:effectLst>
            <a:outerShdw blurRad="292100" dist="139700" dir="2700000" algn="tl" rotWithShape="0">
              <a:srgbClr val="333333">
                <a:alpha val="65000"/>
              </a:srgbClr>
            </a:outerShdw>
          </a:effectLst>
        </p:spPr>
      </p:pic>
      <p:sp>
        <p:nvSpPr>
          <p:cNvPr id="14" name="Freeform: Shape 13">
            <a:extLst>
              <a:ext uri="{FF2B5EF4-FFF2-40B4-BE49-F238E27FC236}">
                <a16:creationId xmlns:a16="http://schemas.microsoft.com/office/drawing/2014/main" id="{6DD893EC-885B-1640-272C-6CEAF6F4BC1C}"/>
              </a:ext>
            </a:extLst>
          </p:cNvPr>
          <p:cNvSpPr/>
          <p:nvPr/>
        </p:nvSpPr>
        <p:spPr>
          <a:xfrm>
            <a:off x="257199" y="1977342"/>
            <a:ext cx="11226569" cy="7558757"/>
          </a:xfrm>
          <a:custGeom>
            <a:avLst/>
            <a:gdLst>
              <a:gd name="connsiteX0" fmla="*/ 7162800 w 10858500"/>
              <a:gd name="connsiteY0" fmla="*/ 0 h 7029450"/>
              <a:gd name="connsiteX1" fmla="*/ 10858500 w 10858500"/>
              <a:gd name="connsiteY1" fmla="*/ 0 h 7029450"/>
              <a:gd name="connsiteX2" fmla="*/ 10858500 w 10858500"/>
              <a:gd name="connsiteY2" fmla="*/ 7029450 h 7029450"/>
              <a:gd name="connsiteX3" fmla="*/ 0 w 10858500"/>
              <a:gd name="connsiteY3" fmla="*/ 7029450 h 7029450"/>
              <a:gd name="connsiteX4" fmla="*/ 0 w 10858500"/>
              <a:gd name="connsiteY4" fmla="*/ 19050 h 7029450"/>
              <a:gd name="connsiteX5" fmla="*/ 4171950 w 10858500"/>
              <a:gd name="connsiteY5" fmla="*/ 19050 h 7029450"/>
              <a:gd name="connsiteX6" fmla="*/ 4171950 w 10858500"/>
              <a:gd name="connsiteY6" fmla="*/ 19050 h 702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58500" h="7029450">
                <a:moveTo>
                  <a:pt x="7162800" y="0"/>
                </a:moveTo>
                <a:lnTo>
                  <a:pt x="10858500" y="0"/>
                </a:lnTo>
                <a:lnTo>
                  <a:pt x="10858500" y="7029450"/>
                </a:lnTo>
                <a:lnTo>
                  <a:pt x="0" y="7029450"/>
                </a:lnTo>
                <a:lnTo>
                  <a:pt x="0" y="19050"/>
                </a:lnTo>
                <a:lnTo>
                  <a:pt x="4171950" y="19050"/>
                </a:lnTo>
                <a:lnTo>
                  <a:pt x="4171950" y="19050"/>
                </a:lnTo>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A8D9863D-76CB-1514-29A3-0AA2064083C8}"/>
              </a:ext>
            </a:extLst>
          </p:cNvPr>
          <p:cNvSpPr/>
          <p:nvPr/>
        </p:nvSpPr>
        <p:spPr>
          <a:xfrm>
            <a:off x="3669755" y="1485900"/>
            <a:ext cx="4586527"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err="1">
                <a:solidFill>
                  <a:srgbClr val="C00000"/>
                </a:solidFill>
                <a:latin typeface="#9Slide03 Bebas Neue Bold" panose="020B0606020202050201" pitchFamily="34" charset="0"/>
              </a:rPr>
              <a:t>Chuyển</a:t>
            </a:r>
            <a:r>
              <a:rPr lang="en-US" sz="4000" dirty="0">
                <a:solidFill>
                  <a:srgbClr val="C00000"/>
                </a:solidFill>
                <a:latin typeface="#9Slide03 Bebas Neue Bold" panose="020B0606020202050201" pitchFamily="34" charset="0"/>
              </a:rPr>
              <a:t> </a:t>
            </a:r>
            <a:r>
              <a:rPr lang="en-US" sz="4000" dirty="0" err="1">
                <a:solidFill>
                  <a:srgbClr val="C00000"/>
                </a:solidFill>
                <a:latin typeface="#9Slide03 Bebas Neue Bold" panose="020B0606020202050201" pitchFamily="34" charset="0"/>
              </a:rPr>
              <a:t>giao</a:t>
            </a:r>
            <a:r>
              <a:rPr lang="en-US" sz="4000" dirty="0">
                <a:solidFill>
                  <a:srgbClr val="C00000"/>
                </a:solidFill>
                <a:latin typeface="#9Slide03 Bebas Neue Bold" panose="020B0606020202050201" pitchFamily="34" charset="0"/>
              </a:rPr>
              <a:t> </a:t>
            </a:r>
            <a:r>
              <a:rPr lang="en-US" sz="4000" dirty="0" err="1">
                <a:solidFill>
                  <a:srgbClr val="C00000"/>
                </a:solidFill>
                <a:latin typeface="#9Slide03 Bebas Neue Bold" panose="020B0606020202050201" pitchFamily="34" charset="0"/>
              </a:rPr>
              <a:t>nhiệm</a:t>
            </a:r>
            <a:r>
              <a:rPr lang="en-US" sz="4000" dirty="0">
                <a:solidFill>
                  <a:srgbClr val="C00000"/>
                </a:solidFill>
                <a:latin typeface="#9Slide03 Bebas Neue Bold" panose="020B0606020202050201" pitchFamily="34" charset="0"/>
              </a:rPr>
              <a:t> </a:t>
            </a:r>
            <a:r>
              <a:rPr lang="en-US" sz="4000" dirty="0" err="1">
                <a:solidFill>
                  <a:srgbClr val="C00000"/>
                </a:solidFill>
                <a:latin typeface="#9Slide03 Bebas Neue Bold" panose="020B0606020202050201" pitchFamily="34" charset="0"/>
              </a:rPr>
              <a:t>vụ</a:t>
            </a:r>
            <a:endParaRPr lang="en-US" sz="4000" dirty="0">
              <a:solidFill>
                <a:srgbClr val="C00000"/>
              </a:solidFill>
              <a:latin typeface="#9Slide03 Bebas Neue Bold" panose="020B0606020202050201" pitchFamily="34" charset="0"/>
            </a:endParaRPr>
          </a:p>
        </p:txBody>
      </p:sp>
      <p:sp>
        <p:nvSpPr>
          <p:cNvPr id="18" name="TextBox 17">
            <a:extLst>
              <a:ext uri="{FF2B5EF4-FFF2-40B4-BE49-F238E27FC236}">
                <a16:creationId xmlns:a16="http://schemas.microsoft.com/office/drawing/2014/main" id="{251E296C-B802-5DC1-0009-6F0DBB97A145}"/>
              </a:ext>
            </a:extLst>
          </p:cNvPr>
          <p:cNvSpPr txBox="1"/>
          <p:nvPr/>
        </p:nvSpPr>
        <p:spPr>
          <a:xfrm>
            <a:off x="644405" y="2400300"/>
            <a:ext cx="10839363" cy="7135800"/>
          </a:xfrm>
          <a:prstGeom prst="rect">
            <a:avLst/>
          </a:prstGeom>
          <a:noFill/>
        </p:spPr>
        <p:txBody>
          <a:bodyPr wrap="square">
            <a:spAutoFit/>
          </a:bodyPr>
          <a:lstStyle/>
          <a:p>
            <a:pPr marL="342900" indent="-342900">
              <a:lnSpc>
                <a:spcPct val="150000"/>
              </a:lnSpc>
              <a:buFont typeface="Wingdings" panose="05000000000000000000" pitchFamily="2" charset="2"/>
              <a:buChar char="q"/>
            </a:pPr>
            <a:r>
              <a:rPr lang="en-US" sz="2800" b="1" dirty="0" err="1">
                <a:solidFill>
                  <a:srgbClr val="483A3A"/>
                </a:solidFill>
                <a:latin typeface="#9Slide03 Oswald Light" panose="00000400000000000000" pitchFamily="2" charset="0"/>
              </a:rPr>
              <a:t>Thảo</a:t>
            </a:r>
            <a:r>
              <a:rPr lang="en-US" sz="2800" b="1" dirty="0">
                <a:solidFill>
                  <a:srgbClr val="483A3A"/>
                </a:solidFill>
                <a:latin typeface="#9Slide03 Oswald Light" panose="00000400000000000000" pitchFamily="2" charset="0"/>
              </a:rPr>
              <a:t> </a:t>
            </a:r>
            <a:r>
              <a:rPr lang="en-US" sz="2800" b="1" dirty="0" err="1">
                <a:solidFill>
                  <a:srgbClr val="483A3A"/>
                </a:solidFill>
                <a:latin typeface="#9Slide03 Oswald Light" panose="00000400000000000000" pitchFamily="2" charset="0"/>
              </a:rPr>
              <a:t>luận</a:t>
            </a:r>
            <a:r>
              <a:rPr lang="en-US" sz="2800" b="1" dirty="0">
                <a:solidFill>
                  <a:srgbClr val="483A3A"/>
                </a:solidFill>
                <a:latin typeface="#9Slide03 Oswald Light" panose="00000400000000000000" pitchFamily="2" charset="0"/>
              </a:rPr>
              <a:t> </a:t>
            </a:r>
            <a:r>
              <a:rPr lang="en-US" sz="2800" b="1" dirty="0" err="1">
                <a:solidFill>
                  <a:srgbClr val="483A3A"/>
                </a:solidFill>
                <a:latin typeface="#9Slide03 Oswald Light" panose="00000400000000000000" pitchFamily="2" charset="0"/>
              </a:rPr>
              <a:t>nhóm</a:t>
            </a:r>
            <a:r>
              <a:rPr lang="en-US" sz="2800" b="1" dirty="0">
                <a:solidFill>
                  <a:srgbClr val="483A3A"/>
                </a:solidFill>
                <a:latin typeface="#9Slide03 Oswald Light" panose="00000400000000000000" pitchFamily="2" charset="0"/>
              </a:rPr>
              <a:t> 6 </a:t>
            </a:r>
          </a:p>
          <a:p>
            <a:pPr marL="342900" indent="-342900">
              <a:lnSpc>
                <a:spcPct val="150000"/>
              </a:lnSpc>
              <a:buFont typeface="Wingdings" panose="05000000000000000000" pitchFamily="2" charset="2"/>
              <a:buChar char="q"/>
            </a:pPr>
            <a:r>
              <a:rPr lang="en-US" sz="2800" b="1" dirty="0" err="1">
                <a:solidFill>
                  <a:srgbClr val="483A3A"/>
                </a:solidFill>
                <a:latin typeface="#9Slide03 Oswald Light" panose="00000400000000000000" pitchFamily="2" charset="0"/>
              </a:rPr>
              <a:t>Nội</a:t>
            </a:r>
            <a:r>
              <a:rPr lang="en-US" sz="2800" b="1" dirty="0">
                <a:solidFill>
                  <a:srgbClr val="483A3A"/>
                </a:solidFill>
                <a:latin typeface="#9Slide03 Oswald Light" panose="00000400000000000000" pitchFamily="2" charset="0"/>
              </a:rPr>
              <a:t> dung: </a:t>
            </a:r>
          </a:p>
          <a:p>
            <a:pPr marL="277813">
              <a:lnSpc>
                <a:spcPct val="150000"/>
              </a:lnSpc>
              <a:buFont typeface="Wingdings" panose="05000000000000000000" pitchFamily="2" charset="2"/>
              <a:buChar char="v"/>
            </a:pPr>
            <a:r>
              <a:rPr lang="vi-VN" sz="2800" b="1" dirty="0">
                <a:latin typeface="#9Slide03 Oswald Light" panose="00000400000000000000" pitchFamily="2" charset="0"/>
              </a:rPr>
              <a:t>Nhiệm vụ 1: </a:t>
            </a:r>
            <a:r>
              <a:rPr lang="en-US" sz="2800" b="1" dirty="0">
                <a:latin typeface="#9Slide03 Oswald Light" panose="00000400000000000000" pitchFamily="2" charset="0"/>
              </a:rPr>
              <a:t> “K</a:t>
            </a:r>
            <a:r>
              <a:rPr lang="vi-VN" sz="2800" b="1" dirty="0">
                <a:latin typeface="#9Slide03 Oswald Light" panose="00000400000000000000" pitchFamily="2" charset="0"/>
              </a:rPr>
              <a:t>ỹ thuật 615</a:t>
            </a:r>
            <a:r>
              <a:rPr lang="en-US" sz="2800" b="1" dirty="0">
                <a:latin typeface="#9Slide03 Oswald Light" panose="00000400000000000000" pitchFamily="2" charset="0"/>
              </a:rPr>
              <a:t>”</a:t>
            </a:r>
          </a:p>
          <a:p>
            <a:pPr marL="1828800">
              <a:lnSpc>
                <a:spcPct val="150000"/>
              </a:lnSpc>
            </a:pPr>
            <a:r>
              <a:rPr lang="vi-VN" sz="2800" dirty="0">
                <a:latin typeface="#9Slide03 Oswald Light" panose="00000400000000000000" pitchFamily="2" charset="0"/>
              </a:rPr>
              <a:t>Xem </a:t>
            </a:r>
            <a:r>
              <a:rPr lang="vi-VN" sz="2800" dirty="0" err="1">
                <a:latin typeface="#9Slide03 Oswald Light" panose="00000400000000000000" pitchFamily="2" charset="0"/>
              </a:rPr>
              <a:t>video</a:t>
            </a:r>
            <a:r>
              <a:rPr lang="vi-VN" sz="2800" dirty="0">
                <a:latin typeface="#9Slide03 Oswald Light" panose="00000400000000000000" pitchFamily="2" charset="0"/>
              </a:rPr>
              <a:t> và bảng </a:t>
            </a:r>
            <a:r>
              <a:rPr lang="en-US" sz="2800" dirty="0">
                <a:latin typeface="#9Slide03 Oswald Light" panose="00000400000000000000" pitchFamily="2" charset="0"/>
              </a:rPr>
              <a:t>7</a:t>
            </a:r>
            <a:r>
              <a:rPr lang="vi-VN" sz="2800" dirty="0">
                <a:latin typeface="#9Slide03 Oswald Light" panose="00000400000000000000" pitchFamily="2" charset="0"/>
              </a:rPr>
              <a:t>.</a:t>
            </a:r>
            <a:r>
              <a:rPr lang="en-US" sz="2800" dirty="0">
                <a:latin typeface="#9Slide03 Oswald Light" panose="00000400000000000000" pitchFamily="2" charset="0"/>
              </a:rPr>
              <a:t>3</a:t>
            </a:r>
            <a:r>
              <a:rPr lang="vi-VN" sz="2800" dirty="0">
                <a:latin typeface="#9Slide03 Oswald Light" panose="00000400000000000000" pitchFamily="2" charset="0"/>
              </a:rPr>
              <a:t>, nhóm thảo luận trả lời 2 câu hỏi</a:t>
            </a:r>
            <a:r>
              <a:rPr lang="en-US" sz="2800" dirty="0">
                <a:latin typeface="#9Slide03 Oswald Light" panose="00000400000000000000" pitchFamily="2" charset="0"/>
              </a:rPr>
              <a:t>:</a:t>
            </a:r>
          </a:p>
          <a:p>
            <a:pPr marL="1828800" algn="just">
              <a:lnSpc>
                <a:spcPct val="150000"/>
              </a:lnSpc>
            </a:pPr>
            <a:r>
              <a:rPr lang="vi-VN" sz="2800" dirty="0">
                <a:latin typeface="#9Slide03 Oswald Light" panose="00000400000000000000" pitchFamily="2" charset="0"/>
              </a:rPr>
              <a:t>1.  Thực trạng vấn đề việc làm ở nước ta hiện nay như thế nào? Nguyên nhân?</a:t>
            </a:r>
          </a:p>
          <a:p>
            <a:pPr marL="1828800" algn="just">
              <a:lnSpc>
                <a:spcPct val="150000"/>
              </a:lnSpc>
            </a:pPr>
            <a:r>
              <a:rPr lang="vi-VN" sz="2800" dirty="0">
                <a:latin typeface="#9Slide03 Oswald Light" panose="00000400000000000000" pitchFamily="2" charset="0"/>
              </a:rPr>
              <a:t>2. So sánh tỉ lệ thất nghiệp, tỉ lệ thiếu việc làm giữa khu vực thành thị và khu vực nông thôn ở nước ta. Giải thích tại sao có sự khác nhau?</a:t>
            </a:r>
            <a:endParaRPr lang="en-US" sz="2800" dirty="0">
              <a:latin typeface="#9Slide03 Oswald Light" panose="00000400000000000000" pitchFamily="2" charset="0"/>
            </a:endParaRPr>
          </a:p>
          <a:p>
            <a:pPr marL="277813">
              <a:lnSpc>
                <a:spcPct val="150000"/>
              </a:lnSpc>
              <a:buFont typeface="Wingdings" panose="05000000000000000000" pitchFamily="2" charset="2"/>
              <a:buChar char="v"/>
            </a:pPr>
            <a:r>
              <a:rPr lang="vi-VN" sz="2800" b="1" dirty="0">
                <a:latin typeface="#9Slide03 Oswald Light" panose="00000400000000000000" pitchFamily="2" charset="0"/>
              </a:rPr>
              <a:t>Nhiệm vụ 2: “</a:t>
            </a:r>
            <a:r>
              <a:rPr lang="en-US" sz="2800" b="1" dirty="0">
                <a:latin typeface="#9Slide03 Oswald Light" panose="00000400000000000000" pitchFamily="2" charset="0"/>
              </a:rPr>
              <a:t>C</a:t>
            </a:r>
            <a:r>
              <a:rPr lang="vi-VN" sz="2800" b="1" dirty="0">
                <a:latin typeface="#9Slide03 Oswald Light" panose="00000400000000000000" pitchFamily="2" charset="0"/>
              </a:rPr>
              <a:t>ông não” </a:t>
            </a:r>
            <a:endParaRPr lang="en-US" sz="2800" b="1" dirty="0">
              <a:latin typeface="#9Slide03 Oswald Light" panose="00000400000000000000" pitchFamily="2" charset="0"/>
            </a:endParaRPr>
          </a:p>
          <a:p>
            <a:pPr marL="1768475" defTabSz="944563">
              <a:lnSpc>
                <a:spcPct val="150000"/>
              </a:lnSpc>
            </a:pPr>
            <a:r>
              <a:rPr lang="vi-VN" sz="2800" dirty="0">
                <a:latin typeface="#9Slide03 Oswald Light" panose="00000400000000000000" pitchFamily="2" charset="0"/>
              </a:rPr>
              <a:t>Đọc thông tin trong bài, nêu các hướng giải quyết việc làm ở nước ta.</a:t>
            </a:r>
          </a:p>
          <a:p>
            <a:pPr marL="342900" indent="-342900" algn="just">
              <a:lnSpc>
                <a:spcPct val="150000"/>
              </a:lnSpc>
              <a:buFont typeface="Wingdings" panose="05000000000000000000" pitchFamily="2" charset="2"/>
              <a:buChar char="q"/>
            </a:pPr>
            <a:r>
              <a:rPr lang="en-US" sz="2800" b="1" dirty="0" err="1">
                <a:solidFill>
                  <a:schemeClr val="tx1">
                    <a:lumMod val="95000"/>
                    <a:lumOff val="5000"/>
                  </a:schemeClr>
                </a:solidFill>
                <a:latin typeface="#9Slide03 Oswald Light" panose="00000400000000000000" pitchFamily="2" charset="0"/>
              </a:rPr>
              <a:t>Thời</a:t>
            </a:r>
            <a:r>
              <a:rPr lang="en-US" sz="2800" b="1" dirty="0">
                <a:solidFill>
                  <a:schemeClr val="tx1">
                    <a:lumMod val="95000"/>
                    <a:lumOff val="5000"/>
                  </a:schemeClr>
                </a:solidFill>
                <a:latin typeface="#9Slide03 Oswald Light" panose="00000400000000000000" pitchFamily="2" charset="0"/>
              </a:rPr>
              <a:t> </a:t>
            </a:r>
            <a:r>
              <a:rPr lang="en-US" sz="2800" b="1" dirty="0" err="1">
                <a:solidFill>
                  <a:schemeClr val="tx1">
                    <a:lumMod val="95000"/>
                    <a:lumOff val="5000"/>
                  </a:schemeClr>
                </a:solidFill>
                <a:latin typeface="#9Slide03 Oswald Light" panose="00000400000000000000" pitchFamily="2" charset="0"/>
              </a:rPr>
              <a:t>gian</a:t>
            </a:r>
            <a:r>
              <a:rPr lang="en-US" sz="2800" b="1" dirty="0">
                <a:solidFill>
                  <a:schemeClr val="tx1">
                    <a:lumMod val="95000"/>
                    <a:lumOff val="5000"/>
                  </a:schemeClr>
                </a:solidFill>
                <a:latin typeface="#9Slide03 Oswald Light" panose="00000400000000000000" pitchFamily="2" charset="0"/>
              </a:rPr>
              <a:t>: …….. </a:t>
            </a:r>
            <a:r>
              <a:rPr lang="en-US" sz="2800" b="1" dirty="0" err="1">
                <a:solidFill>
                  <a:schemeClr val="tx1">
                    <a:lumMod val="95000"/>
                    <a:lumOff val="5000"/>
                  </a:schemeClr>
                </a:solidFill>
                <a:latin typeface="#9Slide03 Oswald Light" panose="00000400000000000000" pitchFamily="2" charset="0"/>
              </a:rPr>
              <a:t>phút</a:t>
            </a:r>
            <a:endParaRPr lang="en-US" sz="2800" b="1" dirty="0">
              <a:solidFill>
                <a:schemeClr val="tx1">
                  <a:lumMod val="95000"/>
                  <a:lumOff val="5000"/>
                </a:schemeClr>
              </a:solidFill>
              <a:latin typeface="#9Slide03 Oswald Light" panose="00000400000000000000" pitchFamily="2" charset="0"/>
            </a:endParaRPr>
          </a:p>
        </p:txBody>
      </p:sp>
    </p:spTree>
    <p:extLst>
      <p:ext uri="{BB962C8B-B14F-4D97-AF65-F5344CB8AC3E}">
        <p14:creationId xmlns:p14="http://schemas.microsoft.com/office/powerpoint/2010/main" val="15368319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E593"/>
        </a:solidFill>
        <a:effectLst/>
      </p:bgPr>
    </p:bg>
    <p:spTree>
      <p:nvGrpSpPr>
        <p:cNvPr id="1" name=""/>
        <p:cNvGrpSpPr/>
        <p:nvPr/>
      </p:nvGrpSpPr>
      <p:grpSpPr>
        <a:xfrm>
          <a:off x="0" y="0"/>
          <a:ext cx="0" cy="0"/>
          <a:chOff x="0" y="0"/>
          <a:chExt cx="0" cy="0"/>
        </a:xfrm>
      </p:grpSpPr>
      <p:sp>
        <p:nvSpPr>
          <p:cNvPr id="6" name="Freeform 6"/>
          <p:cNvSpPr/>
          <p:nvPr/>
        </p:nvSpPr>
        <p:spPr>
          <a:xfrm rot="-1642097" flipH="1">
            <a:off x="19240262" y="1503716"/>
            <a:ext cx="1001448" cy="1071588"/>
          </a:xfrm>
          <a:custGeom>
            <a:avLst/>
            <a:gdLst/>
            <a:ahLst/>
            <a:cxnLst/>
            <a:rect l="l" t="t" r="r" b="b"/>
            <a:pathLst>
              <a:path w="1001448" h="1071588">
                <a:moveTo>
                  <a:pt x="1001448" y="0"/>
                </a:moveTo>
                <a:lnTo>
                  <a:pt x="0" y="0"/>
                </a:lnTo>
                <a:lnTo>
                  <a:pt x="0" y="1071587"/>
                </a:lnTo>
                <a:lnTo>
                  <a:pt x="1001448" y="1071587"/>
                </a:lnTo>
                <a:lnTo>
                  <a:pt x="1001448"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Rectangle: Single Corner Snipped 6">
            <a:extLst>
              <a:ext uri="{FF2B5EF4-FFF2-40B4-BE49-F238E27FC236}">
                <a16:creationId xmlns:a16="http://schemas.microsoft.com/office/drawing/2014/main" id="{7C0FB182-F981-342B-5A7F-9290C38D4B47}"/>
              </a:ext>
            </a:extLst>
          </p:cNvPr>
          <p:cNvSpPr/>
          <p:nvPr/>
        </p:nvSpPr>
        <p:spPr>
          <a:xfrm>
            <a:off x="0" y="30480"/>
            <a:ext cx="5334000" cy="914400"/>
          </a:xfrm>
          <a:prstGeom prst="snip1Rect">
            <a:avLst/>
          </a:prstGeom>
          <a:solidFill>
            <a:srgbClr val="FFE59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EFBD"/>
                </a:solidFill>
                <a:effectLst/>
                <a:uLnTx/>
                <a:uFillTx/>
                <a:latin typeface="#9Slide03 Bebas Neue Bold" panose="020B0606020202050201" pitchFamily="34" charset="0"/>
                <a:ea typeface="+mn-ea"/>
                <a:cs typeface="+mn-cs"/>
              </a:rPr>
              <a:t>I. ĐẶC ĐIỂM NGUỒN LAO ĐỘNG</a:t>
            </a:r>
          </a:p>
        </p:txBody>
      </p:sp>
      <p:sp>
        <p:nvSpPr>
          <p:cNvPr id="8" name="Rectangle: Single Corner Snipped 7">
            <a:extLst>
              <a:ext uri="{FF2B5EF4-FFF2-40B4-BE49-F238E27FC236}">
                <a16:creationId xmlns:a16="http://schemas.microsoft.com/office/drawing/2014/main" id="{69B57174-60AC-759E-085C-DBAD758DD832}"/>
              </a:ext>
            </a:extLst>
          </p:cNvPr>
          <p:cNvSpPr/>
          <p:nvPr/>
        </p:nvSpPr>
        <p:spPr>
          <a:xfrm>
            <a:off x="5638800" y="30480"/>
            <a:ext cx="4876800" cy="914400"/>
          </a:xfrm>
          <a:prstGeom prst="snip1Rect">
            <a:avLst/>
          </a:prstGeom>
          <a:solidFill>
            <a:srgbClr val="FFE59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EFBD"/>
                </a:solidFill>
                <a:effectLst/>
                <a:uLnTx/>
                <a:uFillTx/>
                <a:latin typeface="#9Slide03 Bebas Neue Bold" panose="020B0606020202050201" pitchFamily="34" charset="0"/>
                <a:ea typeface="+mn-ea"/>
                <a:cs typeface="+mn-cs"/>
              </a:rPr>
              <a:t>II. SỬ DỤNG LAO ĐỘNG</a:t>
            </a:r>
          </a:p>
        </p:txBody>
      </p:sp>
      <p:sp>
        <p:nvSpPr>
          <p:cNvPr id="9" name="Rectangle: Single Corner Snipped 8">
            <a:extLst>
              <a:ext uri="{FF2B5EF4-FFF2-40B4-BE49-F238E27FC236}">
                <a16:creationId xmlns:a16="http://schemas.microsoft.com/office/drawing/2014/main" id="{400324FD-40A1-566A-814E-73AD4C3871C5}"/>
              </a:ext>
            </a:extLst>
          </p:cNvPr>
          <p:cNvSpPr/>
          <p:nvPr/>
        </p:nvSpPr>
        <p:spPr>
          <a:xfrm>
            <a:off x="10668000" y="0"/>
            <a:ext cx="7284720" cy="944880"/>
          </a:xfrm>
          <a:prstGeom prst="snip1Rect">
            <a:avLst/>
          </a:prstGeom>
          <a:solidFill>
            <a:srgbClr val="00B05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bg1"/>
                </a:solidFill>
                <a:effectLst/>
                <a:uLnTx/>
                <a:uFillTx/>
                <a:latin typeface="#9Slide03 Bebas Neue Bold" panose="020B0606020202050201" pitchFamily="34" charset="0"/>
                <a:ea typeface="+mn-ea"/>
                <a:cs typeface="+mn-cs"/>
              </a:rPr>
              <a:t>III. VẤN ĐỀ VIỆC LÀ VÀ HƯỚNG GIẢI QUYẾT</a:t>
            </a:r>
          </a:p>
        </p:txBody>
      </p:sp>
      <p:pic>
        <p:nvPicPr>
          <p:cNvPr id="3" name="Picture 2" descr="A group of people in blue suits&#10;&#10;Description automatically generated">
            <a:extLst>
              <a:ext uri="{FF2B5EF4-FFF2-40B4-BE49-F238E27FC236}">
                <a16:creationId xmlns:a16="http://schemas.microsoft.com/office/drawing/2014/main" id="{6AE5F6EA-5E4F-C54A-3CAB-67E261D64F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7000" y="4107172"/>
            <a:ext cx="2941564" cy="1805955"/>
          </a:xfrm>
          <a:prstGeom prst="rect">
            <a:avLst/>
          </a:prstGeom>
          <a:ln>
            <a:noFill/>
          </a:ln>
          <a:effectLst>
            <a:outerShdw blurRad="292100" dist="139700" dir="2700000" algn="tl" rotWithShape="0">
              <a:srgbClr val="333333">
                <a:alpha val="65000"/>
              </a:srgbClr>
            </a:outerShdw>
          </a:effectLst>
        </p:spPr>
      </p:pic>
      <p:pic>
        <p:nvPicPr>
          <p:cNvPr id="5" name="Picture 4" descr="A group of people sitting at a table&#10;&#10;Description automatically generated">
            <a:extLst>
              <a:ext uri="{FF2B5EF4-FFF2-40B4-BE49-F238E27FC236}">
                <a16:creationId xmlns:a16="http://schemas.microsoft.com/office/drawing/2014/main" id="{AE31A209-A14A-E8D8-D30A-3DD8F82207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67000" y="10256520"/>
            <a:ext cx="2585726" cy="1939295"/>
          </a:xfrm>
          <a:prstGeom prst="rect">
            <a:avLst/>
          </a:prstGeom>
          <a:ln>
            <a:noFill/>
          </a:ln>
          <a:effectLst>
            <a:outerShdw blurRad="292100" dist="139700" dir="2700000" algn="tl" rotWithShape="0">
              <a:srgbClr val="333333">
                <a:alpha val="65000"/>
              </a:srgbClr>
            </a:outerShdw>
          </a:effectLst>
        </p:spPr>
      </p:pic>
      <p:sp>
        <p:nvSpPr>
          <p:cNvPr id="2" name="Freeform: Shape 1">
            <a:extLst>
              <a:ext uri="{FF2B5EF4-FFF2-40B4-BE49-F238E27FC236}">
                <a16:creationId xmlns:a16="http://schemas.microsoft.com/office/drawing/2014/main" id="{F721568E-C6C4-A123-23C9-7F7B20C2E0BC}"/>
              </a:ext>
            </a:extLst>
          </p:cNvPr>
          <p:cNvSpPr/>
          <p:nvPr/>
        </p:nvSpPr>
        <p:spPr>
          <a:xfrm>
            <a:off x="-76200" y="-266700"/>
            <a:ext cx="18440400" cy="10553700"/>
          </a:xfrm>
          <a:custGeom>
            <a:avLst/>
            <a:gdLst>
              <a:gd name="connsiteX0" fmla="*/ 7162800 w 10858500"/>
              <a:gd name="connsiteY0" fmla="*/ 0 h 7029450"/>
              <a:gd name="connsiteX1" fmla="*/ 10858500 w 10858500"/>
              <a:gd name="connsiteY1" fmla="*/ 0 h 7029450"/>
              <a:gd name="connsiteX2" fmla="*/ 10858500 w 10858500"/>
              <a:gd name="connsiteY2" fmla="*/ 7029450 h 7029450"/>
              <a:gd name="connsiteX3" fmla="*/ 0 w 10858500"/>
              <a:gd name="connsiteY3" fmla="*/ 7029450 h 7029450"/>
              <a:gd name="connsiteX4" fmla="*/ 0 w 10858500"/>
              <a:gd name="connsiteY4" fmla="*/ 19050 h 7029450"/>
              <a:gd name="connsiteX5" fmla="*/ 4171950 w 10858500"/>
              <a:gd name="connsiteY5" fmla="*/ 19050 h 7029450"/>
              <a:gd name="connsiteX6" fmla="*/ 4171950 w 10858500"/>
              <a:gd name="connsiteY6" fmla="*/ 19050 h 702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58500" h="7029450">
                <a:moveTo>
                  <a:pt x="7162800" y="0"/>
                </a:moveTo>
                <a:lnTo>
                  <a:pt x="10858500" y="0"/>
                </a:lnTo>
                <a:lnTo>
                  <a:pt x="10858500" y="7029450"/>
                </a:lnTo>
                <a:lnTo>
                  <a:pt x="0" y="7029450"/>
                </a:lnTo>
                <a:lnTo>
                  <a:pt x="0" y="19050"/>
                </a:lnTo>
                <a:lnTo>
                  <a:pt x="4171950" y="19050"/>
                </a:lnTo>
                <a:lnTo>
                  <a:pt x="4171950" y="19050"/>
                </a:lnTo>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group of people sitting at a table&#10;&#10;Description automatically generated">
            <a:extLst>
              <a:ext uri="{FF2B5EF4-FFF2-40B4-BE49-F238E27FC236}">
                <a16:creationId xmlns:a16="http://schemas.microsoft.com/office/drawing/2014/main" id="{473E3E61-DCD7-A4A0-0393-51F93652A62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30000" y="10287000"/>
            <a:ext cx="2677272" cy="2007954"/>
          </a:xfrm>
          <a:prstGeom prst="rect">
            <a:avLst/>
          </a:prstGeom>
          <a:ln>
            <a:noFill/>
          </a:ln>
          <a:effectLst>
            <a:outerShdw blurRad="292100" dist="139700" dir="2700000" algn="tl" rotWithShape="0">
              <a:srgbClr val="333333">
                <a:alpha val="65000"/>
              </a:srgbClr>
            </a:outerShdw>
          </a:effectLst>
        </p:spPr>
      </p:pic>
      <p:pic>
        <p:nvPicPr>
          <p:cNvPr id="10" name="Picture 9" descr="A cartoon character standing in a circle of arrows&#10;&#10;Description automatically generated">
            <a:extLst>
              <a:ext uri="{FF2B5EF4-FFF2-40B4-BE49-F238E27FC236}">
                <a16:creationId xmlns:a16="http://schemas.microsoft.com/office/drawing/2014/main" id="{02EDE797-BB3B-6F23-13ED-8D077BCB7B3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291746" y="2823892"/>
            <a:ext cx="2932828" cy="2932828"/>
          </a:xfrm>
          <a:prstGeom prst="rect">
            <a:avLst/>
          </a:prstGeom>
          <a:ln>
            <a:noFill/>
          </a:ln>
          <a:effectLst>
            <a:outerShdw blurRad="292100" dist="139700" dir="2700000" algn="tl" rotWithShape="0">
              <a:srgbClr val="333333">
                <a:alpha val="65000"/>
              </a:srgbClr>
            </a:outerShdw>
          </a:effectLst>
        </p:spPr>
      </p:pic>
      <p:sp>
        <p:nvSpPr>
          <p:cNvPr id="18" name="TextBox 17">
            <a:extLst>
              <a:ext uri="{FF2B5EF4-FFF2-40B4-BE49-F238E27FC236}">
                <a16:creationId xmlns:a16="http://schemas.microsoft.com/office/drawing/2014/main" id="{251E296C-B802-5DC1-0009-6F0DBB97A145}"/>
              </a:ext>
            </a:extLst>
          </p:cNvPr>
          <p:cNvSpPr txBox="1"/>
          <p:nvPr/>
        </p:nvSpPr>
        <p:spPr>
          <a:xfrm>
            <a:off x="1143000" y="1226795"/>
            <a:ext cx="4994395" cy="755400"/>
          </a:xfrm>
          <a:prstGeom prst="rect">
            <a:avLst/>
          </a:prstGeom>
          <a:noFill/>
        </p:spPr>
        <p:txBody>
          <a:bodyPr wrap="square">
            <a:spAutoFit/>
          </a:bodyPr>
          <a:lstStyle/>
          <a:p>
            <a:pPr marL="277813">
              <a:lnSpc>
                <a:spcPct val="150000"/>
              </a:lnSpc>
              <a:buFont typeface="Wingdings" panose="05000000000000000000" pitchFamily="2" charset="2"/>
              <a:buChar char="v"/>
            </a:pPr>
            <a:r>
              <a:rPr lang="vi-VN" sz="3200" b="1" dirty="0">
                <a:solidFill>
                  <a:srgbClr val="0070C0"/>
                </a:solidFill>
                <a:latin typeface="#9Slide03 Oswald Light" panose="00000400000000000000" pitchFamily="2" charset="0"/>
              </a:rPr>
              <a:t>Nhiệm vụ 1: </a:t>
            </a:r>
            <a:r>
              <a:rPr lang="en-US" sz="3200" b="1" dirty="0">
                <a:solidFill>
                  <a:srgbClr val="0070C0"/>
                </a:solidFill>
                <a:latin typeface="#9Slide03 Oswald Light" panose="00000400000000000000" pitchFamily="2" charset="0"/>
              </a:rPr>
              <a:t> “K</a:t>
            </a:r>
            <a:r>
              <a:rPr lang="vi-VN" sz="3200" b="1" dirty="0">
                <a:solidFill>
                  <a:srgbClr val="0070C0"/>
                </a:solidFill>
                <a:latin typeface="#9Slide03 Oswald Light" panose="00000400000000000000" pitchFamily="2" charset="0"/>
              </a:rPr>
              <a:t>ỹ thuật 615</a:t>
            </a:r>
            <a:r>
              <a:rPr lang="en-US" sz="3200" b="1" dirty="0">
                <a:solidFill>
                  <a:srgbClr val="0070C0"/>
                </a:solidFill>
                <a:latin typeface="#9Slide03 Oswald Light" panose="00000400000000000000" pitchFamily="2" charset="0"/>
              </a:rPr>
              <a:t>”</a:t>
            </a:r>
          </a:p>
        </p:txBody>
      </p:sp>
      <p:sp>
        <p:nvSpPr>
          <p:cNvPr id="11" name="TextBox 10">
            <a:extLst>
              <a:ext uri="{FF2B5EF4-FFF2-40B4-BE49-F238E27FC236}">
                <a16:creationId xmlns:a16="http://schemas.microsoft.com/office/drawing/2014/main" id="{519968D8-4CA3-B56B-5BDF-1EC33FAF0FF8}"/>
              </a:ext>
            </a:extLst>
          </p:cNvPr>
          <p:cNvSpPr txBox="1"/>
          <p:nvPr/>
        </p:nvSpPr>
        <p:spPr>
          <a:xfrm>
            <a:off x="1145964" y="2688197"/>
            <a:ext cx="8602648" cy="5021631"/>
          </a:xfrm>
          <a:prstGeom prst="rect">
            <a:avLst/>
          </a:prstGeom>
          <a:noFill/>
          <a:ln>
            <a:solidFill>
              <a:srgbClr val="002060"/>
            </a:solidFill>
          </a:ln>
        </p:spPr>
        <p:txBody>
          <a:bodyPr wrap="square">
            <a:spAutoFit/>
          </a:bodyPr>
          <a:lstStyle/>
          <a:p>
            <a:pPr marL="342900" indent="-342900" algn="just">
              <a:lnSpc>
                <a:spcPct val="150000"/>
              </a:lnSpc>
              <a:buFont typeface="Wingdings" panose="05000000000000000000" pitchFamily="2" charset="2"/>
              <a:buChar char="Ø"/>
            </a:pPr>
            <a:r>
              <a:rPr lang="vi-VN" sz="2400" b="1" dirty="0">
                <a:latin typeface="#9Slide03 Oswald Light" panose="00000400000000000000" pitchFamily="2" charset="0"/>
              </a:rPr>
              <a:t>Bước 1: </a:t>
            </a:r>
            <a:r>
              <a:rPr lang="en-US" sz="2400" dirty="0">
                <a:latin typeface="#9Slide03 Oswald Light" panose="00000400000000000000" pitchFamily="2" charset="0"/>
              </a:rPr>
              <a:t>X</a:t>
            </a:r>
            <a:r>
              <a:rPr lang="vi-VN" sz="2400" dirty="0">
                <a:latin typeface="#9Slide03 Oswald Light" panose="00000400000000000000" pitchFamily="2" charset="0"/>
              </a:rPr>
              <a:t>em </a:t>
            </a:r>
            <a:r>
              <a:rPr lang="vi-VN" sz="2400" dirty="0" err="1">
                <a:latin typeface="#9Slide03 Oswald Light" panose="00000400000000000000" pitchFamily="2" charset="0"/>
              </a:rPr>
              <a:t>video</a:t>
            </a:r>
            <a:r>
              <a:rPr lang="vi-VN" sz="2400" dirty="0">
                <a:latin typeface="#9Slide03 Oswald Light" panose="00000400000000000000" pitchFamily="2" charset="0"/>
              </a:rPr>
              <a:t> </a:t>
            </a:r>
            <a:r>
              <a:rPr lang="vi-VN" sz="2400" dirty="0">
                <a:latin typeface="#9Slide03 Oswald Light" panose="00000400000000000000" pitchFamily="2" charset="0"/>
                <a:hlinkClick r:id="rId8"/>
              </a:rPr>
              <a:t>https://bom.so/BG6KkJ</a:t>
            </a:r>
            <a:endParaRPr lang="en-US" sz="2400" dirty="0">
              <a:latin typeface="#9Slide03 Oswald Light" panose="00000400000000000000" pitchFamily="2" charset="0"/>
            </a:endParaRPr>
          </a:p>
          <a:p>
            <a:pPr marL="342900" indent="-342900" algn="just">
              <a:lnSpc>
                <a:spcPct val="150000"/>
              </a:lnSpc>
              <a:buFont typeface="Wingdings" panose="05000000000000000000" pitchFamily="2" charset="2"/>
              <a:buChar char="Ø"/>
            </a:pPr>
            <a:r>
              <a:rPr lang="vi-VN" sz="2400" b="1" dirty="0">
                <a:latin typeface="#9Slide03 Oswald Light" panose="00000400000000000000" pitchFamily="2" charset="0"/>
              </a:rPr>
              <a:t>Bước 2</a:t>
            </a:r>
            <a:r>
              <a:rPr lang="vi-VN" sz="2400" dirty="0">
                <a:latin typeface="#9Slide03 Oswald Light" panose="00000400000000000000" pitchFamily="2" charset="0"/>
              </a:rPr>
              <a:t>: </a:t>
            </a:r>
            <a:r>
              <a:rPr lang="en-US" sz="2400" dirty="0" err="1">
                <a:latin typeface="#9Slide03 Oswald Light" panose="00000400000000000000" pitchFamily="2" charset="0"/>
              </a:rPr>
              <a:t>Xem</a:t>
            </a:r>
            <a:r>
              <a:rPr lang="vi-VN" sz="2400" dirty="0">
                <a:latin typeface="#9Slide03 Oswald Light" panose="00000400000000000000" pitchFamily="2" charset="0"/>
              </a:rPr>
              <a:t> thông tin bảng 8.4 trong SGK</a:t>
            </a:r>
          </a:p>
          <a:p>
            <a:pPr marL="342900" indent="-342900" algn="just">
              <a:lnSpc>
                <a:spcPct val="150000"/>
              </a:lnSpc>
              <a:buFont typeface="Wingdings" panose="05000000000000000000" pitchFamily="2" charset="2"/>
              <a:buChar char="Ø"/>
            </a:pPr>
            <a:r>
              <a:rPr lang="vi-VN" sz="2400" b="1" dirty="0">
                <a:latin typeface="#9Slide03 Oswald Light" panose="00000400000000000000" pitchFamily="2" charset="0"/>
              </a:rPr>
              <a:t>Bước 3: </a:t>
            </a:r>
            <a:r>
              <a:rPr lang="vi-VN" sz="2400" dirty="0">
                <a:latin typeface="#9Slide03 Oswald Light" panose="00000400000000000000" pitchFamily="2" charset="0"/>
              </a:rPr>
              <a:t>Thảo luận theo Kỹ thuật 615:</a:t>
            </a:r>
          </a:p>
          <a:p>
            <a:pPr marL="1152525" indent="-342900" algn="just">
              <a:lnSpc>
                <a:spcPct val="150000"/>
              </a:lnSpc>
              <a:buFont typeface="Courier New" panose="02070309020205020404" pitchFamily="49" charset="0"/>
              <a:buChar char="o"/>
            </a:pPr>
            <a:r>
              <a:rPr lang="vi-VN" sz="2400" dirty="0">
                <a:latin typeface="#9Slide03 Oswald Light" panose="00000400000000000000" pitchFamily="2" charset="0"/>
              </a:rPr>
              <a:t>Mỗi nhóm </a:t>
            </a:r>
            <a:r>
              <a:rPr lang="vi-VN" sz="2400" b="1" dirty="0">
                <a:latin typeface="#9Slide03 Oswald Light" panose="00000400000000000000" pitchFamily="2" charset="0"/>
              </a:rPr>
              <a:t>6 người</a:t>
            </a:r>
            <a:r>
              <a:rPr lang="vi-VN" sz="2400" dirty="0">
                <a:latin typeface="#9Slide03 Oswald Light" panose="00000400000000000000" pitchFamily="2" charset="0"/>
              </a:rPr>
              <a:t>, mỗi người viết </a:t>
            </a:r>
            <a:r>
              <a:rPr lang="vi-VN" sz="2400" b="1" dirty="0">
                <a:latin typeface="#9Slide03 Oswald Light" panose="00000400000000000000" pitchFamily="2" charset="0"/>
              </a:rPr>
              <a:t>1 nguyên nhân </a:t>
            </a:r>
            <a:r>
              <a:rPr lang="vi-VN" sz="2400" dirty="0">
                <a:latin typeface="#9Slide03 Oswald Light" panose="00000400000000000000" pitchFamily="2" charset="0"/>
              </a:rPr>
              <a:t>thực trạng vấn đề thất nghiệp và thiếu việc làm việc làm trên một tờ giấy trong vòng </a:t>
            </a:r>
            <a:r>
              <a:rPr lang="vi-VN" sz="2400" b="1" dirty="0">
                <a:latin typeface="#9Slide03 Oswald Light" panose="00000400000000000000" pitchFamily="2" charset="0"/>
              </a:rPr>
              <a:t>5 phút </a:t>
            </a:r>
            <a:r>
              <a:rPr lang="vi-VN" sz="2400" dirty="0">
                <a:latin typeface="#9Slide03 Oswald Light" panose="00000400000000000000" pitchFamily="2" charset="0"/>
              </a:rPr>
              <a:t>và tiếp tục chuyển cho người bên cạnh;</a:t>
            </a:r>
          </a:p>
          <a:p>
            <a:pPr marL="1152525" indent="-342900" algn="just">
              <a:lnSpc>
                <a:spcPct val="150000"/>
              </a:lnSpc>
              <a:buFont typeface="Courier New" panose="02070309020205020404" pitchFamily="49" charset="0"/>
              <a:buChar char="o"/>
            </a:pPr>
            <a:r>
              <a:rPr lang="vi-VN" sz="2400" dirty="0">
                <a:latin typeface="#9Slide03 Oswald Light" panose="00000400000000000000" pitchFamily="2" charset="0"/>
              </a:rPr>
              <a:t>Tiếp tục như vậy cho đến khi tất cả mọi người đều viết ý kiến của mình, có thể lặp lại vòng khác;</a:t>
            </a:r>
            <a:endParaRPr lang="en-US" sz="2400" dirty="0">
              <a:latin typeface="#9Slide03 Oswald Light" panose="00000400000000000000" pitchFamily="2" charset="0"/>
            </a:endParaRPr>
          </a:p>
          <a:p>
            <a:pPr marL="396875" indent="-342900" algn="just">
              <a:lnSpc>
                <a:spcPct val="150000"/>
              </a:lnSpc>
              <a:buFont typeface="Wingdings" panose="05000000000000000000" pitchFamily="2" charset="2"/>
              <a:buChar char="Ø"/>
            </a:pPr>
            <a:r>
              <a:rPr lang="en-US" sz="2400" b="1" dirty="0" err="1">
                <a:latin typeface="#9Slide03 Oswald Light" panose="00000400000000000000" pitchFamily="2" charset="0"/>
              </a:rPr>
              <a:t>Thời</a:t>
            </a:r>
            <a:r>
              <a:rPr lang="en-US" sz="2400" b="1" dirty="0">
                <a:latin typeface="#9Slide03 Oswald Light" panose="00000400000000000000" pitchFamily="2" charset="0"/>
              </a:rPr>
              <a:t> </a:t>
            </a:r>
            <a:r>
              <a:rPr lang="en-US" sz="2400" b="1" dirty="0" err="1">
                <a:latin typeface="#9Slide03 Oswald Light" panose="00000400000000000000" pitchFamily="2" charset="0"/>
              </a:rPr>
              <a:t>gian</a:t>
            </a:r>
            <a:r>
              <a:rPr lang="en-US" sz="2400" b="1" dirty="0">
                <a:latin typeface="#9Slide03 Oswald Light" panose="00000400000000000000" pitchFamily="2" charset="0"/>
              </a:rPr>
              <a:t>: </a:t>
            </a:r>
            <a:r>
              <a:rPr lang="en-US" sz="2400" dirty="0">
                <a:latin typeface="#9Slide03 Oswald Light" panose="00000400000000000000" pitchFamily="2" charset="0"/>
              </a:rPr>
              <a:t>……… </a:t>
            </a:r>
            <a:r>
              <a:rPr lang="en-US" sz="2400" dirty="0" err="1">
                <a:latin typeface="#9Slide03 Oswald Light" panose="00000400000000000000" pitchFamily="2" charset="0"/>
              </a:rPr>
              <a:t>phút</a:t>
            </a:r>
            <a:endParaRPr lang="en-US" sz="2400" dirty="0">
              <a:latin typeface="#9Slide03 Oswald Light" panose="00000400000000000000" pitchFamily="2" charset="0"/>
            </a:endParaRPr>
          </a:p>
        </p:txBody>
      </p:sp>
      <p:pic>
        <p:nvPicPr>
          <p:cNvPr id="13" name="Picture 12" descr="A group of people sitting around a table with computers&#10;&#10;Description automatically generated">
            <a:extLst>
              <a:ext uri="{FF2B5EF4-FFF2-40B4-BE49-F238E27FC236}">
                <a16:creationId xmlns:a16="http://schemas.microsoft.com/office/drawing/2014/main" id="{B1EE8AC0-213D-1DA8-C88F-D338E98A05A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350808" y="2151198"/>
            <a:ext cx="5512928" cy="60956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376064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E593"/>
        </a:solidFill>
        <a:effectLst/>
      </p:bgPr>
    </p:bg>
    <p:spTree>
      <p:nvGrpSpPr>
        <p:cNvPr id="1" name=""/>
        <p:cNvGrpSpPr/>
        <p:nvPr/>
      </p:nvGrpSpPr>
      <p:grpSpPr>
        <a:xfrm>
          <a:off x="0" y="0"/>
          <a:ext cx="0" cy="0"/>
          <a:chOff x="0" y="0"/>
          <a:chExt cx="0" cy="0"/>
        </a:xfrm>
      </p:grpSpPr>
      <p:sp>
        <p:nvSpPr>
          <p:cNvPr id="6" name="Freeform 6"/>
          <p:cNvSpPr/>
          <p:nvPr/>
        </p:nvSpPr>
        <p:spPr>
          <a:xfrm rot="-1642097" flipH="1">
            <a:off x="19240262" y="1503716"/>
            <a:ext cx="1001448" cy="1071588"/>
          </a:xfrm>
          <a:custGeom>
            <a:avLst/>
            <a:gdLst/>
            <a:ahLst/>
            <a:cxnLst/>
            <a:rect l="l" t="t" r="r" b="b"/>
            <a:pathLst>
              <a:path w="1001448" h="1071588">
                <a:moveTo>
                  <a:pt x="1001448" y="0"/>
                </a:moveTo>
                <a:lnTo>
                  <a:pt x="0" y="0"/>
                </a:lnTo>
                <a:lnTo>
                  <a:pt x="0" y="1071587"/>
                </a:lnTo>
                <a:lnTo>
                  <a:pt x="1001448" y="1071587"/>
                </a:lnTo>
                <a:lnTo>
                  <a:pt x="1001448"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Rectangle: Single Corner Snipped 6">
            <a:extLst>
              <a:ext uri="{FF2B5EF4-FFF2-40B4-BE49-F238E27FC236}">
                <a16:creationId xmlns:a16="http://schemas.microsoft.com/office/drawing/2014/main" id="{7C0FB182-F981-342B-5A7F-9290C38D4B47}"/>
              </a:ext>
            </a:extLst>
          </p:cNvPr>
          <p:cNvSpPr/>
          <p:nvPr/>
        </p:nvSpPr>
        <p:spPr>
          <a:xfrm>
            <a:off x="0" y="30480"/>
            <a:ext cx="5334000" cy="914400"/>
          </a:xfrm>
          <a:prstGeom prst="snip1Rect">
            <a:avLst/>
          </a:prstGeom>
          <a:solidFill>
            <a:srgbClr val="FFE59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EFBD"/>
                </a:solidFill>
                <a:effectLst/>
                <a:uLnTx/>
                <a:uFillTx/>
                <a:latin typeface="#9Slide03 Bebas Neue Bold" panose="020B0606020202050201" pitchFamily="34" charset="0"/>
                <a:ea typeface="+mn-ea"/>
                <a:cs typeface="+mn-cs"/>
              </a:rPr>
              <a:t>I. ĐẶC ĐIỂM NGUỒN LAO ĐỘNG</a:t>
            </a:r>
          </a:p>
        </p:txBody>
      </p:sp>
      <p:sp>
        <p:nvSpPr>
          <p:cNvPr id="8" name="Rectangle: Single Corner Snipped 7">
            <a:extLst>
              <a:ext uri="{FF2B5EF4-FFF2-40B4-BE49-F238E27FC236}">
                <a16:creationId xmlns:a16="http://schemas.microsoft.com/office/drawing/2014/main" id="{69B57174-60AC-759E-085C-DBAD758DD832}"/>
              </a:ext>
            </a:extLst>
          </p:cNvPr>
          <p:cNvSpPr/>
          <p:nvPr/>
        </p:nvSpPr>
        <p:spPr>
          <a:xfrm>
            <a:off x="5638800" y="30480"/>
            <a:ext cx="4876800" cy="914400"/>
          </a:xfrm>
          <a:prstGeom prst="snip1Rect">
            <a:avLst/>
          </a:prstGeom>
          <a:solidFill>
            <a:srgbClr val="FFE59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EFBD"/>
                </a:solidFill>
                <a:effectLst/>
                <a:uLnTx/>
                <a:uFillTx/>
                <a:latin typeface="#9Slide03 Bebas Neue Bold" panose="020B0606020202050201" pitchFamily="34" charset="0"/>
                <a:ea typeface="+mn-ea"/>
                <a:cs typeface="+mn-cs"/>
              </a:rPr>
              <a:t>II. SỬ DỤNG LAO ĐỘNG</a:t>
            </a:r>
          </a:p>
        </p:txBody>
      </p:sp>
      <p:sp>
        <p:nvSpPr>
          <p:cNvPr id="9" name="Rectangle: Single Corner Snipped 8">
            <a:extLst>
              <a:ext uri="{FF2B5EF4-FFF2-40B4-BE49-F238E27FC236}">
                <a16:creationId xmlns:a16="http://schemas.microsoft.com/office/drawing/2014/main" id="{400324FD-40A1-566A-814E-73AD4C3871C5}"/>
              </a:ext>
            </a:extLst>
          </p:cNvPr>
          <p:cNvSpPr/>
          <p:nvPr/>
        </p:nvSpPr>
        <p:spPr>
          <a:xfrm>
            <a:off x="10668000" y="0"/>
            <a:ext cx="7284720" cy="944880"/>
          </a:xfrm>
          <a:prstGeom prst="snip1Rect">
            <a:avLst/>
          </a:prstGeom>
          <a:solidFill>
            <a:srgbClr val="00B05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bg1"/>
                </a:solidFill>
                <a:effectLst/>
                <a:uLnTx/>
                <a:uFillTx/>
                <a:latin typeface="#9Slide03 Bebas Neue Bold" panose="020B0606020202050201" pitchFamily="34" charset="0"/>
                <a:ea typeface="+mn-ea"/>
                <a:cs typeface="+mn-cs"/>
              </a:rPr>
              <a:t>III. VẤN ĐỀ VIỆC LÀ VÀ HƯỚNG GIẢI QUYẾT</a:t>
            </a:r>
          </a:p>
        </p:txBody>
      </p:sp>
      <p:pic>
        <p:nvPicPr>
          <p:cNvPr id="3" name="Picture 2" descr="A group of people in blue suits&#10;&#10;Description automatically generated">
            <a:extLst>
              <a:ext uri="{FF2B5EF4-FFF2-40B4-BE49-F238E27FC236}">
                <a16:creationId xmlns:a16="http://schemas.microsoft.com/office/drawing/2014/main" id="{6AE5F6EA-5E4F-C54A-3CAB-67E261D64F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7000" y="4107172"/>
            <a:ext cx="2941564" cy="1805955"/>
          </a:xfrm>
          <a:prstGeom prst="rect">
            <a:avLst/>
          </a:prstGeom>
          <a:ln>
            <a:noFill/>
          </a:ln>
          <a:effectLst>
            <a:outerShdw blurRad="292100" dist="139700" dir="2700000" algn="tl" rotWithShape="0">
              <a:srgbClr val="333333">
                <a:alpha val="65000"/>
              </a:srgbClr>
            </a:outerShdw>
          </a:effectLst>
        </p:spPr>
      </p:pic>
      <p:pic>
        <p:nvPicPr>
          <p:cNvPr id="5" name="Picture 4" descr="A group of people sitting at a table&#10;&#10;Description automatically generated">
            <a:extLst>
              <a:ext uri="{FF2B5EF4-FFF2-40B4-BE49-F238E27FC236}">
                <a16:creationId xmlns:a16="http://schemas.microsoft.com/office/drawing/2014/main" id="{AE31A209-A14A-E8D8-D30A-3DD8F82207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67000" y="10256520"/>
            <a:ext cx="2585726" cy="1939295"/>
          </a:xfrm>
          <a:prstGeom prst="rect">
            <a:avLst/>
          </a:prstGeom>
          <a:ln>
            <a:noFill/>
          </a:ln>
          <a:effectLst>
            <a:outerShdw blurRad="292100" dist="139700" dir="2700000" algn="tl" rotWithShape="0">
              <a:srgbClr val="333333">
                <a:alpha val="65000"/>
              </a:srgbClr>
            </a:outerShdw>
          </a:effectLst>
        </p:spPr>
      </p:pic>
      <p:sp>
        <p:nvSpPr>
          <p:cNvPr id="2" name="Freeform: Shape 1">
            <a:extLst>
              <a:ext uri="{FF2B5EF4-FFF2-40B4-BE49-F238E27FC236}">
                <a16:creationId xmlns:a16="http://schemas.microsoft.com/office/drawing/2014/main" id="{F721568E-C6C4-A123-23C9-7F7B20C2E0BC}"/>
              </a:ext>
            </a:extLst>
          </p:cNvPr>
          <p:cNvSpPr/>
          <p:nvPr/>
        </p:nvSpPr>
        <p:spPr>
          <a:xfrm>
            <a:off x="-76200" y="-266700"/>
            <a:ext cx="18440400" cy="10553700"/>
          </a:xfrm>
          <a:custGeom>
            <a:avLst/>
            <a:gdLst>
              <a:gd name="connsiteX0" fmla="*/ 7162800 w 10858500"/>
              <a:gd name="connsiteY0" fmla="*/ 0 h 7029450"/>
              <a:gd name="connsiteX1" fmla="*/ 10858500 w 10858500"/>
              <a:gd name="connsiteY1" fmla="*/ 0 h 7029450"/>
              <a:gd name="connsiteX2" fmla="*/ 10858500 w 10858500"/>
              <a:gd name="connsiteY2" fmla="*/ 7029450 h 7029450"/>
              <a:gd name="connsiteX3" fmla="*/ 0 w 10858500"/>
              <a:gd name="connsiteY3" fmla="*/ 7029450 h 7029450"/>
              <a:gd name="connsiteX4" fmla="*/ 0 w 10858500"/>
              <a:gd name="connsiteY4" fmla="*/ 19050 h 7029450"/>
              <a:gd name="connsiteX5" fmla="*/ 4171950 w 10858500"/>
              <a:gd name="connsiteY5" fmla="*/ 19050 h 7029450"/>
              <a:gd name="connsiteX6" fmla="*/ 4171950 w 10858500"/>
              <a:gd name="connsiteY6" fmla="*/ 19050 h 702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58500" h="7029450">
                <a:moveTo>
                  <a:pt x="7162800" y="0"/>
                </a:moveTo>
                <a:lnTo>
                  <a:pt x="10858500" y="0"/>
                </a:lnTo>
                <a:lnTo>
                  <a:pt x="10858500" y="7029450"/>
                </a:lnTo>
                <a:lnTo>
                  <a:pt x="0" y="7029450"/>
                </a:lnTo>
                <a:lnTo>
                  <a:pt x="0" y="19050"/>
                </a:lnTo>
                <a:lnTo>
                  <a:pt x="4171950" y="19050"/>
                </a:lnTo>
                <a:lnTo>
                  <a:pt x="4171950" y="19050"/>
                </a:lnTo>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group of people sitting at a table&#10;&#10;Description automatically generated">
            <a:extLst>
              <a:ext uri="{FF2B5EF4-FFF2-40B4-BE49-F238E27FC236}">
                <a16:creationId xmlns:a16="http://schemas.microsoft.com/office/drawing/2014/main" id="{473E3E61-DCD7-A4A0-0393-51F93652A62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30000" y="10287000"/>
            <a:ext cx="2677272" cy="2007954"/>
          </a:xfrm>
          <a:prstGeom prst="rect">
            <a:avLst/>
          </a:prstGeom>
          <a:ln>
            <a:noFill/>
          </a:ln>
          <a:effectLst>
            <a:outerShdw blurRad="292100" dist="139700" dir="2700000" algn="tl" rotWithShape="0">
              <a:srgbClr val="333333">
                <a:alpha val="65000"/>
              </a:srgbClr>
            </a:outerShdw>
          </a:effectLst>
        </p:spPr>
      </p:pic>
      <p:pic>
        <p:nvPicPr>
          <p:cNvPr id="10" name="Picture 9" descr="A cartoon character standing in a circle of arrows&#10;&#10;Description automatically generated">
            <a:extLst>
              <a:ext uri="{FF2B5EF4-FFF2-40B4-BE49-F238E27FC236}">
                <a16:creationId xmlns:a16="http://schemas.microsoft.com/office/drawing/2014/main" id="{02EDE797-BB3B-6F23-13ED-8D077BCB7B3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291746" y="2823892"/>
            <a:ext cx="2932828" cy="2932828"/>
          </a:xfrm>
          <a:prstGeom prst="rect">
            <a:avLst/>
          </a:prstGeom>
          <a:ln>
            <a:noFill/>
          </a:ln>
          <a:effectLst>
            <a:outerShdw blurRad="292100" dist="139700" dir="2700000" algn="tl" rotWithShape="0">
              <a:srgbClr val="333333">
                <a:alpha val="65000"/>
              </a:srgbClr>
            </a:outerShdw>
          </a:effectLst>
        </p:spPr>
      </p:pic>
      <p:sp>
        <p:nvSpPr>
          <p:cNvPr id="18" name="TextBox 17">
            <a:extLst>
              <a:ext uri="{FF2B5EF4-FFF2-40B4-BE49-F238E27FC236}">
                <a16:creationId xmlns:a16="http://schemas.microsoft.com/office/drawing/2014/main" id="{251E296C-B802-5DC1-0009-6F0DBB97A145}"/>
              </a:ext>
            </a:extLst>
          </p:cNvPr>
          <p:cNvSpPr txBox="1"/>
          <p:nvPr/>
        </p:nvSpPr>
        <p:spPr>
          <a:xfrm>
            <a:off x="226363" y="1128104"/>
            <a:ext cx="4994395" cy="755400"/>
          </a:xfrm>
          <a:prstGeom prst="rect">
            <a:avLst/>
          </a:prstGeom>
          <a:noFill/>
        </p:spPr>
        <p:txBody>
          <a:bodyPr wrap="square">
            <a:spAutoFit/>
          </a:bodyPr>
          <a:lstStyle/>
          <a:p>
            <a:pPr marL="277813">
              <a:lnSpc>
                <a:spcPct val="150000"/>
              </a:lnSpc>
              <a:buFont typeface="Wingdings" panose="05000000000000000000" pitchFamily="2" charset="2"/>
              <a:buChar char="v"/>
            </a:pPr>
            <a:r>
              <a:rPr lang="vi-VN" sz="3200" b="1" dirty="0">
                <a:solidFill>
                  <a:srgbClr val="0070C0"/>
                </a:solidFill>
                <a:latin typeface="#9Slide03 Oswald Light" panose="00000400000000000000" pitchFamily="2" charset="0"/>
              </a:rPr>
              <a:t>Nhiệm vụ 1: </a:t>
            </a:r>
            <a:r>
              <a:rPr lang="en-US" sz="3200" b="1" dirty="0">
                <a:solidFill>
                  <a:srgbClr val="0070C0"/>
                </a:solidFill>
                <a:latin typeface="#9Slide03 Oswald Light" panose="00000400000000000000" pitchFamily="2" charset="0"/>
              </a:rPr>
              <a:t> “K</a:t>
            </a:r>
            <a:r>
              <a:rPr lang="vi-VN" sz="3200" b="1" dirty="0">
                <a:solidFill>
                  <a:srgbClr val="0070C0"/>
                </a:solidFill>
                <a:latin typeface="#9Slide03 Oswald Light" panose="00000400000000000000" pitchFamily="2" charset="0"/>
              </a:rPr>
              <a:t>ỹ thuật 615</a:t>
            </a:r>
            <a:r>
              <a:rPr lang="en-US" sz="3200" b="1" dirty="0">
                <a:solidFill>
                  <a:srgbClr val="0070C0"/>
                </a:solidFill>
                <a:latin typeface="#9Slide03 Oswald Light" panose="00000400000000000000" pitchFamily="2" charset="0"/>
              </a:rPr>
              <a:t>”</a:t>
            </a:r>
          </a:p>
        </p:txBody>
      </p:sp>
      <p:pic>
        <p:nvPicPr>
          <p:cNvPr id="13" name="Picture 12" descr="A group of people sitting around a table with computers&#10;&#10;Description automatically generated">
            <a:extLst>
              <a:ext uri="{FF2B5EF4-FFF2-40B4-BE49-F238E27FC236}">
                <a16:creationId xmlns:a16="http://schemas.microsoft.com/office/drawing/2014/main" id="{B1EE8AC0-213D-1DA8-C88F-D338E98A05A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578847" y="2228412"/>
            <a:ext cx="5512928" cy="6095628"/>
          </a:xfrm>
          <a:prstGeom prst="rect">
            <a:avLst/>
          </a:prstGeom>
          <a:ln>
            <a:noFill/>
          </a:ln>
          <a:effectLst>
            <a:outerShdw blurRad="292100" dist="139700" dir="2700000" algn="tl" rotWithShape="0">
              <a:srgbClr val="333333">
                <a:alpha val="65000"/>
              </a:srgbClr>
            </a:outerShdw>
          </a:effectLst>
        </p:spPr>
      </p:pic>
      <p:grpSp>
        <p:nvGrpSpPr>
          <p:cNvPr id="14" name="Group 10">
            <a:extLst>
              <a:ext uri="{FF2B5EF4-FFF2-40B4-BE49-F238E27FC236}">
                <a16:creationId xmlns:a16="http://schemas.microsoft.com/office/drawing/2014/main" id="{78595239-C355-C712-65D7-7A1570E08056}"/>
              </a:ext>
            </a:extLst>
          </p:cNvPr>
          <p:cNvGrpSpPr/>
          <p:nvPr/>
        </p:nvGrpSpPr>
        <p:grpSpPr>
          <a:xfrm>
            <a:off x="1335161" y="2039510"/>
            <a:ext cx="8141808" cy="7645492"/>
            <a:chOff x="152443" y="0"/>
            <a:chExt cx="7708115" cy="7739357"/>
          </a:xfrm>
        </p:grpSpPr>
        <p:grpSp>
          <p:nvGrpSpPr>
            <p:cNvPr id="15" name="Group 11">
              <a:extLst>
                <a:ext uri="{FF2B5EF4-FFF2-40B4-BE49-F238E27FC236}">
                  <a16:creationId xmlns:a16="http://schemas.microsoft.com/office/drawing/2014/main" id="{A25E92CC-1E03-D57D-5F9E-8A5899040320}"/>
                </a:ext>
              </a:extLst>
            </p:cNvPr>
            <p:cNvGrpSpPr/>
            <p:nvPr/>
          </p:nvGrpSpPr>
          <p:grpSpPr>
            <a:xfrm rot="-151959">
              <a:off x="152443" y="331704"/>
              <a:ext cx="7708115" cy="7407653"/>
              <a:chOff x="-3810" y="0"/>
              <a:chExt cx="3932717" cy="3779419"/>
            </a:xfrm>
          </p:grpSpPr>
          <p:sp>
            <p:nvSpPr>
              <p:cNvPr id="19" name="Freeform 12">
                <a:extLst>
                  <a:ext uri="{FF2B5EF4-FFF2-40B4-BE49-F238E27FC236}">
                    <a16:creationId xmlns:a16="http://schemas.microsoft.com/office/drawing/2014/main" id="{7BC0365D-A7C1-DFF9-DB6C-1ADDEA2328C1}"/>
                  </a:ext>
                </a:extLst>
              </p:cNvPr>
              <p:cNvSpPr/>
              <p:nvPr/>
            </p:nvSpPr>
            <p:spPr>
              <a:xfrm>
                <a:off x="29818" y="17823"/>
                <a:ext cx="3865644" cy="3761596"/>
              </a:xfrm>
              <a:custGeom>
                <a:avLst/>
                <a:gdLst/>
                <a:ahLst/>
                <a:cxnLst/>
                <a:rect l="l" t="t" r="r" b="b"/>
                <a:pathLst>
                  <a:path w="3642657" h="3577602">
                    <a:moveTo>
                      <a:pt x="3642657" y="3577602"/>
                    </a:moveTo>
                    <a:lnTo>
                      <a:pt x="0" y="3569982"/>
                    </a:lnTo>
                    <a:lnTo>
                      <a:pt x="0" y="1254033"/>
                    </a:lnTo>
                    <a:lnTo>
                      <a:pt x="17780" y="19050"/>
                    </a:lnTo>
                    <a:lnTo>
                      <a:pt x="1814367" y="0"/>
                    </a:lnTo>
                    <a:lnTo>
                      <a:pt x="3623607" y="5080"/>
                    </a:lnTo>
                    <a:close/>
                  </a:path>
                </a:pathLst>
              </a:custGeom>
              <a:solidFill>
                <a:srgbClr val="FFFFFF"/>
              </a:solidFill>
            </p:spPr>
            <p:txBody>
              <a:bodyPr/>
              <a:lstStyle/>
              <a:p>
                <a:pPr marL="277813">
                  <a:lnSpc>
                    <a:spcPct val="150000"/>
                  </a:lnSpc>
                </a:pPr>
                <a:endParaRPr lang="en-US" sz="2400" b="1" dirty="0">
                  <a:solidFill>
                    <a:srgbClr val="000000"/>
                  </a:solidFill>
                  <a:effectLst/>
                  <a:latin typeface="#9Slide03 Oswald Light" panose="00000400000000000000" pitchFamily="2" charset="0"/>
                  <a:ea typeface="Times New Roman" panose="02020603050405020304" pitchFamily="18" charset="0"/>
                </a:endParaRPr>
              </a:p>
              <a:p>
                <a:pPr marL="277813">
                  <a:lnSpc>
                    <a:spcPct val="150000"/>
                  </a:lnSpc>
                </a:pPr>
                <a:r>
                  <a:rPr lang="en-US" sz="2400" b="1" dirty="0">
                    <a:solidFill>
                      <a:srgbClr val="FF0000"/>
                    </a:solidFill>
                    <a:effectLst/>
                    <a:latin typeface="#9Slide03 Oswald Light" panose="00000400000000000000" pitchFamily="2" charset="0"/>
                    <a:ea typeface="Times New Roman" panose="02020603050405020304" pitchFamily="18" charset="0"/>
                  </a:rPr>
                  <a:t>1. </a:t>
                </a:r>
                <a:r>
                  <a:rPr lang="en-US" sz="2400" b="1" dirty="0" err="1">
                    <a:solidFill>
                      <a:srgbClr val="FF0000"/>
                    </a:solidFill>
                    <a:effectLst/>
                    <a:latin typeface="#9Slide03 Oswald Light" panose="00000400000000000000" pitchFamily="2" charset="0"/>
                    <a:ea typeface="Times New Roman" panose="02020603050405020304" pitchFamily="18" charset="0"/>
                  </a:rPr>
                  <a:t>Vấn</a:t>
                </a:r>
                <a:r>
                  <a:rPr lang="en-US" sz="2400" b="1" dirty="0">
                    <a:solidFill>
                      <a:srgbClr val="FF0000"/>
                    </a:solidFill>
                    <a:effectLst/>
                    <a:latin typeface="#9Slide03 Oswald Light" panose="00000400000000000000" pitchFamily="2" charset="0"/>
                    <a:ea typeface="Times New Roman" panose="02020603050405020304" pitchFamily="18" charset="0"/>
                  </a:rPr>
                  <a:t> </a:t>
                </a:r>
                <a:r>
                  <a:rPr lang="en-US" sz="2400" b="1" dirty="0" err="1">
                    <a:solidFill>
                      <a:srgbClr val="FF0000"/>
                    </a:solidFill>
                    <a:effectLst/>
                    <a:latin typeface="#9Slide03 Oswald Light" panose="00000400000000000000" pitchFamily="2" charset="0"/>
                    <a:ea typeface="Times New Roman" panose="02020603050405020304" pitchFamily="18" charset="0"/>
                  </a:rPr>
                  <a:t>đề</a:t>
                </a:r>
                <a:r>
                  <a:rPr lang="en-US" sz="2400" b="1" dirty="0">
                    <a:solidFill>
                      <a:srgbClr val="FF0000"/>
                    </a:solidFill>
                    <a:effectLst/>
                    <a:latin typeface="#9Slide03 Oswald Light" panose="00000400000000000000" pitchFamily="2" charset="0"/>
                    <a:ea typeface="Times New Roman" panose="02020603050405020304" pitchFamily="18" charset="0"/>
                  </a:rPr>
                  <a:t> </a:t>
                </a:r>
                <a:r>
                  <a:rPr lang="en-US" sz="2400" b="1" dirty="0" err="1">
                    <a:solidFill>
                      <a:srgbClr val="FF0000"/>
                    </a:solidFill>
                    <a:effectLst/>
                    <a:latin typeface="#9Slide03 Oswald Light" panose="00000400000000000000" pitchFamily="2" charset="0"/>
                    <a:ea typeface="Times New Roman" panose="02020603050405020304" pitchFamily="18" charset="0"/>
                  </a:rPr>
                  <a:t>việc</a:t>
                </a:r>
                <a:r>
                  <a:rPr lang="en-US" sz="2400" b="1" dirty="0">
                    <a:solidFill>
                      <a:srgbClr val="FF0000"/>
                    </a:solidFill>
                    <a:effectLst/>
                    <a:latin typeface="#9Slide03 Oswald Light" panose="00000400000000000000" pitchFamily="2" charset="0"/>
                    <a:ea typeface="Times New Roman" panose="02020603050405020304" pitchFamily="18" charset="0"/>
                  </a:rPr>
                  <a:t> </a:t>
                </a:r>
                <a:r>
                  <a:rPr lang="en-US" sz="2400" b="1" dirty="0" err="1">
                    <a:solidFill>
                      <a:srgbClr val="FF0000"/>
                    </a:solidFill>
                    <a:effectLst/>
                    <a:latin typeface="#9Slide03 Oswald Light" panose="00000400000000000000" pitchFamily="2" charset="0"/>
                    <a:ea typeface="Times New Roman" panose="02020603050405020304" pitchFamily="18" charset="0"/>
                  </a:rPr>
                  <a:t>làm</a:t>
                </a:r>
                <a:endParaRPr lang="en-US" sz="2400" b="1" dirty="0">
                  <a:solidFill>
                    <a:srgbClr val="FF0000"/>
                  </a:solidFill>
                  <a:effectLst/>
                  <a:latin typeface="#9Slide03 Oswald Light" panose="00000400000000000000" pitchFamily="2" charset="0"/>
                  <a:ea typeface="Times New Roman" panose="02020603050405020304" pitchFamily="18" charset="0"/>
                </a:endParaRPr>
              </a:p>
              <a:p>
                <a:pPr marL="277813" algn="just">
                  <a:lnSpc>
                    <a:spcPct val="150000"/>
                  </a:lnSpc>
                </a:pPr>
                <a:r>
                  <a:rPr lang="en-US" sz="2400" b="1" dirty="0">
                    <a:solidFill>
                      <a:srgbClr val="0070C0"/>
                    </a:solidFill>
                    <a:effectLst/>
                    <a:latin typeface="#9Slide03 Oswald Light" panose="00000400000000000000" pitchFamily="2" charset="0"/>
                    <a:ea typeface="Times New Roman" panose="02020603050405020304" pitchFamily="18" charset="0"/>
                  </a:rPr>
                  <a:t>- </a:t>
                </a:r>
                <a:r>
                  <a:rPr lang="en-US" sz="2400" b="1" dirty="0" err="1">
                    <a:solidFill>
                      <a:srgbClr val="0070C0"/>
                    </a:solidFill>
                    <a:effectLst/>
                    <a:latin typeface="#9Slide03 Oswald Light" panose="00000400000000000000" pitchFamily="2" charset="0"/>
                    <a:ea typeface="Times New Roman" panose="02020603050405020304" pitchFamily="18" charset="0"/>
                  </a:rPr>
                  <a:t>Mỗi</a:t>
                </a:r>
                <a:r>
                  <a:rPr lang="en-US" sz="2400" b="1" dirty="0">
                    <a:solidFill>
                      <a:srgbClr val="0070C0"/>
                    </a:solidFill>
                    <a:effectLst/>
                    <a:latin typeface="#9Slide03 Oswald Light" panose="00000400000000000000" pitchFamily="2" charset="0"/>
                    <a:ea typeface="Times New Roman" panose="02020603050405020304" pitchFamily="18" charset="0"/>
                  </a:rPr>
                  <a:t> </a:t>
                </a:r>
                <a:r>
                  <a:rPr lang="en-US" sz="2400" b="1" dirty="0" err="1">
                    <a:solidFill>
                      <a:srgbClr val="0070C0"/>
                    </a:solidFill>
                    <a:effectLst/>
                    <a:latin typeface="#9Slide03 Oswald Light" panose="00000400000000000000" pitchFamily="2" charset="0"/>
                    <a:ea typeface="Times New Roman" panose="02020603050405020304" pitchFamily="18" charset="0"/>
                  </a:rPr>
                  <a:t>năm</a:t>
                </a:r>
                <a:r>
                  <a:rPr lang="en-US" sz="2400" b="1" dirty="0">
                    <a:solidFill>
                      <a:srgbClr val="0070C0"/>
                    </a:solidFill>
                    <a:effectLst/>
                    <a:latin typeface="#9Slide03 Oswald Light" panose="00000400000000000000" pitchFamily="2" charset="0"/>
                    <a:ea typeface="Times New Roman" panose="02020603050405020304" pitchFamily="18" charset="0"/>
                  </a:rPr>
                  <a:t> </a:t>
                </a:r>
                <a:r>
                  <a:rPr lang="en-US" sz="2400" b="1" dirty="0" err="1">
                    <a:solidFill>
                      <a:srgbClr val="0070C0"/>
                    </a:solidFill>
                    <a:effectLst/>
                    <a:latin typeface="#9Slide03 Oswald Light" panose="00000400000000000000" pitchFamily="2" charset="0"/>
                    <a:ea typeface="Times New Roman" panose="02020603050405020304" pitchFamily="18" charset="0"/>
                  </a:rPr>
                  <a:t>đều</a:t>
                </a:r>
                <a:r>
                  <a:rPr lang="en-US" sz="2400" b="1" dirty="0">
                    <a:solidFill>
                      <a:srgbClr val="0070C0"/>
                    </a:solidFill>
                    <a:effectLst/>
                    <a:latin typeface="#9Slide03 Oswald Light" panose="00000400000000000000" pitchFamily="2" charset="0"/>
                    <a:ea typeface="Times New Roman" panose="02020603050405020304" pitchFamily="18" charset="0"/>
                  </a:rPr>
                  <a:t> </a:t>
                </a:r>
                <a:r>
                  <a:rPr lang="en-US" sz="2400" b="1" dirty="0" err="1">
                    <a:solidFill>
                      <a:srgbClr val="0070C0"/>
                    </a:solidFill>
                    <a:effectLst/>
                    <a:latin typeface="#9Slide03 Oswald Light" panose="00000400000000000000" pitchFamily="2" charset="0"/>
                    <a:ea typeface="Times New Roman" panose="02020603050405020304" pitchFamily="18" charset="0"/>
                  </a:rPr>
                  <a:t>tạo</a:t>
                </a:r>
                <a:r>
                  <a:rPr lang="en-US" sz="2400" b="1" dirty="0">
                    <a:solidFill>
                      <a:srgbClr val="0070C0"/>
                    </a:solidFill>
                    <a:effectLst/>
                    <a:latin typeface="#9Slide03 Oswald Light" panose="00000400000000000000" pitchFamily="2" charset="0"/>
                    <a:ea typeface="Times New Roman" panose="02020603050405020304" pitchFamily="18" charset="0"/>
                  </a:rPr>
                  <a:t> </a:t>
                </a:r>
                <a:r>
                  <a:rPr lang="en-US" sz="2400" b="1" dirty="0" err="1">
                    <a:solidFill>
                      <a:srgbClr val="0070C0"/>
                    </a:solidFill>
                    <a:effectLst/>
                    <a:latin typeface="#9Slide03 Oswald Light" panose="00000400000000000000" pitchFamily="2" charset="0"/>
                    <a:ea typeface="Times New Roman" panose="02020603050405020304" pitchFamily="18" charset="0"/>
                  </a:rPr>
                  <a:t>việc</a:t>
                </a:r>
                <a:r>
                  <a:rPr lang="en-US" sz="2400" b="1" dirty="0">
                    <a:solidFill>
                      <a:srgbClr val="0070C0"/>
                    </a:solidFill>
                    <a:effectLst/>
                    <a:latin typeface="#9Slide03 Oswald Light" panose="00000400000000000000" pitchFamily="2" charset="0"/>
                    <a:ea typeface="Times New Roman" panose="02020603050405020304" pitchFamily="18" charset="0"/>
                  </a:rPr>
                  <a:t> </a:t>
                </a:r>
                <a:r>
                  <a:rPr lang="en-US" sz="2400" b="1" dirty="0" err="1">
                    <a:solidFill>
                      <a:srgbClr val="0070C0"/>
                    </a:solidFill>
                    <a:effectLst/>
                    <a:latin typeface="#9Slide03 Oswald Light" panose="00000400000000000000" pitchFamily="2" charset="0"/>
                    <a:ea typeface="Times New Roman" panose="02020603050405020304" pitchFamily="18" charset="0"/>
                  </a:rPr>
                  <a:t>làm</a:t>
                </a:r>
                <a:r>
                  <a:rPr lang="en-US" sz="2400" b="1" dirty="0">
                    <a:solidFill>
                      <a:srgbClr val="0070C0"/>
                    </a:solidFill>
                    <a:effectLst/>
                    <a:latin typeface="#9Slide03 Oswald Light" panose="00000400000000000000" pitchFamily="2" charset="0"/>
                    <a:ea typeface="Times New Roman" panose="02020603050405020304" pitchFamily="18" charset="0"/>
                  </a:rPr>
                  <a:t> </a:t>
                </a:r>
                <a:r>
                  <a:rPr lang="en-US" sz="2400" b="1" dirty="0" err="1">
                    <a:solidFill>
                      <a:srgbClr val="0070C0"/>
                    </a:solidFill>
                    <a:effectLst/>
                    <a:latin typeface="#9Slide03 Oswald Light" panose="00000400000000000000" pitchFamily="2" charset="0"/>
                    <a:ea typeface="Times New Roman" panose="02020603050405020304" pitchFamily="18" charset="0"/>
                  </a:rPr>
                  <a:t>mới</a:t>
                </a:r>
                <a:r>
                  <a:rPr lang="en-US" sz="2400" b="1" dirty="0">
                    <a:solidFill>
                      <a:srgbClr val="0070C0"/>
                    </a:solidFill>
                    <a:effectLst/>
                    <a:latin typeface="#9Slide03 Oswald Light" panose="00000400000000000000" pitchFamily="2" charset="0"/>
                    <a:ea typeface="Times New Roman" panose="02020603050405020304" pitchFamily="18" charset="0"/>
                  </a:rPr>
                  <a:t>, </a:t>
                </a:r>
                <a:r>
                  <a:rPr lang="en-US" sz="2400" b="1" dirty="0" err="1">
                    <a:solidFill>
                      <a:srgbClr val="0070C0"/>
                    </a:solidFill>
                    <a:effectLst/>
                    <a:latin typeface="#9Slide03 Oswald Light" panose="00000400000000000000" pitchFamily="2" charset="0"/>
                    <a:ea typeface="Times New Roman" panose="02020603050405020304" pitchFamily="18" charset="0"/>
                  </a:rPr>
                  <a:t>góp</a:t>
                </a:r>
                <a:r>
                  <a:rPr lang="en-US" sz="2400" b="1" dirty="0">
                    <a:solidFill>
                      <a:srgbClr val="0070C0"/>
                    </a:solidFill>
                    <a:effectLst/>
                    <a:latin typeface="#9Slide03 Oswald Light" panose="00000400000000000000" pitchFamily="2" charset="0"/>
                    <a:ea typeface="Times New Roman" panose="02020603050405020304" pitchFamily="18" charset="0"/>
                  </a:rPr>
                  <a:t> </a:t>
                </a:r>
                <a:r>
                  <a:rPr lang="en-US" sz="2400" b="1" dirty="0" err="1">
                    <a:solidFill>
                      <a:srgbClr val="0070C0"/>
                    </a:solidFill>
                    <a:effectLst/>
                    <a:latin typeface="#9Slide03 Oswald Light" panose="00000400000000000000" pitchFamily="2" charset="0"/>
                    <a:ea typeface="Times New Roman" panose="02020603050405020304" pitchFamily="18" charset="0"/>
                  </a:rPr>
                  <a:t>phần</a:t>
                </a:r>
                <a:r>
                  <a:rPr lang="en-US" sz="2400" b="1" dirty="0">
                    <a:solidFill>
                      <a:srgbClr val="0070C0"/>
                    </a:solidFill>
                    <a:effectLst/>
                    <a:latin typeface="#9Slide03 Oswald Light" panose="00000400000000000000" pitchFamily="2" charset="0"/>
                    <a:ea typeface="Times New Roman" panose="02020603050405020304" pitchFamily="18" charset="0"/>
                  </a:rPr>
                  <a:t> </a:t>
                </a:r>
                <a:r>
                  <a:rPr lang="en-US" sz="2400" b="1" dirty="0" err="1">
                    <a:solidFill>
                      <a:srgbClr val="0070C0"/>
                    </a:solidFill>
                    <a:effectLst/>
                    <a:latin typeface="#9Slide03 Oswald Light" panose="00000400000000000000" pitchFamily="2" charset="0"/>
                    <a:ea typeface="Times New Roman" panose="02020603050405020304" pitchFamily="18" charset="0"/>
                  </a:rPr>
                  <a:t>quan</a:t>
                </a:r>
                <a:r>
                  <a:rPr lang="en-US" sz="2400" b="1" dirty="0">
                    <a:solidFill>
                      <a:srgbClr val="0070C0"/>
                    </a:solidFill>
                    <a:effectLst/>
                    <a:latin typeface="#9Slide03 Oswald Light" panose="00000400000000000000" pitchFamily="2" charset="0"/>
                    <a:ea typeface="Times New Roman" panose="02020603050405020304" pitchFamily="18" charset="0"/>
                  </a:rPr>
                  <a:t> </a:t>
                </a:r>
                <a:r>
                  <a:rPr lang="en-US" sz="2400" b="1" dirty="0" err="1">
                    <a:solidFill>
                      <a:srgbClr val="0070C0"/>
                    </a:solidFill>
                    <a:effectLst/>
                    <a:latin typeface="#9Slide03 Oswald Light" panose="00000400000000000000" pitchFamily="2" charset="0"/>
                    <a:ea typeface="Times New Roman" panose="02020603050405020304" pitchFamily="18" charset="0"/>
                  </a:rPr>
                  <a:t>trọng</a:t>
                </a:r>
                <a:r>
                  <a:rPr lang="en-US" sz="2400" b="1" dirty="0">
                    <a:solidFill>
                      <a:srgbClr val="0070C0"/>
                    </a:solidFill>
                    <a:effectLst/>
                    <a:latin typeface="#9Slide03 Oswald Light" panose="00000400000000000000" pitchFamily="2" charset="0"/>
                    <a:ea typeface="Times New Roman" panose="02020603050405020304" pitchFamily="18" charset="0"/>
                  </a:rPr>
                  <a:t> </a:t>
                </a:r>
                <a:r>
                  <a:rPr lang="en-US" sz="2400" b="1" dirty="0" err="1">
                    <a:solidFill>
                      <a:srgbClr val="0070C0"/>
                    </a:solidFill>
                    <a:effectLst/>
                    <a:latin typeface="#9Slide03 Oswald Light" panose="00000400000000000000" pitchFamily="2" charset="0"/>
                    <a:ea typeface="Times New Roman" panose="02020603050405020304" pitchFamily="18" charset="0"/>
                  </a:rPr>
                  <a:t>giải</a:t>
                </a:r>
                <a:r>
                  <a:rPr lang="en-US" sz="2400" b="1" dirty="0">
                    <a:solidFill>
                      <a:srgbClr val="0070C0"/>
                    </a:solidFill>
                    <a:effectLst/>
                    <a:latin typeface="#9Slide03 Oswald Light" panose="00000400000000000000" pitchFamily="2" charset="0"/>
                    <a:ea typeface="Times New Roman" panose="02020603050405020304" pitchFamily="18" charset="0"/>
                  </a:rPr>
                  <a:t> </a:t>
                </a:r>
                <a:r>
                  <a:rPr lang="en-US" sz="2400" b="1" dirty="0" err="1">
                    <a:solidFill>
                      <a:srgbClr val="0070C0"/>
                    </a:solidFill>
                    <a:effectLst/>
                    <a:latin typeface="#9Slide03 Oswald Light" panose="00000400000000000000" pitchFamily="2" charset="0"/>
                    <a:ea typeface="Times New Roman" panose="02020603050405020304" pitchFamily="18" charset="0"/>
                  </a:rPr>
                  <a:t>quyết</a:t>
                </a:r>
                <a:r>
                  <a:rPr lang="en-US" sz="2400" b="1" dirty="0">
                    <a:solidFill>
                      <a:srgbClr val="0070C0"/>
                    </a:solidFill>
                    <a:effectLst/>
                    <a:latin typeface="#9Slide03 Oswald Light" panose="00000400000000000000" pitchFamily="2" charset="0"/>
                    <a:ea typeface="Times New Roman" panose="02020603050405020304" pitchFamily="18" charset="0"/>
                  </a:rPr>
                  <a:t> </a:t>
                </a:r>
                <a:r>
                  <a:rPr lang="en-US" sz="2400" b="1" dirty="0" err="1">
                    <a:solidFill>
                      <a:srgbClr val="0070C0"/>
                    </a:solidFill>
                    <a:effectLst/>
                    <a:latin typeface="#9Slide03 Oswald Light" panose="00000400000000000000" pitchFamily="2" charset="0"/>
                    <a:ea typeface="Times New Roman" panose="02020603050405020304" pitchFamily="18" charset="0"/>
                  </a:rPr>
                  <a:t>vấn</a:t>
                </a:r>
                <a:r>
                  <a:rPr lang="en-US" sz="2400" b="1" dirty="0">
                    <a:solidFill>
                      <a:srgbClr val="0070C0"/>
                    </a:solidFill>
                    <a:effectLst/>
                    <a:latin typeface="#9Slide03 Oswald Light" panose="00000400000000000000" pitchFamily="2" charset="0"/>
                    <a:ea typeface="Times New Roman" panose="02020603050405020304" pitchFamily="18" charset="0"/>
                  </a:rPr>
                  <a:t> </a:t>
                </a:r>
                <a:r>
                  <a:rPr lang="en-US" sz="2400" b="1" dirty="0" err="1">
                    <a:solidFill>
                      <a:srgbClr val="0070C0"/>
                    </a:solidFill>
                    <a:effectLst/>
                    <a:latin typeface="#9Slide03 Oswald Light" panose="00000400000000000000" pitchFamily="2" charset="0"/>
                    <a:ea typeface="Times New Roman" panose="02020603050405020304" pitchFamily="18" charset="0"/>
                  </a:rPr>
                  <a:t>đề</a:t>
                </a:r>
                <a:r>
                  <a:rPr lang="en-US" sz="2400" b="1" dirty="0">
                    <a:solidFill>
                      <a:srgbClr val="0070C0"/>
                    </a:solidFill>
                    <a:effectLst/>
                    <a:latin typeface="#9Slide03 Oswald Light" panose="00000400000000000000" pitchFamily="2" charset="0"/>
                    <a:ea typeface="Times New Roman" panose="02020603050405020304" pitchFamily="18" charset="0"/>
                  </a:rPr>
                  <a:t> </a:t>
                </a:r>
                <a:r>
                  <a:rPr lang="en-US" sz="2400" b="1" dirty="0" err="1">
                    <a:solidFill>
                      <a:srgbClr val="0070C0"/>
                    </a:solidFill>
                    <a:effectLst/>
                    <a:latin typeface="#9Slide03 Oswald Light" panose="00000400000000000000" pitchFamily="2" charset="0"/>
                    <a:ea typeface="Times New Roman" panose="02020603050405020304" pitchFamily="18" charset="0"/>
                  </a:rPr>
                  <a:t>việc</a:t>
                </a:r>
                <a:r>
                  <a:rPr lang="en-US" sz="2400" b="1" dirty="0">
                    <a:solidFill>
                      <a:srgbClr val="0070C0"/>
                    </a:solidFill>
                    <a:effectLst/>
                    <a:latin typeface="#9Slide03 Oswald Light" panose="00000400000000000000" pitchFamily="2" charset="0"/>
                    <a:ea typeface="Times New Roman" panose="02020603050405020304" pitchFamily="18" charset="0"/>
                  </a:rPr>
                  <a:t> </a:t>
                </a:r>
                <a:r>
                  <a:rPr lang="en-US" sz="2400" b="1" dirty="0" err="1">
                    <a:solidFill>
                      <a:srgbClr val="0070C0"/>
                    </a:solidFill>
                    <a:effectLst/>
                    <a:latin typeface="#9Slide03 Oswald Light" panose="00000400000000000000" pitchFamily="2" charset="0"/>
                    <a:ea typeface="Times New Roman" panose="02020603050405020304" pitchFamily="18" charset="0"/>
                  </a:rPr>
                  <a:t>làm</a:t>
                </a:r>
                <a:r>
                  <a:rPr lang="en-US" sz="2400" b="1" dirty="0">
                    <a:solidFill>
                      <a:srgbClr val="0070C0"/>
                    </a:solidFill>
                    <a:effectLst/>
                    <a:latin typeface="#9Slide03 Oswald Light" panose="00000400000000000000" pitchFamily="2" charset="0"/>
                    <a:ea typeface="Times New Roman" panose="02020603050405020304" pitchFamily="18" charset="0"/>
                  </a:rPr>
                  <a:t> </a:t>
                </a:r>
                <a:r>
                  <a:rPr lang="en-US" sz="2400" b="1" dirty="0" err="1">
                    <a:solidFill>
                      <a:srgbClr val="0070C0"/>
                    </a:solidFill>
                    <a:effectLst/>
                    <a:latin typeface="#9Slide03 Oswald Light" panose="00000400000000000000" pitchFamily="2" charset="0"/>
                    <a:ea typeface="Times New Roman" panose="02020603050405020304" pitchFamily="18" charset="0"/>
                  </a:rPr>
                  <a:t>cho</a:t>
                </a:r>
                <a:r>
                  <a:rPr lang="en-US" sz="2400" b="1" dirty="0">
                    <a:solidFill>
                      <a:srgbClr val="0070C0"/>
                    </a:solidFill>
                    <a:effectLst/>
                    <a:latin typeface="#9Slide03 Oswald Light" panose="00000400000000000000" pitchFamily="2" charset="0"/>
                    <a:ea typeface="Times New Roman" panose="02020603050405020304" pitchFamily="18" charset="0"/>
                  </a:rPr>
                  <a:t> </a:t>
                </a:r>
                <a:r>
                  <a:rPr lang="en-US" sz="2400" b="1" dirty="0" err="1">
                    <a:solidFill>
                      <a:srgbClr val="0070C0"/>
                    </a:solidFill>
                    <a:effectLst/>
                    <a:latin typeface="#9Slide03 Oswald Light" panose="00000400000000000000" pitchFamily="2" charset="0"/>
                    <a:ea typeface="Times New Roman" panose="02020603050405020304" pitchFamily="18" charset="0"/>
                  </a:rPr>
                  <a:t>số</a:t>
                </a:r>
                <a:r>
                  <a:rPr lang="en-US" sz="2400" b="1" dirty="0">
                    <a:solidFill>
                      <a:srgbClr val="0070C0"/>
                    </a:solidFill>
                    <a:effectLst/>
                    <a:latin typeface="#9Slide03 Oswald Light" panose="00000400000000000000" pitchFamily="2" charset="0"/>
                    <a:ea typeface="Times New Roman" panose="02020603050405020304" pitchFamily="18" charset="0"/>
                  </a:rPr>
                  <a:t> </a:t>
                </a:r>
                <a:r>
                  <a:rPr lang="en-US" sz="2400" b="1" dirty="0" err="1">
                    <a:solidFill>
                      <a:srgbClr val="0070C0"/>
                    </a:solidFill>
                    <a:effectLst/>
                    <a:latin typeface="#9Slide03 Oswald Light" panose="00000400000000000000" pitchFamily="2" charset="0"/>
                    <a:ea typeface="Times New Roman" panose="02020603050405020304" pitchFamily="18" charset="0"/>
                  </a:rPr>
                  <a:t>lao</a:t>
                </a:r>
                <a:r>
                  <a:rPr lang="en-US" sz="2400" b="1" dirty="0">
                    <a:solidFill>
                      <a:srgbClr val="0070C0"/>
                    </a:solidFill>
                    <a:effectLst/>
                    <a:latin typeface="#9Slide03 Oswald Light" panose="00000400000000000000" pitchFamily="2" charset="0"/>
                    <a:ea typeface="Times New Roman" panose="02020603050405020304" pitchFamily="18" charset="0"/>
                  </a:rPr>
                  <a:t> </a:t>
                </a:r>
                <a:r>
                  <a:rPr lang="en-US" sz="2400" b="1" dirty="0" err="1">
                    <a:solidFill>
                      <a:srgbClr val="0070C0"/>
                    </a:solidFill>
                    <a:effectLst/>
                    <a:latin typeface="#9Slide03 Oswald Light" panose="00000400000000000000" pitchFamily="2" charset="0"/>
                    <a:ea typeface="Times New Roman" panose="02020603050405020304" pitchFamily="18" charset="0"/>
                  </a:rPr>
                  <a:t>động</a:t>
                </a:r>
                <a:r>
                  <a:rPr lang="en-US" sz="2400" b="1" dirty="0">
                    <a:solidFill>
                      <a:srgbClr val="0070C0"/>
                    </a:solidFill>
                    <a:effectLst/>
                    <a:latin typeface="#9Slide03 Oswald Light" panose="00000400000000000000" pitchFamily="2" charset="0"/>
                    <a:ea typeface="Times New Roman" panose="02020603050405020304" pitchFamily="18" charset="0"/>
                  </a:rPr>
                  <a:t> </a:t>
                </a:r>
                <a:r>
                  <a:rPr lang="en-US" sz="2400" b="1" dirty="0" err="1">
                    <a:solidFill>
                      <a:srgbClr val="0070C0"/>
                    </a:solidFill>
                    <a:effectLst/>
                    <a:latin typeface="#9Slide03 Oswald Light" panose="00000400000000000000" pitchFamily="2" charset="0"/>
                    <a:ea typeface="Times New Roman" panose="02020603050405020304" pitchFamily="18" charset="0"/>
                  </a:rPr>
                  <a:t>tăng</a:t>
                </a:r>
                <a:r>
                  <a:rPr lang="en-US" sz="2400" b="1" dirty="0">
                    <a:solidFill>
                      <a:srgbClr val="0070C0"/>
                    </a:solidFill>
                    <a:effectLst/>
                    <a:latin typeface="#9Slide03 Oswald Light" panose="00000400000000000000" pitchFamily="2" charset="0"/>
                    <a:ea typeface="Times New Roman" panose="02020603050405020304" pitchFamily="18" charset="0"/>
                  </a:rPr>
                  <a:t> </a:t>
                </a:r>
                <a:r>
                  <a:rPr lang="en-US" sz="2400" b="1" dirty="0" err="1">
                    <a:solidFill>
                      <a:srgbClr val="0070C0"/>
                    </a:solidFill>
                    <a:effectLst/>
                    <a:latin typeface="#9Slide03 Oswald Light" panose="00000400000000000000" pitchFamily="2" charset="0"/>
                    <a:ea typeface="Times New Roman" panose="02020603050405020304" pitchFamily="18" charset="0"/>
                  </a:rPr>
                  <a:t>thêm</a:t>
                </a:r>
                <a:r>
                  <a:rPr lang="en-US" sz="2400" b="1" dirty="0">
                    <a:solidFill>
                      <a:srgbClr val="0070C0"/>
                    </a:solidFill>
                    <a:effectLst/>
                    <a:latin typeface="#9Slide03 Oswald Light" panose="00000400000000000000" pitchFamily="2" charset="0"/>
                    <a:ea typeface="Times New Roman" panose="02020603050405020304" pitchFamily="18" charset="0"/>
                  </a:rPr>
                  <a:t> </a:t>
                </a:r>
                <a:r>
                  <a:rPr lang="en-US" sz="2400" b="1" dirty="0" err="1">
                    <a:solidFill>
                      <a:srgbClr val="0070C0"/>
                    </a:solidFill>
                    <a:effectLst/>
                    <a:latin typeface="#9Slide03 Oswald Light" panose="00000400000000000000" pitchFamily="2" charset="0"/>
                    <a:ea typeface="Times New Roman" panose="02020603050405020304" pitchFamily="18" charset="0"/>
                  </a:rPr>
                  <a:t>hằng</a:t>
                </a:r>
                <a:r>
                  <a:rPr lang="en-US" sz="2400" b="1" dirty="0">
                    <a:solidFill>
                      <a:srgbClr val="0070C0"/>
                    </a:solidFill>
                    <a:effectLst/>
                    <a:latin typeface="#9Slide03 Oswald Light" panose="00000400000000000000" pitchFamily="2" charset="0"/>
                    <a:ea typeface="Times New Roman" panose="02020603050405020304" pitchFamily="18" charset="0"/>
                  </a:rPr>
                  <a:t> </a:t>
                </a:r>
                <a:r>
                  <a:rPr lang="en-US" sz="2400" b="1" dirty="0" err="1">
                    <a:solidFill>
                      <a:srgbClr val="0070C0"/>
                    </a:solidFill>
                    <a:effectLst/>
                    <a:latin typeface="#9Slide03 Oswald Light" panose="00000400000000000000" pitchFamily="2" charset="0"/>
                    <a:ea typeface="Times New Roman" panose="02020603050405020304" pitchFamily="18" charset="0"/>
                  </a:rPr>
                  <a:t>năm</a:t>
                </a:r>
                <a:r>
                  <a:rPr lang="en-US" sz="2400" b="1" dirty="0">
                    <a:solidFill>
                      <a:srgbClr val="0070C0"/>
                    </a:solidFill>
                    <a:effectLst/>
                    <a:latin typeface="#9Slide03 Oswald Light" panose="00000400000000000000" pitchFamily="2" charset="0"/>
                    <a:ea typeface="Times New Roman" panose="02020603050405020304" pitchFamily="18" charset="0"/>
                  </a:rPr>
                  <a:t>. </a:t>
                </a:r>
              </a:p>
              <a:p>
                <a:pPr marL="277813" algn="just">
                  <a:lnSpc>
                    <a:spcPct val="150000"/>
                  </a:lnSpc>
                </a:pPr>
                <a:r>
                  <a:rPr lang="en-US" sz="2400" b="1" dirty="0">
                    <a:solidFill>
                      <a:srgbClr val="0070C0"/>
                    </a:solidFill>
                    <a:effectLst/>
                    <a:latin typeface="#9Slide03 Oswald Light" panose="00000400000000000000" pitchFamily="2" charset="0"/>
                    <a:ea typeface="Times New Roman" panose="02020603050405020304" pitchFamily="18" charset="0"/>
                  </a:rPr>
                  <a:t>- </a:t>
                </a:r>
                <a:r>
                  <a:rPr lang="en-US" sz="2400" b="1" dirty="0" err="1">
                    <a:solidFill>
                      <a:srgbClr val="0070C0"/>
                    </a:solidFill>
                    <a:effectLst/>
                    <a:latin typeface="#9Slide03 Oswald Light" panose="00000400000000000000" pitchFamily="2" charset="0"/>
                    <a:ea typeface="Times New Roman" panose="02020603050405020304" pitchFamily="18" charset="0"/>
                  </a:rPr>
                  <a:t>Tuy</a:t>
                </a:r>
                <a:r>
                  <a:rPr lang="en-US" sz="2400" b="1" dirty="0">
                    <a:solidFill>
                      <a:srgbClr val="0070C0"/>
                    </a:solidFill>
                    <a:effectLst/>
                    <a:latin typeface="#9Slide03 Oswald Light" panose="00000400000000000000" pitchFamily="2" charset="0"/>
                    <a:ea typeface="Times New Roman" panose="02020603050405020304" pitchFamily="18" charset="0"/>
                  </a:rPr>
                  <a:t> </a:t>
                </a:r>
                <a:r>
                  <a:rPr lang="en-US" sz="2400" b="1" dirty="0" err="1">
                    <a:solidFill>
                      <a:srgbClr val="0070C0"/>
                    </a:solidFill>
                    <a:effectLst/>
                    <a:latin typeface="#9Slide03 Oswald Light" panose="00000400000000000000" pitchFamily="2" charset="0"/>
                    <a:ea typeface="Times New Roman" panose="02020603050405020304" pitchFamily="18" charset="0"/>
                  </a:rPr>
                  <a:t>vậy</a:t>
                </a:r>
                <a:r>
                  <a:rPr lang="en-US" sz="2400" b="1" dirty="0">
                    <a:solidFill>
                      <a:srgbClr val="0070C0"/>
                    </a:solidFill>
                    <a:effectLst/>
                    <a:latin typeface="#9Slide03 Oswald Light" panose="00000400000000000000" pitchFamily="2" charset="0"/>
                    <a:ea typeface="Times New Roman" panose="02020603050405020304" pitchFamily="18" charset="0"/>
                  </a:rPr>
                  <a:t>, </a:t>
                </a:r>
                <a:r>
                  <a:rPr lang="en-US" sz="2400" b="1" dirty="0" err="1">
                    <a:solidFill>
                      <a:srgbClr val="0070C0"/>
                    </a:solidFill>
                    <a:effectLst/>
                    <a:latin typeface="#9Slide03 Oswald Light" panose="00000400000000000000" pitchFamily="2" charset="0"/>
                    <a:ea typeface="Times New Roman" panose="02020603050405020304" pitchFamily="18" charset="0"/>
                  </a:rPr>
                  <a:t>tình</a:t>
                </a:r>
                <a:r>
                  <a:rPr lang="en-US" sz="2400" b="1" dirty="0">
                    <a:solidFill>
                      <a:srgbClr val="0070C0"/>
                    </a:solidFill>
                    <a:effectLst/>
                    <a:latin typeface="#9Slide03 Oswald Light" panose="00000400000000000000" pitchFamily="2" charset="0"/>
                    <a:ea typeface="Times New Roman" panose="02020603050405020304" pitchFamily="18" charset="0"/>
                  </a:rPr>
                  <a:t> </a:t>
                </a:r>
                <a:r>
                  <a:rPr lang="en-US" sz="2400" b="1" dirty="0" err="1">
                    <a:solidFill>
                      <a:srgbClr val="0070C0"/>
                    </a:solidFill>
                    <a:effectLst/>
                    <a:latin typeface="#9Slide03 Oswald Light" panose="00000400000000000000" pitchFamily="2" charset="0"/>
                    <a:ea typeface="Times New Roman" panose="02020603050405020304" pitchFamily="18" charset="0"/>
                  </a:rPr>
                  <a:t>trạng</a:t>
                </a:r>
                <a:r>
                  <a:rPr lang="en-US" sz="2400" b="1" dirty="0">
                    <a:solidFill>
                      <a:srgbClr val="0070C0"/>
                    </a:solidFill>
                    <a:effectLst/>
                    <a:latin typeface="#9Slide03 Oswald Light" panose="00000400000000000000" pitchFamily="2" charset="0"/>
                    <a:ea typeface="Times New Roman" panose="02020603050405020304" pitchFamily="18" charset="0"/>
                  </a:rPr>
                  <a:t> </a:t>
                </a:r>
                <a:r>
                  <a:rPr lang="en-US" sz="2400" b="1" dirty="0" err="1">
                    <a:solidFill>
                      <a:srgbClr val="0070C0"/>
                    </a:solidFill>
                    <a:effectLst/>
                    <a:latin typeface="#9Slide03 Oswald Light" panose="00000400000000000000" pitchFamily="2" charset="0"/>
                    <a:ea typeface="Times New Roman" panose="02020603050405020304" pitchFamily="18" charset="0"/>
                  </a:rPr>
                  <a:t>thất</a:t>
                </a:r>
                <a:r>
                  <a:rPr lang="en-US" sz="2400" b="1" dirty="0">
                    <a:solidFill>
                      <a:srgbClr val="0070C0"/>
                    </a:solidFill>
                    <a:effectLst/>
                    <a:latin typeface="#9Slide03 Oswald Light" panose="00000400000000000000" pitchFamily="2" charset="0"/>
                    <a:ea typeface="Times New Roman" panose="02020603050405020304" pitchFamily="18" charset="0"/>
                  </a:rPr>
                  <a:t> </a:t>
                </a:r>
                <a:r>
                  <a:rPr lang="en-US" sz="2400" b="1" dirty="0" err="1">
                    <a:solidFill>
                      <a:srgbClr val="0070C0"/>
                    </a:solidFill>
                    <a:effectLst/>
                    <a:latin typeface="#9Slide03 Oswald Light" panose="00000400000000000000" pitchFamily="2" charset="0"/>
                    <a:ea typeface="Times New Roman" panose="02020603050405020304" pitchFamily="18" charset="0"/>
                  </a:rPr>
                  <a:t>nghiệp</a:t>
                </a:r>
                <a:r>
                  <a:rPr lang="en-US" sz="2400" b="1" dirty="0">
                    <a:solidFill>
                      <a:srgbClr val="0070C0"/>
                    </a:solidFill>
                    <a:effectLst/>
                    <a:latin typeface="#9Slide03 Oswald Light" panose="00000400000000000000" pitchFamily="2" charset="0"/>
                    <a:ea typeface="Times New Roman" panose="02020603050405020304" pitchFamily="18" charset="0"/>
                  </a:rPr>
                  <a:t> </a:t>
                </a:r>
                <a:r>
                  <a:rPr lang="en-US" sz="2400" b="1" dirty="0" err="1">
                    <a:solidFill>
                      <a:srgbClr val="0070C0"/>
                    </a:solidFill>
                    <a:effectLst/>
                    <a:latin typeface="#9Slide03 Oswald Light" panose="00000400000000000000" pitchFamily="2" charset="0"/>
                    <a:ea typeface="Times New Roman" panose="02020603050405020304" pitchFamily="18" charset="0"/>
                  </a:rPr>
                  <a:t>và</a:t>
                </a:r>
                <a:r>
                  <a:rPr lang="en-US" sz="2400" b="1" dirty="0">
                    <a:solidFill>
                      <a:srgbClr val="0070C0"/>
                    </a:solidFill>
                    <a:effectLst/>
                    <a:latin typeface="#9Slide03 Oswald Light" panose="00000400000000000000" pitchFamily="2" charset="0"/>
                    <a:ea typeface="Times New Roman" panose="02020603050405020304" pitchFamily="18" charset="0"/>
                  </a:rPr>
                  <a:t> </a:t>
                </a:r>
                <a:r>
                  <a:rPr lang="en-US" sz="2400" b="1" dirty="0" err="1">
                    <a:solidFill>
                      <a:srgbClr val="0070C0"/>
                    </a:solidFill>
                    <a:effectLst/>
                    <a:latin typeface="#9Slide03 Oswald Light" panose="00000400000000000000" pitchFamily="2" charset="0"/>
                    <a:ea typeface="Times New Roman" panose="02020603050405020304" pitchFamily="18" charset="0"/>
                  </a:rPr>
                  <a:t>thiếu</a:t>
                </a:r>
                <a:r>
                  <a:rPr lang="en-US" sz="2400" b="1" dirty="0">
                    <a:solidFill>
                      <a:srgbClr val="0070C0"/>
                    </a:solidFill>
                    <a:effectLst/>
                    <a:latin typeface="#9Slide03 Oswald Light" panose="00000400000000000000" pitchFamily="2" charset="0"/>
                    <a:ea typeface="Times New Roman" panose="02020603050405020304" pitchFamily="18" charset="0"/>
                  </a:rPr>
                  <a:t> </a:t>
                </a:r>
                <a:r>
                  <a:rPr lang="en-US" sz="2400" b="1" dirty="0" err="1">
                    <a:solidFill>
                      <a:srgbClr val="0070C0"/>
                    </a:solidFill>
                    <a:effectLst/>
                    <a:latin typeface="#9Slide03 Oswald Light" panose="00000400000000000000" pitchFamily="2" charset="0"/>
                    <a:ea typeface="Times New Roman" panose="02020603050405020304" pitchFamily="18" charset="0"/>
                  </a:rPr>
                  <a:t>việc</a:t>
                </a:r>
                <a:r>
                  <a:rPr lang="en-US" sz="2400" b="1" dirty="0">
                    <a:solidFill>
                      <a:srgbClr val="0070C0"/>
                    </a:solidFill>
                    <a:effectLst/>
                    <a:latin typeface="#9Slide03 Oswald Light" panose="00000400000000000000" pitchFamily="2" charset="0"/>
                    <a:ea typeface="Times New Roman" panose="02020603050405020304" pitchFamily="18" charset="0"/>
                  </a:rPr>
                  <a:t> </a:t>
                </a:r>
                <a:r>
                  <a:rPr lang="en-US" sz="2400" b="1" dirty="0" err="1">
                    <a:solidFill>
                      <a:srgbClr val="0070C0"/>
                    </a:solidFill>
                    <a:effectLst/>
                    <a:latin typeface="#9Slide03 Oswald Light" panose="00000400000000000000" pitchFamily="2" charset="0"/>
                    <a:ea typeface="Times New Roman" panose="02020603050405020304" pitchFamily="18" charset="0"/>
                  </a:rPr>
                  <a:t>làm</a:t>
                </a:r>
                <a:r>
                  <a:rPr lang="en-US" sz="2400" b="1" dirty="0">
                    <a:solidFill>
                      <a:srgbClr val="0070C0"/>
                    </a:solidFill>
                    <a:effectLst/>
                    <a:latin typeface="#9Slide03 Oswald Light" panose="00000400000000000000" pitchFamily="2" charset="0"/>
                    <a:ea typeface="Times New Roman" panose="02020603050405020304" pitchFamily="18" charset="0"/>
                  </a:rPr>
                  <a:t> </a:t>
                </a:r>
                <a:r>
                  <a:rPr lang="en-US" sz="2400" b="1" dirty="0" err="1">
                    <a:solidFill>
                      <a:srgbClr val="0070C0"/>
                    </a:solidFill>
                    <a:effectLst/>
                    <a:latin typeface="#9Slide03 Oswald Light" panose="00000400000000000000" pitchFamily="2" charset="0"/>
                    <a:ea typeface="Times New Roman" panose="02020603050405020304" pitchFamily="18" charset="0"/>
                  </a:rPr>
                  <a:t>vẫn</a:t>
                </a:r>
                <a:r>
                  <a:rPr lang="en-US" sz="2400" b="1" dirty="0">
                    <a:solidFill>
                      <a:srgbClr val="0070C0"/>
                    </a:solidFill>
                    <a:effectLst/>
                    <a:latin typeface="#9Slide03 Oswald Light" panose="00000400000000000000" pitchFamily="2" charset="0"/>
                    <a:ea typeface="Times New Roman" panose="02020603050405020304" pitchFamily="18" charset="0"/>
                  </a:rPr>
                  <a:t> </a:t>
                </a:r>
                <a:r>
                  <a:rPr lang="en-US" sz="2400" b="1" dirty="0" err="1">
                    <a:solidFill>
                      <a:srgbClr val="0070C0"/>
                    </a:solidFill>
                    <a:effectLst/>
                    <a:latin typeface="#9Slide03 Oswald Light" panose="00000400000000000000" pitchFamily="2" charset="0"/>
                    <a:ea typeface="Times New Roman" panose="02020603050405020304" pitchFamily="18" charset="0"/>
                  </a:rPr>
                  <a:t>còn</a:t>
                </a:r>
                <a:r>
                  <a:rPr lang="en-US" sz="2400" b="1" dirty="0">
                    <a:solidFill>
                      <a:srgbClr val="0070C0"/>
                    </a:solidFill>
                    <a:effectLst/>
                    <a:latin typeface="#9Slide03 Oswald Light" panose="00000400000000000000" pitchFamily="2" charset="0"/>
                    <a:ea typeface="Times New Roman" panose="02020603050405020304" pitchFamily="18" charset="0"/>
                  </a:rPr>
                  <a:t> </a:t>
                </a:r>
                <a:r>
                  <a:rPr lang="en-US" sz="2400" b="1" dirty="0" err="1">
                    <a:solidFill>
                      <a:srgbClr val="0070C0"/>
                    </a:solidFill>
                    <a:effectLst/>
                    <a:latin typeface="#9Slide03 Oswald Light" panose="00000400000000000000" pitchFamily="2" charset="0"/>
                    <a:ea typeface="Times New Roman" panose="02020603050405020304" pitchFamily="18" charset="0"/>
                  </a:rPr>
                  <a:t>là</a:t>
                </a:r>
                <a:r>
                  <a:rPr lang="en-US" sz="2400" b="1" dirty="0">
                    <a:solidFill>
                      <a:srgbClr val="0070C0"/>
                    </a:solidFill>
                    <a:effectLst/>
                    <a:latin typeface="#9Slide03 Oswald Light" panose="00000400000000000000" pitchFamily="2" charset="0"/>
                    <a:ea typeface="Times New Roman" panose="02020603050405020304" pitchFamily="18" charset="0"/>
                  </a:rPr>
                  <a:t> </a:t>
                </a:r>
                <a:r>
                  <a:rPr lang="en-US" sz="2400" b="1" dirty="0" err="1">
                    <a:solidFill>
                      <a:srgbClr val="0070C0"/>
                    </a:solidFill>
                    <a:effectLst/>
                    <a:latin typeface="#9Slide03 Oswald Light" panose="00000400000000000000" pitchFamily="2" charset="0"/>
                    <a:ea typeface="Times New Roman" panose="02020603050405020304" pitchFamily="18" charset="0"/>
                  </a:rPr>
                  <a:t>một</a:t>
                </a:r>
                <a:r>
                  <a:rPr lang="en-US" sz="2400" b="1" dirty="0">
                    <a:solidFill>
                      <a:srgbClr val="0070C0"/>
                    </a:solidFill>
                    <a:effectLst/>
                    <a:latin typeface="#9Slide03 Oswald Light" panose="00000400000000000000" pitchFamily="2" charset="0"/>
                    <a:ea typeface="Times New Roman" panose="02020603050405020304" pitchFamily="18" charset="0"/>
                  </a:rPr>
                  <a:t> </a:t>
                </a:r>
                <a:r>
                  <a:rPr lang="en-US" sz="2400" b="1" dirty="0" err="1">
                    <a:solidFill>
                      <a:srgbClr val="0070C0"/>
                    </a:solidFill>
                    <a:effectLst/>
                    <a:latin typeface="#9Slide03 Oswald Light" panose="00000400000000000000" pitchFamily="2" charset="0"/>
                    <a:ea typeface="Times New Roman" panose="02020603050405020304" pitchFamily="18" charset="0"/>
                  </a:rPr>
                  <a:t>trở</a:t>
                </a:r>
                <a:r>
                  <a:rPr lang="en-US" sz="2400" b="1" dirty="0">
                    <a:solidFill>
                      <a:srgbClr val="0070C0"/>
                    </a:solidFill>
                    <a:effectLst/>
                    <a:latin typeface="#9Slide03 Oswald Light" panose="00000400000000000000" pitchFamily="2" charset="0"/>
                    <a:ea typeface="Times New Roman" panose="02020603050405020304" pitchFamily="18" charset="0"/>
                  </a:rPr>
                  <a:t> </a:t>
                </a:r>
                <a:r>
                  <a:rPr lang="en-US" sz="2400" b="1" dirty="0" err="1">
                    <a:solidFill>
                      <a:srgbClr val="0070C0"/>
                    </a:solidFill>
                    <a:effectLst/>
                    <a:latin typeface="#9Slide03 Oswald Light" panose="00000400000000000000" pitchFamily="2" charset="0"/>
                    <a:ea typeface="Times New Roman" panose="02020603050405020304" pitchFamily="18" charset="0"/>
                  </a:rPr>
                  <a:t>ngại</a:t>
                </a:r>
                <a:r>
                  <a:rPr lang="en-US" sz="2400" b="1" dirty="0">
                    <a:solidFill>
                      <a:srgbClr val="0070C0"/>
                    </a:solidFill>
                    <a:effectLst/>
                    <a:latin typeface="#9Slide03 Oswald Light" panose="00000400000000000000" pitchFamily="2" charset="0"/>
                    <a:ea typeface="Times New Roman" panose="02020603050405020304" pitchFamily="18" charset="0"/>
                  </a:rPr>
                  <a:t> </a:t>
                </a:r>
                <a:r>
                  <a:rPr lang="en-US" sz="2400" b="1" dirty="0" err="1">
                    <a:solidFill>
                      <a:srgbClr val="0070C0"/>
                    </a:solidFill>
                    <a:effectLst/>
                    <a:latin typeface="#9Slide03 Oswald Light" panose="00000400000000000000" pitchFamily="2" charset="0"/>
                    <a:ea typeface="Times New Roman" panose="02020603050405020304" pitchFamily="18" charset="0"/>
                  </a:rPr>
                  <a:t>của</a:t>
                </a:r>
                <a:r>
                  <a:rPr lang="en-US" sz="2400" b="1" dirty="0">
                    <a:solidFill>
                      <a:srgbClr val="0070C0"/>
                    </a:solidFill>
                    <a:effectLst/>
                    <a:latin typeface="#9Slide03 Oswald Light" panose="00000400000000000000" pitchFamily="2" charset="0"/>
                    <a:ea typeface="Times New Roman" panose="02020603050405020304" pitchFamily="18" charset="0"/>
                  </a:rPr>
                  <a:t> </a:t>
                </a:r>
                <a:r>
                  <a:rPr lang="en-US" sz="2400" b="1" dirty="0" err="1">
                    <a:solidFill>
                      <a:srgbClr val="0070C0"/>
                    </a:solidFill>
                    <a:effectLst/>
                    <a:latin typeface="#9Slide03 Oswald Light" panose="00000400000000000000" pitchFamily="2" charset="0"/>
                    <a:ea typeface="Times New Roman" panose="02020603050405020304" pitchFamily="18" charset="0"/>
                  </a:rPr>
                  <a:t>nước</a:t>
                </a:r>
                <a:r>
                  <a:rPr lang="en-US" sz="2400" b="1" dirty="0">
                    <a:solidFill>
                      <a:srgbClr val="0070C0"/>
                    </a:solidFill>
                    <a:effectLst/>
                    <a:latin typeface="#9Slide03 Oswald Light" panose="00000400000000000000" pitchFamily="2" charset="0"/>
                    <a:ea typeface="Times New Roman" panose="02020603050405020304" pitchFamily="18" charset="0"/>
                  </a:rPr>
                  <a:t> ta.</a:t>
                </a:r>
              </a:p>
              <a:p>
                <a:pPr marL="457200" algn="just">
                  <a:lnSpc>
                    <a:spcPct val="150000"/>
                  </a:lnSpc>
                </a:pPr>
                <a:r>
                  <a:rPr lang="en-US" sz="2400" b="1" dirty="0">
                    <a:solidFill>
                      <a:srgbClr val="0070C0"/>
                    </a:solidFill>
                    <a:effectLst/>
                    <a:latin typeface="#9Slide03 Oswald Light" panose="00000400000000000000" pitchFamily="2" charset="0"/>
                    <a:ea typeface="Times New Roman" panose="02020603050405020304" pitchFamily="18" charset="0"/>
                  </a:rPr>
                  <a:t>+ </a:t>
                </a:r>
                <a:r>
                  <a:rPr lang="en-US" sz="2400" b="1" dirty="0" err="1">
                    <a:solidFill>
                      <a:srgbClr val="0070C0"/>
                    </a:solidFill>
                    <a:effectLst/>
                    <a:latin typeface="#9Slide03 Oswald Light" panose="00000400000000000000" pitchFamily="2" charset="0"/>
                    <a:ea typeface="Times New Roman" panose="02020603050405020304" pitchFamily="18" charset="0"/>
                  </a:rPr>
                  <a:t>Tỉ</a:t>
                </a:r>
                <a:r>
                  <a:rPr lang="en-US" sz="2400" b="1" dirty="0">
                    <a:solidFill>
                      <a:srgbClr val="0070C0"/>
                    </a:solidFill>
                    <a:effectLst/>
                    <a:latin typeface="#9Slide03 Oswald Light" panose="00000400000000000000" pitchFamily="2" charset="0"/>
                    <a:ea typeface="Times New Roman" panose="02020603050405020304" pitchFamily="18" charset="0"/>
                  </a:rPr>
                  <a:t> </a:t>
                </a:r>
                <a:r>
                  <a:rPr lang="en-US" sz="2400" b="1" dirty="0" err="1">
                    <a:solidFill>
                      <a:srgbClr val="0070C0"/>
                    </a:solidFill>
                    <a:effectLst/>
                    <a:latin typeface="#9Slide03 Oswald Light" panose="00000400000000000000" pitchFamily="2" charset="0"/>
                    <a:ea typeface="Times New Roman" panose="02020603050405020304" pitchFamily="18" charset="0"/>
                  </a:rPr>
                  <a:t>lệ</a:t>
                </a:r>
                <a:r>
                  <a:rPr lang="en-US" sz="2400" b="1" dirty="0">
                    <a:solidFill>
                      <a:srgbClr val="0070C0"/>
                    </a:solidFill>
                    <a:effectLst/>
                    <a:latin typeface="#9Slide03 Oswald Light" panose="00000400000000000000" pitchFamily="2" charset="0"/>
                    <a:ea typeface="Times New Roman" panose="02020603050405020304" pitchFamily="18" charset="0"/>
                  </a:rPr>
                  <a:t> </a:t>
                </a:r>
                <a:r>
                  <a:rPr lang="en-US" sz="2400" b="1" dirty="0" err="1">
                    <a:solidFill>
                      <a:srgbClr val="0070C0"/>
                    </a:solidFill>
                    <a:effectLst/>
                    <a:latin typeface="#9Slide03 Oswald Light" panose="00000400000000000000" pitchFamily="2" charset="0"/>
                    <a:ea typeface="Times New Roman" panose="02020603050405020304" pitchFamily="18" charset="0"/>
                  </a:rPr>
                  <a:t>thất</a:t>
                </a:r>
                <a:r>
                  <a:rPr lang="en-US" sz="2400" b="1" dirty="0">
                    <a:solidFill>
                      <a:srgbClr val="0070C0"/>
                    </a:solidFill>
                    <a:effectLst/>
                    <a:latin typeface="#9Slide03 Oswald Light" panose="00000400000000000000" pitchFamily="2" charset="0"/>
                    <a:ea typeface="Times New Roman" panose="02020603050405020304" pitchFamily="18" charset="0"/>
                  </a:rPr>
                  <a:t> </a:t>
                </a:r>
                <a:r>
                  <a:rPr lang="en-US" sz="2400" b="1" dirty="0" err="1">
                    <a:solidFill>
                      <a:srgbClr val="0070C0"/>
                    </a:solidFill>
                    <a:effectLst/>
                    <a:latin typeface="#9Slide03 Oswald Light" panose="00000400000000000000" pitchFamily="2" charset="0"/>
                    <a:ea typeface="Times New Roman" panose="02020603050405020304" pitchFamily="18" charset="0"/>
                  </a:rPr>
                  <a:t>nghiệp</a:t>
                </a:r>
                <a:r>
                  <a:rPr lang="en-US" sz="2400" b="1" dirty="0">
                    <a:solidFill>
                      <a:srgbClr val="0070C0"/>
                    </a:solidFill>
                    <a:effectLst/>
                    <a:latin typeface="#9Slide03 Oswald Light" panose="00000400000000000000" pitchFamily="2" charset="0"/>
                    <a:ea typeface="Times New Roman" panose="02020603050405020304" pitchFamily="18" charset="0"/>
                  </a:rPr>
                  <a:t> ở </a:t>
                </a:r>
                <a:r>
                  <a:rPr lang="en-US" sz="2400" b="1" dirty="0" err="1">
                    <a:solidFill>
                      <a:srgbClr val="0070C0"/>
                    </a:solidFill>
                    <a:effectLst/>
                    <a:latin typeface="#9Slide03 Oswald Light" panose="00000400000000000000" pitchFamily="2" charset="0"/>
                    <a:ea typeface="Times New Roman" panose="02020603050405020304" pitchFamily="18" charset="0"/>
                  </a:rPr>
                  <a:t>thành</a:t>
                </a:r>
                <a:r>
                  <a:rPr lang="en-US" sz="2400" b="1" dirty="0">
                    <a:solidFill>
                      <a:srgbClr val="0070C0"/>
                    </a:solidFill>
                    <a:effectLst/>
                    <a:latin typeface="#9Slide03 Oswald Light" panose="00000400000000000000" pitchFamily="2" charset="0"/>
                    <a:ea typeface="Times New Roman" panose="02020603050405020304" pitchFamily="18" charset="0"/>
                  </a:rPr>
                  <a:t> </a:t>
                </a:r>
                <a:r>
                  <a:rPr lang="en-US" sz="2400" b="1" dirty="0" err="1">
                    <a:solidFill>
                      <a:srgbClr val="0070C0"/>
                    </a:solidFill>
                    <a:effectLst/>
                    <a:latin typeface="#9Slide03 Oswald Light" panose="00000400000000000000" pitchFamily="2" charset="0"/>
                    <a:ea typeface="Times New Roman" panose="02020603050405020304" pitchFamily="18" charset="0"/>
                  </a:rPr>
                  <a:t>thị</a:t>
                </a:r>
                <a:r>
                  <a:rPr lang="en-US" sz="2400" b="1" dirty="0">
                    <a:solidFill>
                      <a:srgbClr val="0070C0"/>
                    </a:solidFill>
                    <a:effectLst/>
                    <a:latin typeface="#9Slide03 Oswald Light" panose="00000400000000000000" pitchFamily="2" charset="0"/>
                    <a:ea typeface="Times New Roman" panose="02020603050405020304" pitchFamily="18" charset="0"/>
                  </a:rPr>
                  <a:t> </a:t>
                </a:r>
                <a:r>
                  <a:rPr lang="en-US" sz="2400" b="1" dirty="0" err="1">
                    <a:solidFill>
                      <a:srgbClr val="0070C0"/>
                    </a:solidFill>
                    <a:effectLst/>
                    <a:latin typeface="#9Slide03 Oswald Light" panose="00000400000000000000" pitchFamily="2" charset="0"/>
                    <a:ea typeface="Times New Roman" panose="02020603050405020304" pitchFamily="18" charset="0"/>
                  </a:rPr>
                  <a:t>thường</a:t>
                </a:r>
                <a:r>
                  <a:rPr lang="en-US" sz="2400" b="1" dirty="0">
                    <a:solidFill>
                      <a:srgbClr val="0070C0"/>
                    </a:solidFill>
                    <a:effectLst/>
                    <a:latin typeface="#9Slide03 Oswald Light" panose="00000400000000000000" pitchFamily="2" charset="0"/>
                    <a:ea typeface="Times New Roman" panose="02020603050405020304" pitchFamily="18" charset="0"/>
                  </a:rPr>
                  <a:t> </a:t>
                </a:r>
                <a:r>
                  <a:rPr lang="en-US" sz="2400" b="1" dirty="0" err="1">
                    <a:solidFill>
                      <a:srgbClr val="0070C0"/>
                    </a:solidFill>
                    <a:effectLst/>
                    <a:latin typeface="#9Slide03 Oswald Light" panose="00000400000000000000" pitchFamily="2" charset="0"/>
                    <a:ea typeface="Times New Roman" panose="02020603050405020304" pitchFamily="18" charset="0"/>
                  </a:rPr>
                  <a:t>cao</a:t>
                </a:r>
                <a:r>
                  <a:rPr lang="en-US" sz="2400" b="1" dirty="0">
                    <a:solidFill>
                      <a:srgbClr val="0070C0"/>
                    </a:solidFill>
                    <a:effectLst/>
                    <a:latin typeface="#9Slide03 Oswald Light" panose="00000400000000000000" pitchFamily="2" charset="0"/>
                    <a:ea typeface="Times New Roman" panose="02020603050405020304" pitchFamily="18" charset="0"/>
                  </a:rPr>
                  <a:t> </a:t>
                </a:r>
                <a:r>
                  <a:rPr lang="en-US" sz="2400" b="1" dirty="0" err="1">
                    <a:solidFill>
                      <a:srgbClr val="0070C0"/>
                    </a:solidFill>
                    <a:effectLst/>
                    <a:latin typeface="#9Slide03 Oswald Light" panose="00000400000000000000" pitchFamily="2" charset="0"/>
                    <a:ea typeface="Times New Roman" panose="02020603050405020304" pitchFamily="18" charset="0"/>
                  </a:rPr>
                  <a:t>hơn</a:t>
                </a:r>
                <a:r>
                  <a:rPr lang="en-US" sz="2400" b="1" dirty="0">
                    <a:solidFill>
                      <a:srgbClr val="0070C0"/>
                    </a:solidFill>
                    <a:effectLst/>
                    <a:latin typeface="#9Slide03 Oswald Light" panose="00000400000000000000" pitchFamily="2" charset="0"/>
                    <a:ea typeface="Times New Roman" panose="02020603050405020304" pitchFamily="18" charset="0"/>
                  </a:rPr>
                  <a:t> ở </a:t>
                </a:r>
                <a:r>
                  <a:rPr lang="en-US" sz="2400" b="1" dirty="0" err="1">
                    <a:solidFill>
                      <a:srgbClr val="0070C0"/>
                    </a:solidFill>
                    <a:effectLst/>
                    <a:latin typeface="#9Slide03 Oswald Light" panose="00000400000000000000" pitchFamily="2" charset="0"/>
                    <a:ea typeface="Times New Roman" panose="02020603050405020304" pitchFamily="18" charset="0"/>
                  </a:rPr>
                  <a:t>nông</a:t>
                </a:r>
                <a:r>
                  <a:rPr lang="en-US" sz="2400" b="1" dirty="0">
                    <a:solidFill>
                      <a:srgbClr val="0070C0"/>
                    </a:solidFill>
                    <a:effectLst/>
                    <a:latin typeface="#9Slide03 Oswald Light" panose="00000400000000000000" pitchFamily="2" charset="0"/>
                    <a:ea typeface="Times New Roman" panose="02020603050405020304" pitchFamily="18" charset="0"/>
                  </a:rPr>
                  <a:t> </a:t>
                </a:r>
                <a:r>
                  <a:rPr lang="en-US" sz="2400" b="1" dirty="0" err="1">
                    <a:solidFill>
                      <a:srgbClr val="0070C0"/>
                    </a:solidFill>
                    <a:effectLst/>
                    <a:latin typeface="#9Slide03 Oswald Light" panose="00000400000000000000" pitchFamily="2" charset="0"/>
                    <a:ea typeface="Times New Roman" panose="02020603050405020304" pitchFamily="18" charset="0"/>
                  </a:rPr>
                  <a:t>thôn</a:t>
                </a:r>
                <a:r>
                  <a:rPr lang="en-US" sz="2400" b="1" dirty="0">
                    <a:solidFill>
                      <a:srgbClr val="0070C0"/>
                    </a:solidFill>
                    <a:effectLst/>
                    <a:latin typeface="#9Slide03 Oswald Light" panose="00000400000000000000" pitchFamily="2" charset="0"/>
                    <a:ea typeface="Times New Roman" panose="02020603050405020304" pitchFamily="18" charset="0"/>
                  </a:rPr>
                  <a:t> (1). </a:t>
                </a:r>
              </a:p>
              <a:p>
                <a:pPr marL="457200" algn="just">
                  <a:lnSpc>
                    <a:spcPct val="150000"/>
                  </a:lnSpc>
                </a:pPr>
                <a:r>
                  <a:rPr lang="en-US" sz="2400" b="1" dirty="0">
                    <a:solidFill>
                      <a:srgbClr val="0070C0"/>
                    </a:solidFill>
                    <a:effectLst/>
                    <a:latin typeface="#9Slide03 Oswald Light" panose="00000400000000000000" pitchFamily="2" charset="0"/>
                    <a:ea typeface="Times New Roman" panose="02020603050405020304" pitchFamily="18" charset="0"/>
                  </a:rPr>
                  <a:t>+ </a:t>
                </a:r>
                <a:r>
                  <a:rPr lang="en-US" sz="2400" b="1" dirty="0" err="1">
                    <a:solidFill>
                      <a:srgbClr val="0070C0"/>
                    </a:solidFill>
                    <a:effectLst/>
                    <a:latin typeface="#9Slide03 Oswald Light" panose="00000400000000000000" pitchFamily="2" charset="0"/>
                    <a:ea typeface="Times New Roman" panose="02020603050405020304" pitchFamily="18" charset="0"/>
                  </a:rPr>
                  <a:t>Tỉ</a:t>
                </a:r>
                <a:r>
                  <a:rPr lang="en-US" sz="2400" b="1" dirty="0">
                    <a:solidFill>
                      <a:srgbClr val="0070C0"/>
                    </a:solidFill>
                    <a:effectLst/>
                    <a:latin typeface="#9Slide03 Oswald Light" panose="00000400000000000000" pitchFamily="2" charset="0"/>
                    <a:ea typeface="Times New Roman" panose="02020603050405020304" pitchFamily="18" charset="0"/>
                  </a:rPr>
                  <a:t> </a:t>
                </a:r>
                <a:r>
                  <a:rPr lang="en-US" sz="2400" b="1" dirty="0" err="1">
                    <a:solidFill>
                      <a:srgbClr val="0070C0"/>
                    </a:solidFill>
                    <a:effectLst/>
                    <a:latin typeface="#9Slide03 Oswald Light" panose="00000400000000000000" pitchFamily="2" charset="0"/>
                    <a:ea typeface="Times New Roman" panose="02020603050405020304" pitchFamily="18" charset="0"/>
                  </a:rPr>
                  <a:t>lệ</a:t>
                </a:r>
                <a:r>
                  <a:rPr lang="en-US" sz="2400" b="1" dirty="0">
                    <a:solidFill>
                      <a:srgbClr val="0070C0"/>
                    </a:solidFill>
                    <a:effectLst/>
                    <a:latin typeface="#9Slide03 Oswald Light" panose="00000400000000000000" pitchFamily="2" charset="0"/>
                    <a:ea typeface="Times New Roman" panose="02020603050405020304" pitchFamily="18" charset="0"/>
                  </a:rPr>
                  <a:t> </a:t>
                </a:r>
                <a:r>
                  <a:rPr lang="en-US" sz="2400" b="1" dirty="0" err="1">
                    <a:solidFill>
                      <a:srgbClr val="0070C0"/>
                    </a:solidFill>
                    <a:effectLst/>
                    <a:latin typeface="#9Slide03 Oswald Light" panose="00000400000000000000" pitchFamily="2" charset="0"/>
                    <a:ea typeface="Times New Roman" panose="02020603050405020304" pitchFamily="18" charset="0"/>
                  </a:rPr>
                  <a:t>thiếu</a:t>
                </a:r>
                <a:r>
                  <a:rPr lang="en-US" sz="2400" b="1" dirty="0">
                    <a:solidFill>
                      <a:srgbClr val="0070C0"/>
                    </a:solidFill>
                    <a:effectLst/>
                    <a:latin typeface="#9Slide03 Oswald Light" panose="00000400000000000000" pitchFamily="2" charset="0"/>
                    <a:ea typeface="Times New Roman" panose="02020603050405020304" pitchFamily="18" charset="0"/>
                  </a:rPr>
                  <a:t> </a:t>
                </a:r>
                <a:r>
                  <a:rPr lang="en-US" sz="2400" b="1" dirty="0" err="1">
                    <a:solidFill>
                      <a:srgbClr val="0070C0"/>
                    </a:solidFill>
                    <a:effectLst/>
                    <a:latin typeface="#9Slide03 Oswald Light" panose="00000400000000000000" pitchFamily="2" charset="0"/>
                    <a:ea typeface="Times New Roman" panose="02020603050405020304" pitchFamily="18" charset="0"/>
                  </a:rPr>
                  <a:t>việc</a:t>
                </a:r>
                <a:r>
                  <a:rPr lang="en-US" sz="2400" b="1" dirty="0">
                    <a:solidFill>
                      <a:srgbClr val="0070C0"/>
                    </a:solidFill>
                    <a:effectLst/>
                    <a:latin typeface="#9Slide03 Oswald Light" panose="00000400000000000000" pitchFamily="2" charset="0"/>
                    <a:ea typeface="Times New Roman" panose="02020603050405020304" pitchFamily="18" charset="0"/>
                  </a:rPr>
                  <a:t> </a:t>
                </a:r>
                <a:r>
                  <a:rPr lang="en-US" sz="2400" b="1" dirty="0" err="1">
                    <a:solidFill>
                      <a:srgbClr val="0070C0"/>
                    </a:solidFill>
                    <a:effectLst/>
                    <a:latin typeface="#9Slide03 Oswald Light" panose="00000400000000000000" pitchFamily="2" charset="0"/>
                    <a:ea typeface="Times New Roman" panose="02020603050405020304" pitchFamily="18" charset="0"/>
                  </a:rPr>
                  <a:t>làm</a:t>
                </a:r>
                <a:r>
                  <a:rPr lang="en-US" sz="2400" b="1" dirty="0">
                    <a:solidFill>
                      <a:srgbClr val="0070C0"/>
                    </a:solidFill>
                    <a:effectLst/>
                    <a:latin typeface="#9Slide03 Oswald Light" panose="00000400000000000000" pitchFamily="2" charset="0"/>
                    <a:ea typeface="Times New Roman" panose="02020603050405020304" pitchFamily="18" charset="0"/>
                  </a:rPr>
                  <a:t> ở </a:t>
                </a:r>
                <a:r>
                  <a:rPr lang="en-US" sz="2400" b="1" dirty="0" err="1">
                    <a:solidFill>
                      <a:srgbClr val="0070C0"/>
                    </a:solidFill>
                    <a:effectLst/>
                    <a:latin typeface="#9Slide03 Oswald Light" panose="00000400000000000000" pitchFamily="2" charset="0"/>
                    <a:ea typeface="Times New Roman" panose="02020603050405020304" pitchFamily="18" charset="0"/>
                  </a:rPr>
                  <a:t>thành</a:t>
                </a:r>
                <a:r>
                  <a:rPr lang="en-US" sz="2400" b="1" dirty="0">
                    <a:solidFill>
                      <a:srgbClr val="0070C0"/>
                    </a:solidFill>
                    <a:effectLst/>
                    <a:latin typeface="#9Slide03 Oswald Light" panose="00000400000000000000" pitchFamily="2" charset="0"/>
                    <a:ea typeface="Times New Roman" panose="02020603050405020304" pitchFamily="18" charset="0"/>
                  </a:rPr>
                  <a:t> </a:t>
                </a:r>
                <a:r>
                  <a:rPr lang="en-US" sz="2400" b="1" dirty="0" err="1">
                    <a:solidFill>
                      <a:srgbClr val="0070C0"/>
                    </a:solidFill>
                    <a:effectLst/>
                    <a:latin typeface="#9Slide03 Oswald Light" panose="00000400000000000000" pitchFamily="2" charset="0"/>
                    <a:ea typeface="Times New Roman" panose="02020603050405020304" pitchFamily="18" charset="0"/>
                  </a:rPr>
                  <a:t>thị</a:t>
                </a:r>
                <a:r>
                  <a:rPr lang="en-US" sz="2400" b="1" dirty="0">
                    <a:solidFill>
                      <a:srgbClr val="0070C0"/>
                    </a:solidFill>
                    <a:effectLst/>
                    <a:latin typeface="#9Slide03 Oswald Light" panose="00000400000000000000" pitchFamily="2" charset="0"/>
                    <a:ea typeface="Times New Roman" panose="02020603050405020304" pitchFamily="18" charset="0"/>
                  </a:rPr>
                  <a:t> </a:t>
                </a:r>
                <a:r>
                  <a:rPr lang="en-US" sz="2400" b="1" dirty="0" err="1">
                    <a:solidFill>
                      <a:srgbClr val="0070C0"/>
                    </a:solidFill>
                    <a:effectLst/>
                    <a:latin typeface="#9Slide03 Oswald Light" panose="00000400000000000000" pitchFamily="2" charset="0"/>
                    <a:ea typeface="Times New Roman" panose="02020603050405020304" pitchFamily="18" charset="0"/>
                  </a:rPr>
                  <a:t>thường</a:t>
                </a:r>
                <a:r>
                  <a:rPr lang="en-US" sz="2400" b="1" dirty="0">
                    <a:solidFill>
                      <a:srgbClr val="0070C0"/>
                    </a:solidFill>
                    <a:effectLst/>
                    <a:latin typeface="#9Slide03 Oswald Light" panose="00000400000000000000" pitchFamily="2" charset="0"/>
                    <a:ea typeface="Times New Roman" panose="02020603050405020304" pitchFamily="18" charset="0"/>
                  </a:rPr>
                  <a:t> </a:t>
                </a:r>
                <a:r>
                  <a:rPr lang="en-US" sz="2400" b="1" dirty="0" err="1">
                    <a:solidFill>
                      <a:srgbClr val="0070C0"/>
                    </a:solidFill>
                    <a:effectLst/>
                    <a:latin typeface="#9Slide03 Oswald Light" panose="00000400000000000000" pitchFamily="2" charset="0"/>
                    <a:ea typeface="Times New Roman" panose="02020603050405020304" pitchFamily="18" charset="0"/>
                  </a:rPr>
                  <a:t>thấp</a:t>
                </a:r>
                <a:r>
                  <a:rPr lang="en-US" sz="2400" b="1" dirty="0">
                    <a:solidFill>
                      <a:srgbClr val="0070C0"/>
                    </a:solidFill>
                    <a:effectLst/>
                    <a:latin typeface="#9Slide03 Oswald Light" panose="00000400000000000000" pitchFamily="2" charset="0"/>
                    <a:ea typeface="Times New Roman" panose="02020603050405020304" pitchFamily="18" charset="0"/>
                  </a:rPr>
                  <a:t> </a:t>
                </a:r>
                <a:r>
                  <a:rPr lang="en-US" sz="2400" b="1" dirty="0" err="1">
                    <a:solidFill>
                      <a:srgbClr val="0070C0"/>
                    </a:solidFill>
                    <a:effectLst/>
                    <a:latin typeface="#9Slide03 Oswald Light" panose="00000400000000000000" pitchFamily="2" charset="0"/>
                    <a:ea typeface="Times New Roman" panose="02020603050405020304" pitchFamily="18" charset="0"/>
                  </a:rPr>
                  <a:t>hơn</a:t>
                </a:r>
                <a:r>
                  <a:rPr lang="en-US" sz="2400" b="1" dirty="0">
                    <a:solidFill>
                      <a:srgbClr val="0070C0"/>
                    </a:solidFill>
                    <a:effectLst/>
                    <a:latin typeface="#9Slide03 Oswald Light" panose="00000400000000000000" pitchFamily="2" charset="0"/>
                    <a:ea typeface="Times New Roman" panose="02020603050405020304" pitchFamily="18" charset="0"/>
                  </a:rPr>
                  <a:t> ở </a:t>
                </a:r>
                <a:r>
                  <a:rPr lang="en-US" sz="2400" b="1" dirty="0" err="1">
                    <a:solidFill>
                      <a:srgbClr val="0070C0"/>
                    </a:solidFill>
                    <a:effectLst/>
                    <a:latin typeface="#9Slide03 Oswald Light" panose="00000400000000000000" pitchFamily="2" charset="0"/>
                    <a:ea typeface="Times New Roman" panose="02020603050405020304" pitchFamily="18" charset="0"/>
                  </a:rPr>
                  <a:t>nông</a:t>
                </a:r>
                <a:r>
                  <a:rPr lang="en-US" sz="2400" b="1" dirty="0">
                    <a:solidFill>
                      <a:srgbClr val="0070C0"/>
                    </a:solidFill>
                    <a:effectLst/>
                    <a:latin typeface="#9Slide03 Oswald Light" panose="00000400000000000000" pitchFamily="2" charset="0"/>
                    <a:ea typeface="Times New Roman" panose="02020603050405020304" pitchFamily="18" charset="0"/>
                  </a:rPr>
                  <a:t> </a:t>
                </a:r>
                <a:r>
                  <a:rPr lang="en-US" sz="2400" b="1" dirty="0" err="1">
                    <a:solidFill>
                      <a:srgbClr val="0070C0"/>
                    </a:solidFill>
                    <a:effectLst/>
                    <a:latin typeface="#9Slide03 Oswald Light" panose="00000400000000000000" pitchFamily="2" charset="0"/>
                    <a:ea typeface="Times New Roman" panose="02020603050405020304" pitchFamily="18" charset="0"/>
                  </a:rPr>
                  <a:t>thôn</a:t>
                </a:r>
                <a:r>
                  <a:rPr lang="en-US" sz="2400" b="1" dirty="0">
                    <a:solidFill>
                      <a:srgbClr val="0070C0"/>
                    </a:solidFill>
                    <a:effectLst/>
                    <a:latin typeface="#9Slide03 Oswald Light" panose="00000400000000000000" pitchFamily="2" charset="0"/>
                    <a:ea typeface="Times New Roman" panose="02020603050405020304" pitchFamily="18" charset="0"/>
                  </a:rPr>
                  <a:t> (2).</a:t>
                </a:r>
              </a:p>
              <a:p>
                <a:pPr marL="277813" algn="just">
                  <a:lnSpc>
                    <a:spcPct val="150000"/>
                  </a:lnSpc>
                </a:pPr>
                <a:r>
                  <a:rPr lang="en-US" sz="2400" b="1" dirty="0" err="1">
                    <a:solidFill>
                      <a:srgbClr val="0070C0"/>
                    </a:solidFill>
                    <a:effectLst/>
                    <a:latin typeface="#9Slide03 Oswald Light" panose="00000400000000000000" pitchFamily="2" charset="0"/>
                    <a:ea typeface="Times New Roman" panose="02020603050405020304" pitchFamily="18" charset="0"/>
                  </a:rPr>
                  <a:t>Nguyên</a:t>
                </a:r>
                <a:r>
                  <a:rPr lang="en-US" sz="2400" b="1" dirty="0">
                    <a:solidFill>
                      <a:srgbClr val="0070C0"/>
                    </a:solidFill>
                    <a:effectLst/>
                    <a:latin typeface="#9Slide03 Oswald Light" panose="00000400000000000000" pitchFamily="2" charset="0"/>
                    <a:ea typeface="Times New Roman" panose="02020603050405020304" pitchFamily="18" charset="0"/>
                  </a:rPr>
                  <a:t> </a:t>
                </a:r>
                <a:r>
                  <a:rPr lang="en-US" sz="2400" b="1" dirty="0" err="1">
                    <a:solidFill>
                      <a:srgbClr val="0070C0"/>
                    </a:solidFill>
                    <a:effectLst/>
                    <a:latin typeface="#9Slide03 Oswald Light" panose="00000400000000000000" pitchFamily="2" charset="0"/>
                    <a:ea typeface="Times New Roman" panose="02020603050405020304" pitchFamily="18" charset="0"/>
                  </a:rPr>
                  <a:t>nhân</a:t>
                </a:r>
                <a:r>
                  <a:rPr lang="en-US" sz="2400" b="1" dirty="0">
                    <a:solidFill>
                      <a:srgbClr val="0070C0"/>
                    </a:solidFill>
                    <a:effectLst/>
                    <a:latin typeface="#9Slide03 Oswald Light" panose="00000400000000000000" pitchFamily="2" charset="0"/>
                    <a:ea typeface="Times New Roman" panose="02020603050405020304" pitchFamily="18" charset="0"/>
                  </a:rPr>
                  <a:t>: </a:t>
                </a:r>
              </a:p>
              <a:p>
                <a:pPr marL="636588" indent="-358775" algn="just">
                  <a:lnSpc>
                    <a:spcPct val="150000"/>
                  </a:lnSpc>
                </a:pPr>
                <a:r>
                  <a:rPr lang="en-US" sz="2400" b="1" dirty="0">
                    <a:solidFill>
                      <a:srgbClr val="0070C0"/>
                    </a:solidFill>
                    <a:effectLst/>
                    <a:latin typeface="#9Slide03 Oswald Light" panose="00000400000000000000" pitchFamily="2" charset="0"/>
                    <a:ea typeface="Times New Roman" panose="02020603050405020304" pitchFamily="18" charset="0"/>
                  </a:rPr>
                  <a:t>(1): Do </a:t>
                </a:r>
                <a:r>
                  <a:rPr lang="en-US" sz="2400" b="1" dirty="0" err="1">
                    <a:solidFill>
                      <a:srgbClr val="0070C0"/>
                    </a:solidFill>
                    <a:effectLst/>
                    <a:latin typeface="#9Slide03 Oswald Light" panose="00000400000000000000" pitchFamily="2" charset="0"/>
                    <a:ea typeface="Times New Roman" panose="02020603050405020304" pitchFamily="18" charset="0"/>
                  </a:rPr>
                  <a:t>thị</a:t>
                </a:r>
                <a:r>
                  <a:rPr lang="en-US" sz="2400" b="1" dirty="0">
                    <a:solidFill>
                      <a:srgbClr val="0070C0"/>
                    </a:solidFill>
                    <a:effectLst/>
                    <a:latin typeface="#9Slide03 Oswald Light" panose="00000400000000000000" pitchFamily="2" charset="0"/>
                    <a:ea typeface="Times New Roman" panose="02020603050405020304" pitchFamily="18" charset="0"/>
                  </a:rPr>
                  <a:t> </a:t>
                </a:r>
                <a:r>
                  <a:rPr lang="en-US" sz="2400" b="1" dirty="0" err="1">
                    <a:solidFill>
                      <a:srgbClr val="0070C0"/>
                    </a:solidFill>
                    <a:effectLst/>
                    <a:latin typeface="#9Slide03 Oswald Light" panose="00000400000000000000" pitchFamily="2" charset="0"/>
                    <a:ea typeface="Times New Roman" panose="02020603050405020304" pitchFamily="18" charset="0"/>
                  </a:rPr>
                  <a:t>trường</a:t>
                </a:r>
                <a:r>
                  <a:rPr lang="en-US" sz="2400" b="1" dirty="0">
                    <a:solidFill>
                      <a:srgbClr val="0070C0"/>
                    </a:solidFill>
                    <a:effectLst/>
                    <a:latin typeface="#9Slide03 Oswald Light" panose="00000400000000000000" pitchFamily="2" charset="0"/>
                    <a:ea typeface="Times New Roman" panose="02020603050405020304" pitchFamily="18" charset="0"/>
                  </a:rPr>
                  <a:t> </a:t>
                </a:r>
                <a:r>
                  <a:rPr lang="en-US" sz="2400" b="1" dirty="0" err="1">
                    <a:solidFill>
                      <a:srgbClr val="0070C0"/>
                    </a:solidFill>
                    <a:effectLst/>
                    <a:latin typeface="#9Slide03 Oswald Light" panose="00000400000000000000" pitchFamily="2" charset="0"/>
                    <a:ea typeface="Times New Roman" panose="02020603050405020304" pitchFamily="18" charset="0"/>
                  </a:rPr>
                  <a:t>lao</a:t>
                </a:r>
                <a:r>
                  <a:rPr lang="en-US" sz="2400" b="1" dirty="0">
                    <a:solidFill>
                      <a:srgbClr val="0070C0"/>
                    </a:solidFill>
                    <a:effectLst/>
                    <a:latin typeface="#9Slide03 Oswald Light" panose="00000400000000000000" pitchFamily="2" charset="0"/>
                    <a:ea typeface="Times New Roman" panose="02020603050405020304" pitchFamily="18" charset="0"/>
                  </a:rPr>
                  <a:t> </a:t>
                </a:r>
                <a:r>
                  <a:rPr lang="en-US" sz="2400" b="1" dirty="0" err="1">
                    <a:solidFill>
                      <a:srgbClr val="0070C0"/>
                    </a:solidFill>
                    <a:effectLst/>
                    <a:latin typeface="#9Slide03 Oswald Light" panose="00000400000000000000" pitchFamily="2" charset="0"/>
                    <a:ea typeface="Times New Roman" panose="02020603050405020304" pitchFamily="18" charset="0"/>
                  </a:rPr>
                  <a:t>động</a:t>
                </a:r>
                <a:r>
                  <a:rPr lang="en-US" sz="2400" b="1" dirty="0">
                    <a:solidFill>
                      <a:srgbClr val="0070C0"/>
                    </a:solidFill>
                    <a:effectLst/>
                    <a:latin typeface="#9Slide03 Oswald Light" panose="00000400000000000000" pitchFamily="2" charset="0"/>
                    <a:ea typeface="Times New Roman" panose="02020603050405020304" pitchFamily="18" charset="0"/>
                  </a:rPr>
                  <a:t> ở TT </a:t>
                </a:r>
                <a:r>
                  <a:rPr lang="en-US" sz="2400" b="1" dirty="0" err="1">
                    <a:solidFill>
                      <a:srgbClr val="0070C0"/>
                    </a:solidFill>
                    <a:effectLst/>
                    <a:latin typeface="#9Slide03 Oswald Light" panose="00000400000000000000" pitchFamily="2" charset="0"/>
                    <a:ea typeface="Times New Roman" panose="02020603050405020304" pitchFamily="18" charset="0"/>
                  </a:rPr>
                  <a:t>có</a:t>
                </a:r>
                <a:r>
                  <a:rPr lang="en-US" sz="2400" b="1" dirty="0">
                    <a:solidFill>
                      <a:srgbClr val="0070C0"/>
                    </a:solidFill>
                    <a:effectLst/>
                    <a:latin typeface="#9Slide03 Oswald Light" panose="00000400000000000000" pitchFamily="2" charset="0"/>
                    <a:ea typeface="Times New Roman" panose="02020603050405020304" pitchFamily="18" charset="0"/>
                  </a:rPr>
                  <a:t> </a:t>
                </a:r>
                <a:r>
                  <a:rPr lang="en-US" sz="2400" b="1" dirty="0" err="1">
                    <a:solidFill>
                      <a:srgbClr val="0070C0"/>
                    </a:solidFill>
                    <a:effectLst/>
                    <a:latin typeface="#9Slide03 Oswald Light" panose="00000400000000000000" pitchFamily="2" charset="0"/>
                    <a:ea typeface="Times New Roman" panose="02020603050405020304" pitchFamily="18" charset="0"/>
                  </a:rPr>
                  <a:t>yêu</a:t>
                </a:r>
                <a:r>
                  <a:rPr lang="en-US" sz="2400" b="1" dirty="0">
                    <a:solidFill>
                      <a:srgbClr val="0070C0"/>
                    </a:solidFill>
                    <a:effectLst/>
                    <a:latin typeface="#9Slide03 Oswald Light" panose="00000400000000000000" pitchFamily="2" charset="0"/>
                    <a:ea typeface="Times New Roman" panose="02020603050405020304" pitchFamily="18" charset="0"/>
                  </a:rPr>
                  <a:t> </a:t>
                </a:r>
                <a:r>
                  <a:rPr lang="en-US" sz="2400" b="1" dirty="0" err="1">
                    <a:solidFill>
                      <a:srgbClr val="0070C0"/>
                    </a:solidFill>
                    <a:effectLst/>
                    <a:latin typeface="#9Slide03 Oswald Light" panose="00000400000000000000" pitchFamily="2" charset="0"/>
                    <a:ea typeface="Times New Roman" panose="02020603050405020304" pitchFamily="18" charset="0"/>
                  </a:rPr>
                  <a:t>cầu</a:t>
                </a:r>
                <a:r>
                  <a:rPr lang="en-US" sz="2400" b="1" dirty="0">
                    <a:solidFill>
                      <a:srgbClr val="0070C0"/>
                    </a:solidFill>
                    <a:effectLst/>
                    <a:latin typeface="#9Slide03 Oswald Light" panose="00000400000000000000" pitchFamily="2" charset="0"/>
                    <a:ea typeface="Times New Roman" panose="02020603050405020304" pitchFamily="18" charset="0"/>
                  </a:rPr>
                  <a:t> </a:t>
                </a:r>
                <a:r>
                  <a:rPr lang="en-US" sz="2400" b="1" dirty="0" err="1">
                    <a:solidFill>
                      <a:srgbClr val="0070C0"/>
                    </a:solidFill>
                    <a:effectLst/>
                    <a:latin typeface="#9Slide03 Oswald Light" panose="00000400000000000000" pitchFamily="2" charset="0"/>
                    <a:ea typeface="Times New Roman" panose="02020603050405020304" pitchFamily="18" charset="0"/>
                  </a:rPr>
                  <a:t>cao</a:t>
                </a:r>
                <a:r>
                  <a:rPr lang="en-US" sz="2400" b="1" dirty="0">
                    <a:solidFill>
                      <a:srgbClr val="0070C0"/>
                    </a:solidFill>
                    <a:effectLst/>
                    <a:latin typeface="#9Slide03 Oswald Light" panose="00000400000000000000" pitchFamily="2" charset="0"/>
                    <a:ea typeface="Times New Roman" panose="02020603050405020304" pitchFamily="18" charset="0"/>
                  </a:rPr>
                  <a:t>, </a:t>
                </a:r>
                <a:r>
                  <a:rPr lang="en-US" sz="2400" b="1" dirty="0" err="1">
                    <a:solidFill>
                      <a:srgbClr val="0070C0"/>
                    </a:solidFill>
                    <a:effectLst/>
                    <a:latin typeface="#9Slide03 Oswald Light" panose="00000400000000000000" pitchFamily="2" charset="0"/>
                    <a:ea typeface="Times New Roman" panose="02020603050405020304" pitchFamily="18" charset="0"/>
                  </a:rPr>
                  <a:t>khả</a:t>
                </a:r>
                <a:r>
                  <a:rPr lang="en-US" sz="2400" b="1" dirty="0">
                    <a:solidFill>
                      <a:srgbClr val="0070C0"/>
                    </a:solidFill>
                    <a:effectLst/>
                    <a:latin typeface="#9Slide03 Oswald Light" panose="00000400000000000000" pitchFamily="2" charset="0"/>
                    <a:ea typeface="Times New Roman" panose="02020603050405020304" pitchFamily="18" charset="0"/>
                  </a:rPr>
                  <a:t> </a:t>
                </a:r>
                <a:r>
                  <a:rPr lang="en-US" sz="2400" b="1" dirty="0" err="1">
                    <a:solidFill>
                      <a:srgbClr val="0070C0"/>
                    </a:solidFill>
                    <a:effectLst/>
                    <a:latin typeface="#9Slide03 Oswald Light" panose="00000400000000000000" pitchFamily="2" charset="0"/>
                    <a:ea typeface="Times New Roman" panose="02020603050405020304" pitchFamily="18" charset="0"/>
                  </a:rPr>
                  <a:t>năng</a:t>
                </a:r>
                <a:r>
                  <a:rPr lang="en-US" sz="2400" b="1" dirty="0">
                    <a:solidFill>
                      <a:srgbClr val="0070C0"/>
                    </a:solidFill>
                    <a:effectLst/>
                    <a:latin typeface="#9Slide03 Oswald Light" panose="00000400000000000000" pitchFamily="2" charset="0"/>
                    <a:ea typeface="Times New Roman" panose="02020603050405020304" pitchFamily="18" charset="0"/>
                  </a:rPr>
                  <a:t> </a:t>
                </a:r>
                <a:r>
                  <a:rPr lang="en-US" sz="2400" b="1" dirty="0" err="1">
                    <a:solidFill>
                      <a:srgbClr val="0070C0"/>
                    </a:solidFill>
                    <a:effectLst/>
                    <a:latin typeface="#9Slide03 Oswald Light" panose="00000400000000000000" pitchFamily="2" charset="0"/>
                    <a:ea typeface="Times New Roman" panose="02020603050405020304" pitchFamily="18" charset="0"/>
                  </a:rPr>
                  <a:t>cạnh</a:t>
                </a:r>
                <a:r>
                  <a:rPr lang="en-US" sz="2400" b="1" dirty="0">
                    <a:solidFill>
                      <a:srgbClr val="0070C0"/>
                    </a:solidFill>
                    <a:effectLst/>
                    <a:latin typeface="#9Slide03 Oswald Light" panose="00000400000000000000" pitchFamily="2" charset="0"/>
                    <a:ea typeface="Times New Roman" panose="02020603050405020304" pitchFamily="18" charset="0"/>
                  </a:rPr>
                  <a:t> </a:t>
                </a:r>
                <a:r>
                  <a:rPr lang="en-US" sz="2400" b="1" dirty="0" err="1">
                    <a:solidFill>
                      <a:srgbClr val="0070C0"/>
                    </a:solidFill>
                    <a:effectLst/>
                    <a:latin typeface="#9Slide03 Oswald Light" panose="00000400000000000000" pitchFamily="2" charset="0"/>
                    <a:ea typeface="Times New Roman" panose="02020603050405020304" pitchFamily="18" charset="0"/>
                  </a:rPr>
                  <a:t>tranh</a:t>
                </a:r>
                <a:r>
                  <a:rPr lang="en-US" sz="2400" b="1" dirty="0">
                    <a:solidFill>
                      <a:srgbClr val="0070C0"/>
                    </a:solidFill>
                    <a:effectLst/>
                    <a:latin typeface="#9Slide03 Oswald Light" panose="00000400000000000000" pitchFamily="2" charset="0"/>
                    <a:ea typeface="Times New Roman" panose="02020603050405020304" pitchFamily="18" charset="0"/>
                  </a:rPr>
                  <a:t> </a:t>
                </a:r>
                <a:r>
                  <a:rPr lang="en-US" sz="2400" b="1" dirty="0" err="1">
                    <a:solidFill>
                      <a:srgbClr val="0070C0"/>
                    </a:solidFill>
                    <a:effectLst/>
                    <a:latin typeface="#9Slide03 Oswald Light" panose="00000400000000000000" pitchFamily="2" charset="0"/>
                    <a:ea typeface="Times New Roman" panose="02020603050405020304" pitchFamily="18" charset="0"/>
                  </a:rPr>
                  <a:t>lớn</a:t>
                </a:r>
                <a:r>
                  <a:rPr lang="en-US" sz="2400" b="1" dirty="0">
                    <a:solidFill>
                      <a:srgbClr val="0070C0"/>
                    </a:solidFill>
                    <a:effectLst/>
                    <a:latin typeface="#9Slide03 Oswald Light" panose="00000400000000000000" pitchFamily="2" charset="0"/>
                    <a:ea typeface="Times New Roman" panose="02020603050405020304" pitchFamily="18" charset="0"/>
                  </a:rPr>
                  <a:t>; </a:t>
                </a:r>
                <a:r>
                  <a:rPr lang="en-US" sz="2400" b="1" dirty="0" err="1">
                    <a:solidFill>
                      <a:srgbClr val="0070C0"/>
                    </a:solidFill>
                    <a:effectLst/>
                    <a:latin typeface="#9Slide03 Oswald Light" panose="00000400000000000000" pitchFamily="2" charset="0"/>
                    <a:ea typeface="Times New Roman" panose="02020603050405020304" pitchFamily="18" charset="0"/>
                  </a:rPr>
                  <a:t>tỉ</a:t>
                </a:r>
                <a:r>
                  <a:rPr lang="en-US" sz="2400" b="1" dirty="0">
                    <a:solidFill>
                      <a:srgbClr val="0070C0"/>
                    </a:solidFill>
                    <a:effectLst/>
                    <a:latin typeface="#9Slide03 Oswald Light" panose="00000400000000000000" pitchFamily="2" charset="0"/>
                    <a:ea typeface="Times New Roman" panose="02020603050405020304" pitchFamily="18" charset="0"/>
                  </a:rPr>
                  <a:t> </a:t>
                </a:r>
                <a:r>
                  <a:rPr lang="en-US" sz="2400" b="1" dirty="0" err="1">
                    <a:solidFill>
                      <a:srgbClr val="0070C0"/>
                    </a:solidFill>
                    <a:effectLst/>
                    <a:latin typeface="#9Slide03 Oswald Light" panose="00000400000000000000" pitchFamily="2" charset="0"/>
                    <a:ea typeface="Times New Roman" panose="02020603050405020304" pitchFamily="18" charset="0"/>
                  </a:rPr>
                  <a:t>lệ</a:t>
                </a:r>
                <a:r>
                  <a:rPr lang="en-US" sz="2400" b="1" dirty="0">
                    <a:solidFill>
                      <a:srgbClr val="0070C0"/>
                    </a:solidFill>
                    <a:effectLst/>
                    <a:latin typeface="#9Slide03 Oswald Light" panose="00000400000000000000" pitchFamily="2" charset="0"/>
                    <a:ea typeface="Times New Roman" panose="02020603050405020304" pitchFamily="18" charset="0"/>
                  </a:rPr>
                  <a:t> </a:t>
                </a:r>
                <a:r>
                  <a:rPr lang="en-US" sz="2400" b="1" dirty="0" err="1">
                    <a:solidFill>
                      <a:srgbClr val="0070C0"/>
                    </a:solidFill>
                    <a:effectLst/>
                    <a:latin typeface="#9Slide03 Oswald Light" panose="00000400000000000000" pitchFamily="2" charset="0"/>
                    <a:ea typeface="Times New Roman" panose="02020603050405020304" pitchFamily="18" charset="0"/>
                  </a:rPr>
                  <a:t>lao</a:t>
                </a:r>
                <a:r>
                  <a:rPr lang="en-US" sz="2400" b="1" dirty="0">
                    <a:solidFill>
                      <a:srgbClr val="0070C0"/>
                    </a:solidFill>
                    <a:effectLst/>
                    <a:latin typeface="#9Slide03 Oswald Light" panose="00000400000000000000" pitchFamily="2" charset="0"/>
                    <a:ea typeface="Times New Roman" panose="02020603050405020304" pitchFamily="18" charset="0"/>
                  </a:rPr>
                  <a:t> </a:t>
                </a:r>
                <a:r>
                  <a:rPr lang="en-US" sz="2400" b="1" dirty="0" err="1">
                    <a:solidFill>
                      <a:srgbClr val="0070C0"/>
                    </a:solidFill>
                    <a:effectLst/>
                    <a:latin typeface="#9Slide03 Oswald Light" panose="00000400000000000000" pitchFamily="2" charset="0"/>
                    <a:ea typeface="Times New Roman" panose="02020603050405020304" pitchFamily="18" charset="0"/>
                  </a:rPr>
                  <a:t>động</a:t>
                </a:r>
                <a:r>
                  <a:rPr lang="en-US" sz="2400" b="1" dirty="0">
                    <a:solidFill>
                      <a:srgbClr val="0070C0"/>
                    </a:solidFill>
                    <a:effectLst/>
                    <a:latin typeface="#9Slide03 Oswald Light" panose="00000400000000000000" pitchFamily="2" charset="0"/>
                    <a:ea typeface="Times New Roman" panose="02020603050405020304" pitchFamily="18" charset="0"/>
                  </a:rPr>
                  <a:t> </a:t>
                </a:r>
                <a:r>
                  <a:rPr lang="en-US" sz="2400" b="1" dirty="0" err="1">
                    <a:solidFill>
                      <a:srgbClr val="0070C0"/>
                    </a:solidFill>
                    <a:effectLst/>
                    <a:latin typeface="#9Slide03 Oswald Light" panose="00000400000000000000" pitchFamily="2" charset="0"/>
                    <a:ea typeface="Times New Roman" panose="02020603050405020304" pitchFamily="18" charset="0"/>
                  </a:rPr>
                  <a:t>không</a:t>
                </a:r>
                <a:r>
                  <a:rPr lang="en-US" sz="2400" b="1" dirty="0">
                    <a:solidFill>
                      <a:srgbClr val="0070C0"/>
                    </a:solidFill>
                    <a:effectLst/>
                    <a:latin typeface="#9Slide03 Oswald Light" panose="00000400000000000000" pitchFamily="2" charset="0"/>
                    <a:ea typeface="Times New Roman" panose="02020603050405020304" pitchFamily="18" charset="0"/>
                  </a:rPr>
                  <a:t> </a:t>
                </a:r>
                <a:r>
                  <a:rPr lang="en-US" sz="2400" b="1" dirty="0" err="1">
                    <a:solidFill>
                      <a:srgbClr val="0070C0"/>
                    </a:solidFill>
                    <a:effectLst/>
                    <a:latin typeface="#9Slide03 Oswald Light" panose="00000400000000000000" pitchFamily="2" charset="0"/>
                    <a:ea typeface="Times New Roman" panose="02020603050405020304" pitchFamily="18" charset="0"/>
                  </a:rPr>
                  <a:t>nghề</a:t>
                </a:r>
                <a:r>
                  <a:rPr lang="en-US" sz="2400" b="1" dirty="0">
                    <a:solidFill>
                      <a:srgbClr val="0070C0"/>
                    </a:solidFill>
                    <a:effectLst/>
                    <a:latin typeface="#9Slide03 Oswald Light" panose="00000400000000000000" pitchFamily="2" charset="0"/>
                    <a:ea typeface="Times New Roman" panose="02020603050405020304" pitchFamily="18" charset="0"/>
                  </a:rPr>
                  <a:t> </a:t>
                </a:r>
                <a:r>
                  <a:rPr lang="en-US" sz="2400" b="1" dirty="0" err="1">
                    <a:solidFill>
                      <a:srgbClr val="0070C0"/>
                    </a:solidFill>
                    <a:effectLst/>
                    <a:latin typeface="#9Slide03 Oswald Light" panose="00000400000000000000" pitchFamily="2" charset="0"/>
                    <a:ea typeface="Times New Roman" panose="02020603050405020304" pitchFamily="18" charset="0"/>
                  </a:rPr>
                  <a:t>cao</a:t>
                </a:r>
                <a:r>
                  <a:rPr lang="en-US" sz="2400" b="1" dirty="0">
                    <a:solidFill>
                      <a:srgbClr val="0070C0"/>
                    </a:solidFill>
                    <a:effectLst/>
                    <a:latin typeface="#9Slide03 Oswald Light" panose="00000400000000000000" pitchFamily="2" charset="0"/>
                    <a:ea typeface="Times New Roman" panose="02020603050405020304" pitchFamily="18" charset="0"/>
                  </a:rPr>
                  <a:t>, </a:t>
                </a:r>
                <a:r>
                  <a:rPr lang="en-US" sz="2400" b="1" dirty="0" err="1">
                    <a:solidFill>
                      <a:srgbClr val="0070C0"/>
                    </a:solidFill>
                    <a:effectLst/>
                    <a:latin typeface="#9Slide03 Oswald Light" panose="00000400000000000000" pitchFamily="2" charset="0"/>
                    <a:ea typeface="Times New Roman" panose="02020603050405020304" pitchFamily="18" charset="0"/>
                  </a:rPr>
                  <a:t>không</a:t>
                </a:r>
                <a:r>
                  <a:rPr lang="en-US" sz="2400" b="1" dirty="0">
                    <a:solidFill>
                      <a:srgbClr val="0070C0"/>
                    </a:solidFill>
                    <a:effectLst/>
                    <a:latin typeface="#9Slide03 Oswald Light" panose="00000400000000000000" pitchFamily="2" charset="0"/>
                    <a:ea typeface="Times New Roman" panose="02020603050405020304" pitchFamily="18" charset="0"/>
                  </a:rPr>
                  <a:t> </a:t>
                </a:r>
                <a:r>
                  <a:rPr lang="en-US" sz="2400" b="1" dirty="0" err="1">
                    <a:solidFill>
                      <a:srgbClr val="0070C0"/>
                    </a:solidFill>
                    <a:effectLst/>
                    <a:latin typeface="#9Slide03 Oswald Light" panose="00000400000000000000" pitchFamily="2" charset="0"/>
                    <a:ea typeface="Times New Roman" panose="02020603050405020304" pitchFamily="18" charset="0"/>
                  </a:rPr>
                  <a:t>đáp</a:t>
                </a:r>
                <a:r>
                  <a:rPr lang="en-US" sz="2400" b="1" dirty="0">
                    <a:solidFill>
                      <a:srgbClr val="0070C0"/>
                    </a:solidFill>
                    <a:effectLst/>
                    <a:latin typeface="#9Slide03 Oswald Light" panose="00000400000000000000" pitchFamily="2" charset="0"/>
                    <a:ea typeface="Times New Roman" panose="02020603050405020304" pitchFamily="18" charset="0"/>
                  </a:rPr>
                  <a:t> </a:t>
                </a:r>
                <a:r>
                  <a:rPr lang="en-US" sz="2400" b="1" dirty="0" err="1">
                    <a:solidFill>
                      <a:srgbClr val="0070C0"/>
                    </a:solidFill>
                    <a:effectLst/>
                    <a:latin typeface="#9Slide03 Oswald Light" panose="00000400000000000000" pitchFamily="2" charset="0"/>
                    <a:ea typeface="Times New Roman" panose="02020603050405020304" pitchFamily="18" charset="0"/>
                  </a:rPr>
                  <a:t>ứng</a:t>
                </a:r>
                <a:r>
                  <a:rPr lang="en-US" sz="2400" b="1" dirty="0">
                    <a:solidFill>
                      <a:srgbClr val="0070C0"/>
                    </a:solidFill>
                    <a:effectLst/>
                    <a:latin typeface="#9Slide03 Oswald Light" panose="00000400000000000000" pitchFamily="2" charset="0"/>
                    <a:ea typeface="Times New Roman" panose="02020603050405020304" pitchFamily="18" charset="0"/>
                  </a:rPr>
                  <a:t> </a:t>
                </a:r>
                <a:r>
                  <a:rPr lang="en-US" sz="2400" b="1" dirty="0" err="1">
                    <a:solidFill>
                      <a:srgbClr val="0070C0"/>
                    </a:solidFill>
                    <a:effectLst/>
                    <a:latin typeface="#9Slide03 Oswald Light" panose="00000400000000000000" pitchFamily="2" charset="0"/>
                    <a:ea typeface="Times New Roman" panose="02020603050405020304" pitchFamily="18" charset="0"/>
                  </a:rPr>
                  <a:t>yêu</a:t>
                </a:r>
                <a:r>
                  <a:rPr lang="en-US" sz="2400" b="1" dirty="0">
                    <a:solidFill>
                      <a:srgbClr val="0070C0"/>
                    </a:solidFill>
                    <a:effectLst/>
                    <a:latin typeface="#9Slide03 Oswald Light" panose="00000400000000000000" pitchFamily="2" charset="0"/>
                    <a:ea typeface="Times New Roman" panose="02020603050405020304" pitchFamily="18" charset="0"/>
                  </a:rPr>
                  <a:t> </a:t>
                </a:r>
                <a:r>
                  <a:rPr lang="en-US" sz="2400" b="1" dirty="0" err="1">
                    <a:solidFill>
                      <a:srgbClr val="0070C0"/>
                    </a:solidFill>
                    <a:effectLst/>
                    <a:latin typeface="#9Slide03 Oswald Light" panose="00000400000000000000" pitchFamily="2" charset="0"/>
                    <a:ea typeface="Times New Roman" panose="02020603050405020304" pitchFamily="18" charset="0"/>
                  </a:rPr>
                  <a:t>cầu</a:t>
                </a:r>
                <a:r>
                  <a:rPr lang="en-US" sz="2400" b="1" dirty="0">
                    <a:solidFill>
                      <a:srgbClr val="0070C0"/>
                    </a:solidFill>
                    <a:effectLst/>
                    <a:latin typeface="#9Slide03 Oswald Light" panose="00000400000000000000" pitchFamily="2" charset="0"/>
                    <a:ea typeface="Times New Roman" panose="02020603050405020304" pitchFamily="18" charset="0"/>
                  </a:rPr>
                  <a:t> </a:t>
                </a:r>
                <a:r>
                  <a:rPr lang="en-US" sz="2400" b="1" dirty="0" err="1">
                    <a:solidFill>
                      <a:srgbClr val="0070C0"/>
                    </a:solidFill>
                    <a:effectLst/>
                    <a:latin typeface="#9Slide03 Oswald Light" panose="00000400000000000000" pitchFamily="2" charset="0"/>
                    <a:ea typeface="Times New Roman" panose="02020603050405020304" pitchFamily="18" charset="0"/>
                  </a:rPr>
                  <a:t>tuyển</a:t>
                </a:r>
                <a:r>
                  <a:rPr lang="en-US" sz="2400" b="1" dirty="0">
                    <a:solidFill>
                      <a:srgbClr val="0070C0"/>
                    </a:solidFill>
                    <a:effectLst/>
                    <a:latin typeface="#9Slide03 Oswald Light" panose="00000400000000000000" pitchFamily="2" charset="0"/>
                    <a:ea typeface="Times New Roman" panose="02020603050405020304" pitchFamily="18" charset="0"/>
                  </a:rPr>
                  <a:t> </a:t>
                </a:r>
                <a:r>
                  <a:rPr lang="en-US" sz="2400" b="1" dirty="0" err="1">
                    <a:solidFill>
                      <a:srgbClr val="0070C0"/>
                    </a:solidFill>
                    <a:effectLst/>
                    <a:latin typeface="#9Slide03 Oswald Light" panose="00000400000000000000" pitchFamily="2" charset="0"/>
                    <a:ea typeface="Times New Roman" panose="02020603050405020304" pitchFamily="18" charset="0"/>
                  </a:rPr>
                  <a:t>dụng</a:t>
                </a:r>
                <a:r>
                  <a:rPr lang="en-US" sz="2400" b="1" dirty="0">
                    <a:solidFill>
                      <a:srgbClr val="0070C0"/>
                    </a:solidFill>
                    <a:effectLst/>
                    <a:latin typeface="#9Slide03 Oswald Light" panose="00000400000000000000" pitchFamily="2" charset="0"/>
                    <a:ea typeface="Times New Roman" panose="02020603050405020304" pitchFamily="18" charset="0"/>
                  </a:rPr>
                  <a:t>. </a:t>
                </a:r>
              </a:p>
              <a:p>
                <a:pPr marL="636588" indent="-358775" algn="just">
                  <a:lnSpc>
                    <a:spcPct val="150000"/>
                  </a:lnSpc>
                </a:pPr>
                <a:r>
                  <a:rPr lang="en-US" sz="2400" b="1" dirty="0">
                    <a:solidFill>
                      <a:srgbClr val="0070C0"/>
                    </a:solidFill>
                    <a:effectLst/>
                    <a:latin typeface="#9Slide03 Oswald Light" panose="00000400000000000000" pitchFamily="2" charset="0"/>
                    <a:ea typeface="Times New Roman" panose="02020603050405020304" pitchFamily="18" charset="0"/>
                  </a:rPr>
                  <a:t>(2): Do </a:t>
                </a:r>
                <a:r>
                  <a:rPr lang="en-US" sz="2400" b="1" dirty="0" err="1">
                    <a:solidFill>
                      <a:srgbClr val="0070C0"/>
                    </a:solidFill>
                    <a:effectLst/>
                    <a:latin typeface="#9Slide03 Oswald Light" panose="00000400000000000000" pitchFamily="2" charset="0"/>
                    <a:ea typeface="Times New Roman" panose="02020603050405020304" pitchFamily="18" charset="0"/>
                  </a:rPr>
                  <a:t>cơ</a:t>
                </a:r>
                <a:r>
                  <a:rPr lang="en-US" sz="2400" b="1" dirty="0">
                    <a:solidFill>
                      <a:srgbClr val="0070C0"/>
                    </a:solidFill>
                    <a:effectLst/>
                    <a:latin typeface="#9Slide03 Oswald Light" panose="00000400000000000000" pitchFamily="2" charset="0"/>
                    <a:ea typeface="Times New Roman" panose="02020603050405020304" pitchFamily="18" charset="0"/>
                  </a:rPr>
                  <a:t> </a:t>
                </a:r>
                <a:r>
                  <a:rPr lang="en-US" sz="2400" b="1" dirty="0" err="1">
                    <a:solidFill>
                      <a:srgbClr val="0070C0"/>
                    </a:solidFill>
                    <a:effectLst/>
                    <a:latin typeface="#9Slide03 Oswald Light" panose="00000400000000000000" pitchFamily="2" charset="0"/>
                    <a:ea typeface="Times New Roman" panose="02020603050405020304" pitchFamily="18" charset="0"/>
                  </a:rPr>
                  <a:t>cấu</a:t>
                </a:r>
                <a:r>
                  <a:rPr lang="en-US" sz="2400" b="1" dirty="0">
                    <a:solidFill>
                      <a:srgbClr val="0070C0"/>
                    </a:solidFill>
                    <a:effectLst/>
                    <a:latin typeface="#9Slide03 Oswald Light" panose="00000400000000000000" pitchFamily="2" charset="0"/>
                    <a:ea typeface="Times New Roman" panose="02020603050405020304" pitchFamily="18" charset="0"/>
                  </a:rPr>
                  <a:t> KT </a:t>
                </a:r>
                <a:r>
                  <a:rPr lang="en-US" sz="2400" b="1" dirty="0" err="1">
                    <a:solidFill>
                      <a:srgbClr val="0070C0"/>
                    </a:solidFill>
                    <a:effectLst/>
                    <a:latin typeface="#9Slide03 Oswald Light" panose="00000400000000000000" pitchFamily="2" charset="0"/>
                    <a:ea typeface="Times New Roman" panose="02020603050405020304" pitchFamily="18" charset="0"/>
                  </a:rPr>
                  <a:t>ít</a:t>
                </a:r>
                <a:r>
                  <a:rPr lang="en-US" sz="2400" b="1" dirty="0">
                    <a:solidFill>
                      <a:srgbClr val="0070C0"/>
                    </a:solidFill>
                    <a:effectLst/>
                    <a:latin typeface="#9Slide03 Oswald Light" panose="00000400000000000000" pitchFamily="2" charset="0"/>
                    <a:ea typeface="Times New Roman" panose="02020603050405020304" pitchFamily="18" charset="0"/>
                  </a:rPr>
                  <a:t> </a:t>
                </a:r>
                <a:r>
                  <a:rPr lang="en-US" sz="2400" b="1" dirty="0" err="1">
                    <a:solidFill>
                      <a:srgbClr val="0070C0"/>
                    </a:solidFill>
                    <a:effectLst/>
                    <a:latin typeface="#9Slide03 Oswald Light" panose="00000400000000000000" pitchFamily="2" charset="0"/>
                    <a:ea typeface="Times New Roman" panose="02020603050405020304" pitchFamily="18" charset="0"/>
                  </a:rPr>
                  <a:t>đa</a:t>
                </a:r>
                <a:r>
                  <a:rPr lang="en-US" sz="2400" b="1" dirty="0">
                    <a:solidFill>
                      <a:srgbClr val="0070C0"/>
                    </a:solidFill>
                    <a:effectLst/>
                    <a:latin typeface="#9Slide03 Oswald Light" panose="00000400000000000000" pitchFamily="2" charset="0"/>
                    <a:ea typeface="Times New Roman" panose="02020603050405020304" pitchFamily="18" charset="0"/>
                  </a:rPr>
                  <a:t> </a:t>
                </a:r>
                <a:r>
                  <a:rPr lang="en-US" sz="2400" b="1" dirty="0" err="1">
                    <a:solidFill>
                      <a:srgbClr val="0070C0"/>
                    </a:solidFill>
                    <a:effectLst/>
                    <a:latin typeface="#9Slide03 Oswald Light" panose="00000400000000000000" pitchFamily="2" charset="0"/>
                    <a:ea typeface="Times New Roman" panose="02020603050405020304" pitchFamily="18" charset="0"/>
                  </a:rPr>
                  <a:t>dạng</a:t>
                </a:r>
                <a:r>
                  <a:rPr lang="en-US" sz="2400" b="1" dirty="0">
                    <a:solidFill>
                      <a:srgbClr val="0070C0"/>
                    </a:solidFill>
                    <a:effectLst/>
                    <a:latin typeface="#9Slide03 Oswald Light" panose="00000400000000000000" pitchFamily="2" charset="0"/>
                    <a:ea typeface="Times New Roman" panose="02020603050405020304" pitchFamily="18" charset="0"/>
                  </a:rPr>
                  <a:t>, </a:t>
                </a:r>
                <a:r>
                  <a:rPr lang="en-US" sz="2400" b="1" dirty="0" err="1">
                    <a:solidFill>
                      <a:srgbClr val="0070C0"/>
                    </a:solidFill>
                    <a:effectLst/>
                    <a:latin typeface="#9Slide03 Oswald Light" panose="00000400000000000000" pitchFamily="2" charset="0"/>
                    <a:ea typeface="Times New Roman" panose="02020603050405020304" pitchFamily="18" charset="0"/>
                  </a:rPr>
                  <a:t>chủ</a:t>
                </a:r>
                <a:r>
                  <a:rPr lang="en-US" sz="2400" b="1" dirty="0">
                    <a:solidFill>
                      <a:srgbClr val="0070C0"/>
                    </a:solidFill>
                    <a:effectLst/>
                    <a:latin typeface="#9Slide03 Oswald Light" panose="00000400000000000000" pitchFamily="2" charset="0"/>
                    <a:ea typeface="Times New Roman" panose="02020603050405020304" pitchFamily="18" charset="0"/>
                  </a:rPr>
                  <a:t> </a:t>
                </a:r>
                <a:r>
                  <a:rPr lang="en-US" sz="2400" b="1" dirty="0" err="1">
                    <a:solidFill>
                      <a:srgbClr val="0070C0"/>
                    </a:solidFill>
                    <a:effectLst/>
                    <a:latin typeface="#9Slide03 Oswald Light" panose="00000400000000000000" pitchFamily="2" charset="0"/>
                    <a:ea typeface="Times New Roman" panose="02020603050405020304" pitchFamily="18" charset="0"/>
                  </a:rPr>
                  <a:t>yếu</a:t>
                </a:r>
                <a:r>
                  <a:rPr lang="en-US" sz="2400" b="1" dirty="0">
                    <a:solidFill>
                      <a:srgbClr val="0070C0"/>
                    </a:solidFill>
                    <a:effectLst/>
                    <a:latin typeface="#9Slide03 Oswald Light" panose="00000400000000000000" pitchFamily="2" charset="0"/>
                    <a:ea typeface="Times New Roman" panose="02020603050405020304" pitchFamily="18" charset="0"/>
                  </a:rPr>
                  <a:t> </a:t>
                </a:r>
                <a:r>
                  <a:rPr lang="en-US" sz="2400" b="1" dirty="0" err="1">
                    <a:solidFill>
                      <a:srgbClr val="0070C0"/>
                    </a:solidFill>
                    <a:effectLst/>
                    <a:latin typeface="#9Slide03 Oswald Light" panose="00000400000000000000" pitchFamily="2" charset="0"/>
                    <a:ea typeface="Times New Roman" panose="02020603050405020304" pitchFamily="18" charset="0"/>
                  </a:rPr>
                  <a:t>làm</a:t>
                </a:r>
                <a:r>
                  <a:rPr lang="en-US" sz="2400" b="1" dirty="0">
                    <a:solidFill>
                      <a:srgbClr val="0070C0"/>
                    </a:solidFill>
                    <a:effectLst/>
                    <a:latin typeface="#9Slide03 Oswald Light" panose="00000400000000000000" pitchFamily="2" charset="0"/>
                    <a:ea typeface="Times New Roman" panose="02020603050405020304" pitchFamily="18" charset="0"/>
                  </a:rPr>
                  <a:t> NN, </a:t>
                </a:r>
                <a:r>
                  <a:rPr lang="en-US" sz="2400" b="1" dirty="0" err="1">
                    <a:solidFill>
                      <a:srgbClr val="0070C0"/>
                    </a:solidFill>
                    <a:effectLst/>
                    <a:latin typeface="#9Slide03 Oswald Light" panose="00000400000000000000" pitchFamily="2" charset="0"/>
                    <a:ea typeface="Times New Roman" panose="02020603050405020304" pitchFamily="18" charset="0"/>
                  </a:rPr>
                  <a:t>phụ</a:t>
                </a:r>
                <a:r>
                  <a:rPr lang="en-US" sz="2400" b="1" dirty="0">
                    <a:solidFill>
                      <a:srgbClr val="0070C0"/>
                    </a:solidFill>
                    <a:effectLst/>
                    <a:latin typeface="#9Slide03 Oswald Light" panose="00000400000000000000" pitchFamily="2" charset="0"/>
                    <a:ea typeface="Times New Roman" panose="02020603050405020304" pitchFamily="18" charset="0"/>
                  </a:rPr>
                  <a:t> </a:t>
                </a:r>
                <a:r>
                  <a:rPr lang="en-US" sz="2400" b="1" dirty="0" err="1">
                    <a:solidFill>
                      <a:srgbClr val="0070C0"/>
                    </a:solidFill>
                    <a:effectLst/>
                    <a:latin typeface="#9Slide03 Oswald Light" panose="00000400000000000000" pitchFamily="2" charset="0"/>
                    <a:ea typeface="Times New Roman" panose="02020603050405020304" pitchFamily="18" charset="0"/>
                  </a:rPr>
                  <a:t>thuộc</a:t>
                </a:r>
                <a:r>
                  <a:rPr lang="en-US" sz="2400" b="1" dirty="0">
                    <a:solidFill>
                      <a:srgbClr val="0070C0"/>
                    </a:solidFill>
                    <a:effectLst/>
                    <a:latin typeface="#9Slide03 Oswald Light" panose="00000400000000000000" pitchFamily="2" charset="0"/>
                    <a:ea typeface="Times New Roman" panose="02020603050405020304" pitchFamily="18" charset="0"/>
                  </a:rPr>
                  <a:t> </a:t>
                </a:r>
                <a:r>
                  <a:rPr lang="en-US" sz="2400" b="1" dirty="0" err="1">
                    <a:solidFill>
                      <a:srgbClr val="0070C0"/>
                    </a:solidFill>
                    <a:effectLst/>
                    <a:latin typeface="#9Slide03 Oswald Light" panose="00000400000000000000" pitchFamily="2" charset="0"/>
                    <a:ea typeface="Times New Roman" panose="02020603050405020304" pitchFamily="18" charset="0"/>
                  </a:rPr>
                  <a:t>vào</a:t>
                </a:r>
                <a:r>
                  <a:rPr lang="en-US" sz="2400" b="1" dirty="0">
                    <a:solidFill>
                      <a:srgbClr val="0070C0"/>
                    </a:solidFill>
                    <a:effectLst/>
                    <a:latin typeface="#9Slide03 Oswald Light" panose="00000400000000000000" pitchFamily="2" charset="0"/>
                    <a:ea typeface="Times New Roman" panose="02020603050405020304" pitchFamily="18" charset="0"/>
                  </a:rPr>
                  <a:t> </a:t>
                </a:r>
                <a:r>
                  <a:rPr lang="en-US" sz="2400" b="1" dirty="0" err="1">
                    <a:solidFill>
                      <a:srgbClr val="0070C0"/>
                    </a:solidFill>
                    <a:effectLst/>
                    <a:latin typeface="#9Slide03 Oswald Light" panose="00000400000000000000" pitchFamily="2" charset="0"/>
                    <a:ea typeface="Times New Roman" panose="02020603050405020304" pitchFamily="18" charset="0"/>
                  </a:rPr>
                  <a:t>mùa</a:t>
                </a:r>
                <a:r>
                  <a:rPr lang="en-US" sz="2400" b="1" dirty="0">
                    <a:solidFill>
                      <a:srgbClr val="0070C0"/>
                    </a:solidFill>
                    <a:effectLst/>
                    <a:latin typeface="#9Slide03 Oswald Light" panose="00000400000000000000" pitchFamily="2" charset="0"/>
                    <a:ea typeface="Times New Roman" panose="02020603050405020304" pitchFamily="18" charset="0"/>
                  </a:rPr>
                  <a:t> </a:t>
                </a:r>
                <a:r>
                  <a:rPr lang="en-US" sz="2400" b="1" dirty="0" err="1">
                    <a:solidFill>
                      <a:srgbClr val="0070C0"/>
                    </a:solidFill>
                    <a:effectLst/>
                    <a:latin typeface="#9Slide03 Oswald Light" panose="00000400000000000000" pitchFamily="2" charset="0"/>
                    <a:ea typeface="Times New Roman" panose="02020603050405020304" pitchFamily="18" charset="0"/>
                  </a:rPr>
                  <a:t>vụ</a:t>
                </a:r>
                <a:r>
                  <a:rPr lang="en-US" sz="2400" b="1" dirty="0">
                    <a:solidFill>
                      <a:srgbClr val="0070C0"/>
                    </a:solidFill>
                    <a:effectLst/>
                    <a:latin typeface="#9Slide03 Oswald Light" panose="00000400000000000000" pitchFamily="2" charset="0"/>
                    <a:ea typeface="Times New Roman" panose="02020603050405020304" pitchFamily="18" charset="0"/>
                  </a:rPr>
                  <a:t>, </a:t>
                </a:r>
                <a:r>
                  <a:rPr lang="en-US" sz="2400" b="1" dirty="0" err="1">
                    <a:solidFill>
                      <a:srgbClr val="0070C0"/>
                    </a:solidFill>
                    <a:effectLst/>
                    <a:latin typeface="#9Slide03 Oswald Light" panose="00000400000000000000" pitchFamily="2" charset="0"/>
                    <a:ea typeface="Times New Roman" panose="02020603050405020304" pitchFamily="18" charset="0"/>
                  </a:rPr>
                  <a:t>thời</a:t>
                </a:r>
                <a:r>
                  <a:rPr lang="en-US" sz="2400" b="1" dirty="0">
                    <a:solidFill>
                      <a:srgbClr val="0070C0"/>
                    </a:solidFill>
                    <a:effectLst/>
                    <a:latin typeface="#9Slide03 Oswald Light" panose="00000400000000000000" pitchFamily="2" charset="0"/>
                    <a:ea typeface="Times New Roman" panose="02020603050405020304" pitchFamily="18" charset="0"/>
                  </a:rPr>
                  <a:t> </a:t>
                </a:r>
                <a:r>
                  <a:rPr lang="en-US" sz="2400" b="1" dirty="0" err="1">
                    <a:solidFill>
                      <a:srgbClr val="0070C0"/>
                    </a:solidFill>
                    <a:effectLst/>
                    <a:latin typeface="#9Slide03 Oswald Light" panose="00000400000000000000" pitchFamily="2" charset="0"/>
                    <a:ea typeface="Times New Roman" panose="02020603050405020304" pitchFamily="18" charset="0"/>
                  </a:rPr>
                  <a:t>gian</a:t>
                </a:r>
                <a:r>
                  <a:rPr lang="en-US" sz="2400" b="1" dirty="0">
                    <a:solidFill>
                      <a:srgbClr val="0070C0"/>
                    </a:solidFill>
                    <a:effectLst/>
                    <a:latin typeface="#9Slide03 Oswald Light" panose="00000400000000000000" pitchFamily="2" charset="0"/>
                    <a:ea typeface="Times New Roman" panose="02020603050405020304" pitchFamily="18" charset="0"/>
                  </a:rPr>
                  <a:t> </a:t>
                </a:r>
                <a:r>
                  <a:rPr lang="en-US" sz="2400" b="1" dirty="0" err="1">
                    <a:solidFill>
                      <a:srgbClr val="0070C0"/>
                    </a:solidFill>
                    <a:effectLst/>
                    <a:latin typeface="#9Slide03 Oswald Light" panose="00000400000000000000" pitchFamily="2" charset="0"/>
                    <a:ea typeface="Times New Roman" panose="02020603050405020304" pitchFamily="18" charset="0"/>
                  </a:rPr>
                  <a:t>nông</a:t>
                </a:r>
                <a:r>
                  <a:rPr lang="en-US" sz="2400" b="1" dirty="0">
                    <a:solidFill>
                      <a:srgbClr val="0070C0"/>
                    </a:solidFill>
                    <a:effectLst/>
                    <a:latin typeface="#9Slide03 Oswald Light" panose="00000400000000000000" pitchFamily="2" charset="0"/>
                    <a:ea typeface="Times New Roman" panose="02020603050405020304" pitchFamily="18" charset="0"/>
                  </a:rPr>
                  <a:t> </a:t>
                </a:r>
                <a:r>
                  <a:rPr lang="en-US" sz="2400" b="1" dirty="0" err="1">
                    <a:solidFill>
                      <a:srgbClr val="0070C0"/>
                    </a:solidFill>
                    <a:effectLst/>
                    <a:latin typeface="#9Slide03 Oswald Light" panose="00000400000000000000" pitchFamily="2" charset="0"/>
                    <a:ea typeface="Times New Roman" panose="02020603050405020304" pitchFamily="18" charset="0"/>
                  </a:rPr>
                  <a:t>nhàn</a:t>
                </a:r>
                <a:r>
                  <a:rPr lang="en-US" sz="2400" b="1" dirty="0">
                    <a:solidFill>
                      <a:srgbClr val="0070C0"/>
                    </a:solidFill>
                    <a:effectLst/>
                    <a:latin typeface="#9Slide03 Oswald Light" panose="00000400000000000000" pitchFamily="2" charset="0"/>
                    <a:ea typeface="Times New Roman" panose="02020603050405020304" pitchFamily="18" charset="0"/>
                  </a:rPr>
                  <a:t> </a:t>
                </a:r>
                <a:r>
                  <a:rPr lang="en-US" sz="2400" b="1" dirty="0" err="1">
                    <a:solidFill>
                      <a:srgbClr val="0070C0"/>
                    </a:solidFill>
                    <a:effectLst/>
                    <a:latin typeface="#9Slide03 Oswald Light" panose="00000400000000000000" pitchFamily="2" charset="0"/>
                    <a:ea typeface="Times New Roman" panose="02020603050405020304" pitchFamily="18" charset="0"/>
                  </a:rPr>
                  <a:t>nhiều</a:t>
                </a:r>
                <a:r>
                  <a:rPr lang="en-US" sz="2400" b="1" dirty="0">
                    <a:solidFill>
                      <a:srgbClr val="0070C0"/>
                    </a:solidFill>
                    <a:effectLst/>
                    <a:latin typeface="#9Slide03 Oswald Light" panose="00000400000000000000" pitchFamily="2" charset="0"/>
                    <a:ea typeface="Times New Roman" panose="02020603050405020304" pitchFamily="18" charset="0"/>
                  </a:rPr>
                  <a:t>.</a:t>
                </a:r>
                <a:endParaRPr lang="en-US" sz="2400" b="1" dirty="0">
                  <a:solidFill>
                    <a:srgbClr val="0070C0"/>
                  </a:solidFill>
                </a:endParaRPr>
              </a:p>
            </p:txBody>
          </p:sp>
          <p:sp>
            <p:nvSpPr>
              <p:cNvPr id="20" name="Freeform 13">
                <a:extLst>
                  <a:ext uri="{FF2B5EF4-FFF2-40B4-BE49-F238E27FC236}">
                    <a16:creationId xmlns:a16="http://schemas.microsoft.com/office/drawing/2014/main" id="{596AFE43-07C9-B9D8-F851-1868E548A8F3}"/>
                  </a:ext>
                </a:extLst>
              </p:cNvPr>
              <p:cNvSpPr/>
              <p:nvPr/>
            </p:nvSpPr>
            <p:spPr>
              <a:xfrm>
                <a:off x="-3810" y="0"/>
                <a:ext cx="3932717" cy="3751020"/>
              </a:xfrm>
              <a:custGeom>
                <a:avLst/>
                <a:gdLst/>
                <a:ahLst/>
                <a:cxnLst/>
                <a:rect l="l" t="t" r="r" b="b"/>
                <a:pathLst>
                  <a:path w="3671867" h="3604272">
                    <a:moveTo>
                      <a:pt x="3637577" y="21590"/>
                    </a:moveTo>
                    <a:cubicBezTo>
                      <a:pt x="3638847" y="34290"/>
                      <a:pt x="3638847" y="44450"/>
                      <a:pt x="3640117" y="54610"/>
                    </a:cubicBezTo>
                    <a:cubicBezTo>
                      <a:pt x="3642656" y="118160"/>
                      <a:pt x="3643927" y="196099"/>
                      <a:pt x="3646467" y="271254"/>
                    </a:cubicBezTo>
                    <a:cubicBezTo>
                      <a:pt x="3646467" y="379812"/>
                      <a:pt x="3659167" y="2520349"/>
                      <a:pt x="3665517" y="2628907"/>
                    </a:cubicBezTo>
                    <a:cubicBezTo>
                      <a:pt x="3671867" y="2793136"/>
                      <a:pt x="3668056" y="2960148"/>
                      <a:pt x="3668056" y="3124376"/>
                    </a:cubicBezTo>
                    <a:cubicBezTo>
                      <a:pt x="3668056" y="3269120"/>
                      <a:pt x="3669327" y="3402730"/>
                      <a:pt x="3670597" y="3543312"/>
                    </a:cubicBezTo>
                    <a:cubicBezTo>
                      <a:pt x="3670597" y="3564902"/>
                      <a:pt x="3670597" y="3578872"/>
                      <a:pt x="3670597" y="3603002"/>
                    </a:cubicBezTo>
                    <a:cubicBezTo>
                      <a:pt x="3647737" y="3603002"/>
                      <a:pt x="3627417" y="3604272"/>
                      <a:pt x="3600748" y="3603002"/>
                    </a:cubicBezTo>
                    <a:cubicBezTo>
                      <a:pt x="3417298" y="3597922"/>
                      <a:pt x="3231025" y="3604272"/>
                      <a:pt x="3047575" y="3599192"/>
                    </a:cubicBezTo>
                    <a:cubicBezTo>
                      <a:pt x="2937505" y="3595382"/>
                      <a:pt x="2830257" y="3597922"/>
                      <a:pt x="2720187" y="3595382"/>
                    </a:cubicBezTo>
                    <a:cubicBezTo>
                      <a:pt x="2669385" y="3594112"/>
                      <a:pt x="2618584" y="3592842"/>
                      <a:pt x="2567782" y="3591572"/>
                    </a:cubicBezTo>
                    <a:cubicBezTo>
                      <a:pt x="2536737" y="3591572"/>
                      <a:pt x="2508514" y="3592842"/>
                      <a:pt x="2477468" y="3592842"/>
                    </a:cubicBezTo>
                    <a:cubicBezTo>
                      <a:pt x="2398444" y="3591572"/>
                      <a:pt x="2181126" y="3592842"/>
                      <a:pt x="2102101" y="3591572"/>
                    </a:cubicBezTo>
                    <a:cubicBezTo>
                      <a:pt x="2045655" y="3590302"/>
                      <a:pt x="916731" y="3599192"/>
                      <a:pt x="860284" y="3597922"/>
                    </a:cubicBezTo>
                    <a:cubicBezTo>
                      <a:pt x="846173" y="3597922"/>
                      <a:pt x="829239" y="3599192"/>
                      <a:pt x="815127" y="3599192"/>
                    </a:cubicBezTo>
                    <a:cubicBezTo>
                      <a:pt x="781260" y="3599192"/>
                      <a:pt x="750214" y="3600462"/>
                      <a:pt x="716346" y="3600462"/>
                    </a:cubicBezTo>
                    <a:cubicBezTo>
                      <a:pt x="631677" y="3600462"/>
                      <a:pt x="549830" y="3599192"/>
                      <a:pt x="465161" y="3597922"/>
                    </a:cubicBezTo>
                    <a:cubicBezTo>
                      <a:pt x="414359" y="3596652"/>
                      <a:pt x="363558" y="3595382"/>
                      <a:pt x="315578" y="3594112"/>
                    </a:cubicBezTo>
                    <a:cubicBezTo>
                      <a:pt x="225264" y="3592842"/>
                      <a:pt x="134950" y="3591572"/>
                      <a:pt x="48260" y="3591572"/>
                    </a:cubicBezTo>
                    <a:cubicBezTo>
                      <a:pt x="38100" y="3591572"/>
                      <a:pt x="29210" y="3591572"/>
                      <a:pt x="19050" y="3590302"/>
                    </a:cubicBezTo>
                    <a:cubicBezTo>
                      <a:pt x="10160" y="3589032"/>
                      <a:pt x="5080" y="3582682"/>
                      <a:pt x="7620" y="3573792"/>
                    </a:cubicBezTo>
                    <a:cubicBezTo>
                      <a:pt x="16510" y="3541906"/>
                      <a:pt x="12700" y="3472318"/>
                      <a:pt x="11430" y="3399946"/>
                    </a:cubicBezTo>
                    <a:cubicBezTo>
                      <a:pt x="10160" y="3252419"/>
                      <a:pt x="6350" y="3107675"/>
                      <a:pt x="7620" y="2960148"/>
                    </a:cubicBezTo>
                    <a:cubicBezTo>
                      <a:pt x="5080" y="2776435"/>
                      <a:pt x="0" y="502287"/>
                      <a:pt x="7620" y="315791"/>
                    </a:cubicBezTo>
                    <a:cubicBezTo>
                      <a:pt x="8890" y="279605"/>
                      <a:pt x="7620" y="240635"/>
                      <a:pt x="8890" y="204449"/>
                    </a:cubicBezTo>
                    <a:cubicBezTo>
                      <a:pt x="10160" y="145995"/>
                      <a:pt x="12700" y="81974"/>
                      <a:pt x="13970" y="44450"/>
                    </a:cubicBezTo>
                    <a:cubicBezTo>
                      <a:pt x="13970" y="41910"/>
                      <a:pt x="15240" y="39370"/>
                      <a:pt x="16510" y="38100"/>
                    </a:cubicBezTo>
                    <a:cubicBezTo>
                      <a:pt x="38100" y="35560"/>
                      <a:pt x="64393" y="30480"/>
                      <a:pt x="109550" y="29210"/>
                    </a:cubicBezTo>
                    <a:cubicBezTo>
                      <a:pt x="185752" y="25400"/>
                      <a:pt x="261954" y="22860"/>
                      <a:pt x="340979" y="20320"/>
                    </a:cubicBezTo>
                    <a:cubicBezTo>
                      <a:pt x="394603" y="17780"/>
                      <a:pt x="448227" y="16510"/>
                      <a:pt x="499029" y="13970"/>
                    </a:cubicBezTo>
                    <a:cubicBezTo>
                      <a:pt x="549830" y="11430"/>
                      <a:pt x="603454" y="8890"/>
                      <a:pt x="654256" y="8890"/>
                    </a:cubicBezTo>
                    <a:cubicBezTo>
                      <a:pt x="710702" y="7620"/>
                      <a:pt x="767148" y="10160"/>
                      <a:pt x="823594" y="8890"/>
                    </a:cubicBezTo>
                    <a:cubicBezTo>
                      <a:pt x="894152" y="8890"/>
                      <a:pt x="2172659" y="6350"/>
                      <a:pt x="2243217" y="5080"/>
                    </a:cubicBezTo>
                    <a:cubicBezTo>
                      <a:pt x="2310952" y="3810"/>
                      <a:pt x="2378688" y="2540"/>
                      <a:pt x="2449245" y="2540"/>
                    </a:cubicBezTo>
                    <a:cubicBezTo>
                      <a:pt x="2564960" y="1270"/>
                      <a:pt x="2677852" y="0"/>
                      <a:pt x="2793567" y="0"/>
                    </a:cubicBezTo>
                    <a:cubicBezTo>
                      <a:pt x="2841546" y="0"/>
                      <a:pt x="2892348" y="2540"/>
                      <a:pt x="2940327" y="2540"/>
                    </a:cubicBezTo>
                    <a:cubicBezTo>
                      <a:pt x="3072976" y="3810"/>
                      <a:pt x="3208447" y="5080"/>
                      <a:pt x="3341095" y="7620"/>
                    </a:cubicBezTo>
                    <a:cubicBezTo>
                      <a:pt x="3411653" y="8890"/>
                      <a:pt x="3482211" y="12700"/>
                      <a:pt x="3552769" y="16510"/>
                    </a:cubicBezTo>
                    <a:cubicBezTo>
                      <a:pt x="3569702" y="16510"/>
                      <a:pt x="3586637" y="16510"/>
                      <a:pt x="3600748" y="16510"/>
                    </a:cubicBezTo>
                    <a:cubicBezTo>
                      <a:pt x="3618527" y="17780"/>
                      <a:pt x="3627417" y="20320"/>
                      <a:pt x="3637577" y="21590"/>
                    </a:cubicBezTo>
                    <a:close/>
                    <a:moveTo>
                      <a:pt x="3647737" y="3586492"/>
                    </a:moveTo>
                    <a:cubicBezTo>
                      <a:pt x="3649007" y="3569982"/>
                      <a:pt x="3650277" y="3557282"/>
                      <a:pt x="3650277" y="3544582"/>
                    </a:cubicBezTo>
                    <a:cubicBezTo>
                      <a:pt x="3649007" y="3388812"/>
                      <a:pt x="3647737" y="3241285"/>
                      <a:pt x="3647737" y="3082623"/>
                    </a:cubicBezTo>
                    <a:cubicBezTo>
                      <a:pt x="3647737" y="3010251"/>
                      <a:pt x="3650277" y="2937880"/>
                      <a:pt x="3649007" y="2865507"/>
                    </a:cubicBezTo>
                    <a:cubicBezTo>
                      <a:pt x="3649007" y="2798703"/>
                      <a:pt x="3647737" y="2729114"/>
                      <a:pt x="3646467" y="2662310"/>
                    </a:cubicBezTo>
                    <a:cubicBezTo>
                      <a:pt x="3641387" y="2559319"/>
                      <a:pt x="3629957" y="427132"/>
                      <a:pt x="3629957" y="324141"/>
                    </a:cubicBezTo>
                    <a:cubicBezTo>
                      <a:pt x="3627417" y="237852"/>
                      <a:pt x="3624877" y="148779"/>
                      <a:pt x="3622337" y="63500"/>
                    </a:cubicBezTo>
                    <a:cubicBezTo>
                      <a:pt x="3621067" y="44450"/>
                      <a:pt x="3619797" y="43180"/>
                      <a:pt x="3592281" y="41910"/>
                    </a:cubicBezTo>
                    <a:cubicBezTo>
                      <a:pt x="3583814" y="41910"/>
                      <a:pt x="3578170" y="41910"/>
                      <a:pt x="3569702" y="40640"/>
                    </a:cubicBezTo>
                    <a:cubicBezTo>
                      <a:pt x="3499145" y="36830"/>
                      <a:pt x="3425765" y="31750"/>
                      <a:pt x="3355207" y="30480"/>
                    </a:cubicBezTo>
                    <a:cubicBezTo>
                      <a:pt x="3183046" y="26670"/>
                      <a:pt x="3008063" y="25400"/>
                      <a:pt x="2835902" y="22860"/>
                    </a:cubicBezTo>
                    <a:cubicBezTo>
                      <a:pt x="2810501" y="22860"/>
                      <a:pt x="2782278" y="22860"/>
                      <a:pt x="2756877" y="22860"/>
                    </a:cubicBezTo>
                    <a:cubicBezTo>
                      <a:pt x="2714543" y="22860"/>
                      <a:pt x="2672208" y="22860"/>
                      <a:pt x="2632695" y="22860"/>
                    </a:cubicBezTo>
                    <a:cubicBezTo>
                      <a:pt x="2542382" y="22860"/>
                      <a:pt x="2452068" y="22860"/>
                      <a:pt x="2364576" y="24130"/>
                    </a:cubicBezTo>
                    <a:cubicBezTo>
                      <a:pt x="2288373" y="25400"/>
                      <a:pt x="1004222" y="29210"/>
                      <a:pt x="928020" y="29210"/>
                    </a:cubicBezTo>
                    <a:cubicBezTo>
                      <a:pt x="803838" y="29210"/>
                      <a:pt x="679656" y="26670"/>
                      <a:pt x="555475" y="33020"/>
                    </a:cubicBezTo>
                    <a:cubicBezTo>
                      <a:pt x="490562" y="36830"/>
                      <a:pt x="428471" y="36830"/>
                      <a:pt x="366380" y="38100"/>
                    </a:cubicBezTo>
                    <a:cubicBezTo>
                      <a:pt x="259132" y="41910"/>
                      <a:pt x="151884" y="45720"/>
                      <a:pt x="49530" y="50800"/>
                    </a:cubicBezTo>
                    <a:cubicBezTo>
                      <a:pt x="36830" y="50800"/>
                      <a:pt x="34290" y="53340"/>
                      <a:pt x="33020" y="73623"/>
                    </a:cubicBezTo>
                    <a:cubicBezTo>
                      <a:pt x="31750" y="123727"/>
                      <a:pt x="31750" y="173831"/>
                      <a:pt x="30480" y="223934"/>
                    </a:cubicBezTo>
                    <a:cubicBezTo>
                      <a:pt x="29210" y="307440"/>
                      <a:pt x="26670" y="388163"/>
                      <a:pt x="25400" y="471669"/>
                    </a:cubicBezTo>
                    <a:cubicBezTo>
                      <a:pt x="20320" y="560742"/>
                      <a:pt x="26670" y="2737465"/>
                      <a:pt x="29210" y="2826538"/>
                    </a:cubicBezTo>
                    <a:cubicBezTo>
                      <a:pt x="29210" y="2921178"/>
                      <a:pt x="29210" y="3018602"/>
                      <a:pt x="30480" y="3113242"/>
                    </a:cubicBezTo>
                    <a:cubicBezTo>
                      <a:pt x="30480" y="3182830"/>
                      <a:pt x="33020" y="3252419"/>
                      <a:pt x="33020" y="3322007"/>
                    </a:cubicBezTo>
                    <a:cubicBezTo>
                      <a:pt x="33020" y="3397162"/>
                      <a:pt x="33020" y="3472318"/>
                      <a:pt x="31750" y="3544582"/>
                    </a:cubicBezTo>
                    <a:cubicBezTo>
                      <a:pt x="31750" y="3548392"/>
                      <a:pt x="31750" y="3550932"/>
                      <a:pt x="31750" y="3554742"/>
                    </a:cubicBezTo>
                    <a:cubicBezTo>
                      <a:pt x="31750" y="3564902"/>
                      <a:pt x="35560" y="3568712"/>
                      <a:pt x="44450" y="3568712"/>
                    </a:cubicBezTo>
                    <a:cubicBezTo>
                      <a:pt x="70037" y="3568712"/>
                      <a:pt x="109550" y="3569982"/>
                      <a:pt x="146240" y="3569982"/>
                    </a:cubicBezTo>
                    <a:cubicBezTo>
                      <a:pt x="199864" y="3569982"/>
                      <a:pt x="256310" y="3567442"/>
                      <a:pt x="309934" y="3569982"/>
                    </a:cubicBezTo>
                    <a:cubicBezTo>
                      <a:pt x="397425" y="3573792"/>
                      <a:pt x="484917" y="3576332"/>
                      <a:pt x="572409" y="3575062"/>
                    </a:cubicBezTo>
                    <a:cubicBezTo>
                      <a:pt x="628855" y="3573792"/>
                      <a:pt x="682479" y="3576332"/>
                      <a:pt x="738925" y="3576332"/>
                    </a:cubicBezTo>
                    <a:cubicBezTo>
                      <a:pt x="820772" y="3576332"/>
                      <a:pt x="902619" y="3575062"/>
                      <a:pt x="984466" y="3576332"/>
                    </a:cubicBezTo>
                    <a:cubicBezTo>
                      <a:pt x="1105825" y="3577602"/>
                      <a:pt x="2437956" y="3567442"/>
                      <a:pt x="2562138" y="3569982"/>
                    </a:cubicBezTo>
                    <a:cubicBezTo>
                      <a:pt x="2615762" y="3571252"/>
                      <a:pt x="2669385" y="3572522"/>
                      <a:pt x="2720187" y="3572522"/>
                    </a:cubicBezTo>
                    <a:cubicBezTo>
                      <a:pt x="2813323" y="3575062"/>
                      <a:pt x="2903637" y="3571252"/>
                      <a:pt x="2996774" y="3575062"/>
                    </a:cubicBezTo>
                    <a:cubicBezTo>
                      <a:pt x="3072976" y="3577602"/>
                      <a:pt x="3149178" y="3577602"/>
                      <a:pt x="3225381" y="3580142"/>
                    </a:cubicBezTo>
                    <a:cubicBezTo>
                      <a:pt x="3338273" y="3583952"/>
                      <a:pt x="3451165" y="3586492"/>
                      <a:pt x="3564058" y="3587762"/>
                    </a:cubicBezTo>
                    <a:cubicBezTo>
                      <a:pt x="3606393" y="3587762"/>
                      <a:pt x="3627417" y="3586492"/>
                      <a:pt x="3647737" y="3586492"/>
                    </a:cubicBezTo>
                    <a:close/>
                  </a:path>
                </a:pathLst>
              </a:custGeom>
              <a:solidFill>
                <a:srgbClr val="568F90"/>
              </a:solidFill>
            </p:spPr>
            <p:txBody>
              <a:bodyPr/>
              <a:lstStyle/>
              <a:p>
                <a:endParaRPr lang="en-US" dirty="0"/>
              </a:p>
            </p:txBody>
          </p:sp>
        </p:grpSp>
        <p:sp>
          <p:nvSpPr>
            <p:cNvPr id="17" name="Freeform 14">
              <a:extLst>
                <a:ext uri="{FF2B5EF4-FFF2-40B4-BE49-F238E27FC236}">
                  <a16:creationId xmlns:a16="http://schemas.microsoft.com/office/drawing/2014/main" id="{FC626F4F-B8C8-163B-E307-919B21B8397A}"/>
                </a:ext>
              </a:extLst>
            </p:cNvPr>
            <p:cNvSpPr/>
            <p:nvPr/>
          </p:nvSpPr>
          <p:spPr>
            <a:xfrm>
              <a:off x="2224798" y="0"/>
              <a:ext cx="2750817" cy="905269"/>
            </a:xfrm>
            <a:custGeom>
              <a:avLst/>
              <a:gdLst/>
              <a:ahLst/>
              <a:cxnLst/>
              <a:rect l="l" t="t" r="r" b="b"/>
              <a:pathLst>
                <a:path w="2750817" h="905269">
                  <a:moveTo>
                    <a:pt x="0" y="0"/>
                  </a:moveTo>
                  <a:lnTo>
                    <a:pt x="2750816" y="0"/>
                  </a:lnTo>
                  <a:lnTo>
                    <a:pt x="2750816" y="905269"/>
                  </a:lnTo>
                  <a:lnTo>
                    <a:pt x="0" y="90526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nchor="ctr"/>
            <a:lstStyle/>
            <a:p>
              <a:pPr algn="ctr"/>
              <a:r>
                <a:rPr lang="en-US" sz="3200" dirty="0">
                  <a:solidFill>
                    <a:schemeClr val="bg1"/>
                  </a:solidFill>
                  <a:latin typeface="#9Slide07 IcielBC Cubano Normal" panose="00000500000000000000" pitchFamily="2" charset="0"/>
                </a:rPr>
                <a:t>VIỆC LÀM</a:t>
              </a:r>
            </a:p>
          </p:txBody>
        </p:sp>
      </p:grpSp>
    </p:spTree>
    <p:extLst>
      <p:ext uri="{BB962C8B-B14F-4D97-AF65-F5344CB8AC3E}">
        <p14:creationId xmlns:p14="http://schemas.microsoft.com/office/powerpoint/2010/main" val="8021459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E593"/>
        </a:solidFill>
        <a:effectLst/>
      </p:bgPr>
    </p:bg>
    <p:spTree>
      <p:nvGrpSpPr>
        <p:cNvPr id="1" name=""/>
        <p:cNvGrpSpPr/>
        <p:nvPr/>
      </p:nvGrpSpPr>
      <p:grpSpPr>
        <a:xfrm>
          <a:off x="0" y="0"/>
          <a:ext cx="0" cy="0"/>
          <a:chOff x="0" y="0"/>
          <a:chExt cx="0" cy="0"/>
        </a:xfrm>
      </p:grpSpPr>
      <p:sp>
        <p:nvSpPr>
          <p:cNvPr id="6" name="Freeform 6"/>
          <p:cNvSpPr/>
          <p:nvPr/>
        </p:nvSpPr>
        <p:spPr>
          <a:xfrm rot="-1642097" flipH="1">
            <a:off x="19240262" y="1503716"/>
            <a:ext cx="1001448" cy="1071588"/>
          </a:xfrm>
          <a:custGeom>
            <a:avLst/>
            <a:gdLst/>
            <a:ahLst/>
            <a:cxnLst/>
            <a:rect l="l" t="t" r="r" b="b"/>
            <a:pathLst>
              <a:path w="1001448" h="1071588">
                <a:moveTo>
                  <a:pt x="1001448" y="0"/>
                </a:moveTo>
                <a:lnTo>
                  <a:pt x="0" y="0"/>
                </a:lnTo>
                <a:lnTo>
                  <a:pt x="0" y="1071587"/>
                </a:lnTo>
                <a:lnTo>
                  <a:pt x="1001448" y="1071587"/>
                </a:lnTo>
                <a:lnTo>
                  <a:pt x="1001448"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Rectangle: Single Corner Snipped 6">
            <a:extLst>
              <a:ext uri="{FF2B5EF4-FFF2-40B4-BE49-F238E27FC236}">
                <a16:creationId xmlns:a16="http://schemas.microsoft.com/office/drawing/2014/main" id="{7C0FB182-F981-342B-5A7F-9290C38D4B47}"/>
              </a:ext>
            </a:extLst>
          </p:cNvPr>
          <p:cNvSpPr/>
          <p:nvPr/>
        </p:nvSpPr>
        <p:spPr>
          <a:xfrm>
            <a:off x="0" y="30480"/>
            <a:ext cx="5334000" cy="914400"/>
          </a:xfrm>
          <a:prstGeom prst="snip1Rect">
            <a:avLst/>
          </a:prstGeom>
          <a:solidFill>
            <a:srgbClr val="FFE59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EFBD"/>
                </a:solidFill>
                <a:effectLst/>
                <a:uLnTx/>
                <a:uFillTx/>
                <a:latin typeface="#9Slide03 Bebas Neue Bold" panose="020B0606020202050201" pitchFamily="34" charset="0"/>
                <a:ea typeface="+mn-ea"/>
                <a:cs typeface="+mn-cs"/>
              </a:rPr>
              <a:t>I. ĐẶC ĐIỂM NGUỒN LAO ĐỘNG</a:t>
            </a:r>
          </a:p>
        </p:txBody>
      </p:sp>
      <p:sp>
        <p:nvSpPr>
          <p:cNvPr id="8" name="Rectangle: Single Corner Snipped 7">
            <a:extLst>
              <a:ext uri="{FF2B5EF4-FFF2-40B4-BE49-F238E27FC236}">
                <a16:creationId xmlns:a16="http://schemas.microsoft.com/office/drawing/2014/main" id="{69B57174-60AC-759E-085C-DBAD758DD832}"/>
              </a:ext>
            </a:extLst>
          </p:cNvPr>
          <p:cNvSpPr/>
          <p:nvPr/>
        </p:nvSpPr>
        <p:spPr>
          <a:xfrm>
            <a:off x="5638800" y="30480"/>
            <a:ext cx="4876800" cy="914400"/>
          </a:xfrm>
          <a:prstGeom prst="snip1Rect">
            <a:avLst/>
          </a:prstGeom>
          <a:solidFill>
            <a:srgbClr val="FFE59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EFBD"/>
                </a:solidFill>
                <a:effectLst/>
                <a:uLnTx/>
                <a:uFillTx/>
                <a:latin typeface="#9Slide03 Bebas Neue Bold" panose="020B0606020202050201" pitchFamily="34" charset="0"/>
                <a:ea typeface="+mn-ea"/>
                <a:cs typeface="+mn-cs"/>
              </a:rPr>
              <a:t>II. SỬ DỤNG LAO ĐỘNG</a:t>
            </a:r>
          </a:p>
        </p:txBody>
      </p:sp>
      <p:sp>
        <p:nvSpPr>
          <p:cNvPr id="9" name="Rectangle: Single Corner Snipped 8">
            <a:extLst>
              <a:ext uri="{FF2B5EF4-FFF2-40B4-BE49-F238E27FC236}">
                <a16:creationId xmlns:a16="http://schemas.microsoft.com/office/drawing/2014/main" id="{400324FD-40A1-566A-814E-73AD4C3871C5}"/>
              </a:ext>
            </a:extLst>
          </p:cNvPr>
          <p:cNvSpPr/>
          <p:nvPr/>
        </p:nvSpPr>
        <p:spPr>
          <a:xfrm>
            <a:off x="10668000" y="0"/>
            <a:ext cx="7284720" cy="944880"/>
          </a:xfrm>
          <a:prstGeom prst="snip1Rect">
            <a:avLst/>
          </a:prstGeom>
          <a:solidFill>
            <a:srgbClr val="00B05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bg1"/>
                </a:solidFill>
                <a:effectLst/>
                <a:uLnTx/>
                <a:uFillTx/>
                <a:latin typeface="#9Slide03 Bebas Neue Bold" panose="020B0606020202050201" pitchFamily="34" charset="0"/>
                <a:ea typeface="+mn-ea"/>
                <a:cs typeface="+mn-cs"/>
              </a:rPr>
              <a:t>III. VẤN ĐỀ VIỆC LÀ VÀ HƯỚNG GIẢI QUYẾT</a:t>
            </a:r>
          </a:p>
        </p:txBody>
      </p:sp>
      <p:pic>
        <p:nvPicPr>
          <p:cNvPr id="3" name="Picture 2" descr="A group of people in blue suits&#10;&#10;Description automatically generated">
            <a:extLst>
              <a:ext uri="{FF2B5EF4-FFF2-40B4-BE49-F238E27FC236}">
                <a16:creationId xmlns:a16="http://schemas.microsoft.com/office/drawing/2014/main" id="{6AE5F6EA-5E4F-C54A-3CAB-67E261D64F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7000" y="4107172"/>
            <a:ext cx="2941564" cy="1805955"/>
          </a:xfrm>
          <a:prstGeom prst="rect">
            <a:avLst/>
          </a:prstGeom>
          <a:ln>
            <a:noFill/>
          </a:ln>
          <a:effectLst>
            <a:outerShdw blurRad="292100" dist="139700" dir="2700000" algn="tl" rotWithShape="0">
              <a:srgbClr val="333333">
                <a:alpha val="65000"/>
              </a:srgbClr>
            </a:outerShdw>
          </a:effectLst>
        </p:spPr>
      </p:pic>
      <p:pic>
        <p:nvPicPr>
          <p:cNvPr id="5" name="Picture 4" descr="A group of people sitting at a table&#10;&#10;Description automatically generated">
            <a:extLst>
              <a:ext uri="{FF2B5EF4-FFF2-40B4-BE49-F238E27FC236}">
                <a16:creationId xmlns:a16="http://schemas.microsoft.com/office/drawing/2014/main" id="{AE31A209-A14A-E8D8-D30A-3DD8F82207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67000" y="10256520"/>
            <a:ext cx="2585726" cy="1939295"/>
          </a:xfrm>
          <a:prstGeom prst="rect">
            <a:avLst/>
          </a:prstGeom>
          <a:ln>
            <a:noFill/>
          </a:ln>
          <a:effectLst>
            <a:outerShdw blurRad="292100" dist="139700" dir="2700000" algn="tl" rotWithShape="0">
              <a:srgbClr val="333333">
                <a:alpha val="65000"/>
              </a:srgbClr>
            </a:outerShdw>
          </a:effectLst>
        </p:spPr>
      </p:pic>
      <p:sp>
        <p:nvSpPr>
          <p:cNvPr id="2" name="Freeform: Shape 1">
            <a:extLst>
              <a:ext uri="{FF2B5EF4-FFF2-40B4-BE49-F238E27FC236}">
                <a16:creationId xmlns:a16="http://schemas.microsoft.com/office/drawing/2014/main" id="{F721568E-C6C4-A123-23C9-7F7B20C2E0BC}"/>
              </a:ext>
            </a:extLst>
          </p:cNvPr>
          <p:cNvSpPr/>
          <p:nvPr/>
        </p:nvSpPr>
        <p:spPr>
          <a:xfrm>
            <a:off x="-76200" y="-266700"/>
            <a:ext cx="18440400" cy="10553700"/>
          </a:xfrm>
          <a:custGeom>
            <a:avLst/>
            <a:gdLst>
              <a:gd name="connsiteX0" fmla="*/ 7162800 w 10858500"/>
              <a:gd name="connsiteY0" fmla="*/ 0 h 7029450"/>
              <a:gd name="connsiteX1" fmla="*/ 10858500 w 10858500"/>
              <a:gd name="connsiteY1" fmla="*/ 0 h 7029450"/>
              <a:gd name="connsiteX2" fmla="*/ 10858500 w 10858500"/>
              <a:gd name="connsiteY2" fmla="*/ 7029450 h 7029450"/>
              <a:gd name="connsiteX3" fmla="*/ 0 w 10858500"/>
              <a:gd name="connsiteY3" fmla="*/ 7029450 h 7029450"/>
              <a:gd name="connsiteX4" fmla="*/ 0 w 10858500"/>
              <a:gd name="connsiteY4" fmla="*/ 19050 h 7029450"/>
              <a:gd name="connsiteX5" fmla="*/ 4171950 w 10858500"/>
              <a:gd name="connsiteY5" fmla="*/ 19050 h 7029450"/>
              <a:gd name="connsiteX6" fmla="*/ 4171950 w 10858500"/>
              <a:gd name="connsiteY6" fmla="*/ 19050 h 702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58500" h="7029450">
                <a:moveTo>
                  <a:pt x="7162800" y="0"/>
                </a:moveTo>
                <a:lnTo>
                  <a:pt x="10858500" y="0"/>
                </a:lnTo>
                <a:lnTo>
                  <a:pt x="10858500" y="7029450"/>
                </a:lnTo>
                <a:lnTo>
                  <a:pt x="0" y="7029450"/>
                </a:lnTo>
                <a:lnTo>
                  <a:pt x="0" y="19050"/>
                </a:lnTo>
                <a:lnTo>
                  <a:pt x="4171950" y="19050"/>
                </a:lnTo>
                <a:lnTo>
                  <a:pt x="4171950" y="19050"/>
                </a:lnTo>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group of people sitting at a table&#10;&#10;Description automatically generated">
            <a:extLst>
              <a:ext uri="{FF2B5EF4-FFF2-40B4-BE49-F238E27FC236}">
                <a16:creationId xmlns:a16="http://schemas.microsoft.com/office/drawing/2014/main" id="{473E3E61-DCD7-A4A0-0393-51F93652A62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30000" y="10287000"/>
            <a:ext cx="2677272" cy="2007954"/>
          </a:xfrm>
          <a:prstGeom prst="rect">
            <a:avLst/>
          </a:prstGeom>
          <a:ln>
            <a:noFill/>
          </a:ln>
          <a:effectLst>
            <a:outerShdw blurRad="292100" dist="139700" dir="2700000" algn="tl" rotWithShape="0">
              <a:srgbClr val="333333">
                <a:alpha val="65000"/>
              </a:srgbClr>
            </a:outerShdw>
          </a:effectLst>
        </p:spPr>
      </p:pic>
      <p:pic>
        <p:nvPicPr>
          <p:cNvPr id="10" name="Picture 9" descr="A cartoon character standing in a circle of arrows&#10;&#10;Description automatically generated">
            <a:extLst>
              <a:ext uri="{FF2B5EF4-FFF2-40B4-BE49-F238E27FC236}">
                <a16:creationId xmlns:a16="http://schemas.microsoft.com/office/drawing/2014/main" id="{02EDE797-BB3B-6F23-13ED-8D077BCB7B3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291746" y="2823892"/>
            <a:ext cx="2932828" cy="2932828"/>
          </a:xfrm>
          <a:prstGeom prst="rect">
            <a:avLst/>
          </a:prstGeom>
          <a:ln>
            <a:noFill/>
          </a:ln>
          <a:effectLst>
            <a:outerShdw blurRad="292100" dist="139700" dir="2700000" algn="tl" rotWithShape="0">
              <a:srgbClr val="333333">
                <a:alpha val="65000"/>
              </a:srgbClr>
            </a:outerShdw>
          </a:effectLst>
        </p:spPr>
      </p:pic>
      <p:sp>
        <p:nvSpPr>
          <p:cNvPr id="18" name="TextBox 17">
            <a:extLst>
              <a:ext uri="{FF2B5EF4-FFF2-40B4-BE49-F238E27FC236}">
                <a16:creationId xmlns:a16="http://schemas.microsoft.com/office/drawing/2014/main" id="{251E296C-B802-5DC1-0009-6F0DBB97A145}"/>
              </a:ext>
            </a:extLst>
          </p:cNvPr>
          <p:cNvSpPr txBox="1"/>
          <p:nvPr/>
        </p:nvSpPr>
        <p:spPr>
          <a:xfrm>
            <a:off x="1143000" y="1226795"/>
            <a:ext cx="4994395" cy="755400"/>
          </a:xfrm>
          <a:prstGeom prst="rect">
            <a:avLst/>
          </a:prstGeom>
          <a:noFill/>
        </p:spPr>
        <p:txBody>
          <a:bodyPr wrap="square">
            <a:spAutoFit/>
          </a:bodyPr>
          <a:lstStyle/>
          <a:p>
            <a:pPr marL="277813">
              <a:lnSpc>
                <a:spcPct val="150000"/>
              </a:lnSpc>
              <a:buFont typeface="Wingdings" panose="05000000000000000000" pitchFamily="2" charset="2"/>
              <a:buChar char="v"/>
            </a:pPr>
            <a:r>
              <a:rPr lang="vi-VN" sz="3200" b="1" dirty="0">
                <a:solidFill>
                  <a:srgbClr val="0070C0"/>
                </a:solidFill>
                <a:latin typeface="#9Slide03 Oswald Light" panose="00000400000000000000" pitchFamily="2" charset="0"/>
              </a:rPr>
              <a:t>Nhiệm vụ </a:t>
            </a:r>
            <a:r>
              <a:rPr lang="en-US" sz="3200" b="1" dirty="0">
                <a:solidFill>
                  <a:srgbClr val="0070C0"/>
                </a:solidFill>
                <a:latin typeface="#9Slide03 Oswald Light" panose="00000400000000000000" pitchFamily="2" charset="0"/>
              </a:rPr>
              <a:t>2</a:t>
            </a:r>
            <a:r>
              <a:rPr lang="vi-VN" sz="3200" b="1" dirty="0">
                <a:solidFill>
                  <a:srgbClr val="0070C0"/>
                </a:solidFill>
                <a:latin typeface="#9Slide03 Oswald Light" panose="00000400000000000000" pitchFamily="2" charset="0"/>
              </a:rPr>
              <a:t>: </a:t>
            </a:r>
            <a:r>
              <a:rPr lang="en-US" sz="3200" b="1" dirty="0">
                <a:solidFill>
                  <a:srgbClr val="0070C0"/>
                </a:solidFill>
                <a:latin typeface="#9Slide03 Oswald Light" panose="00000400000000000000" pitchFamily="2" charset="0"/>
              </a:rPr>
              <a:t> “</a:t>
            </a:r>
            <a:r>
              <a:rPr lang="en-US" sz="3200" b="1" dirty="0" err="1">
                <a:solidFill>
                  <a:srgbClr val="0070C0"/>
                </a:solidFill>
                <a:latin typeface="#9Slide03 Oswald Light" panose="00000400000000000000" pitchFamily="2" charset="0"/>
              </a:rPr>
              <a:t>Công</a:t>
            </a:r>
            <a:r>
              <a:rPr lang="en-US" sz="3200" b="1" dirty="0">
                <a:solidFill>
                  <a:srgbClr val="0070C0"/>
                </a:solidFill>
                <a:latin typeface="#9Slide03 Oswald Light" panose="00000400000000000000" pitchFamily="2" charset="0"/>
              </a:rPr>
              <a:t> </a:t>
            </a:r>
            <a:r>
              <a:rPr lang="en-US" sz="3200" b="1" dirty="0" err="1">
                <a:solidFill>
                  <a:srgbClr val="0070C0"/>
                </a:solidFill>
                <a:latin typeface="#9Slide03 Oswald Light" panose="00000400000000000000" pitchFamily="2" charset="0"/>
              </a:rPr>
              <a:t>não</a:t>
            </a:r>
            <a:r>
              <a:rPr lang="en-US" sz="3200" b="1" dirty="0">
                <a:solidFill>
                  <a:srgbClr val="0070C0"/>
                </a:solidFill>
                <a:latin typeface="#9Slide03 Oswald Light" panose="00000400000000000000" pitchFamily="2" charset="0"/>
              </a:rPr>
              <a:t>”</a:t>
            </a:r>
          </a:p>
        </p:txBody>
      </p:sp>
      <p:sp>
        <p:nvSpPr>
          <p:cNvPr id="11" name="TextBox 10">
            <a:extLst>
              <a:ext uri="{FF2B5EF4-FFF2-40B4-BE49-F238E27FC236}">
                <a16:creationId xmlns:a16="http://schemas.microsoft.com/office/drawing/2014/main" id="{519968D8-4CA3-B56B-5BDF-1EC33FAF0FF8}"/>
              </a:ext>
            </a:extLst>
          </p:cNvPr>
          <p:cNvSpPr txBox="1"/>
          <p:nvPr/>
        </p:nvSpPr>
        <p:spPr>
          <a:xfrm>
            <a:off x="2438400" y="2298296"/>
            <a:ext cx="8602648" cy="3257815"/>
          </a:xfrm>
          <a:prstGeom prst="rect">
            <a:avLst/>
          </a:prstGeom>
          <a:noFill/>
          <a:ln>
            <a:solidFill>
              <a:srgbClr val="002060"/>
            </a:solidFill>
          </a:ln>
        </p:spPr>
        <p:txBody>
          <a:bodyPr wrap="square">
            <a:spAutoFit/>
          </a:bodyPr>
          <a:lstStyle/>
          <a:p>
            <a:pPr marL="342900" indent="-342900" algn="just">
              <a:lnSpc>
                <a:spcPct val="150000"/>
              </a:lnSpc>
              <a:buFont typeface="Wingdings" panose="05000000000000000000" pitchFamily="2" charset="2"/>
              <a:buChar char="Ø"/>
            </a:pPr>
            <a:r>
              <a:rPr lang="vi-VN" sz="2800" b="1" dirty="0">
                <a:latin typeface="#9Slide03 Oswald Light" panose="00000400000000000000" pitchFamily="2" charset="0"/>
              </a:rPr>
              <a:t>Bước 1: </a:t>
            </a:r>
            <a:r>
              <a:rPr lang="vi-VN" sz="2800" dirty="0">
                <a:latin typeface="#9Slide03 Oswald Light" panose="00000400000000000000" pitchFamily="2" charset="0"/>
              </a:rPr>
              <a:t>Các thành viên </a:t>
            </a:r>
            <a:r>
              <a:rPr lang="en-US" sz="2800" dirty="0">
                <a:latin typeface="#9Slide03 Oswald Light" panose="00000400000000000000" pitchFamily="2" charset="0"/>
              </a:rPr>
              <a:t>“</a:t>
            </a:r>
            <a:r>
              <a:rPr lang="vi-VN" sz="2800" dirty="0">
                <a:latin typeface="#9Slide03 Oswald Light" panose="00000400000000000000" pitchFamily="2" charset="0"/>
              </a:rPr>
              <a:t>đọc </a:t>
            </a:r>
            <a:r>
              <a:rPr lang="en-US" sz="2800" dirty="0" err="1">
                <a:latin typeface="#9Slide03 Oswald Light" panose="00000400000000000000" pitchFamily="2" charset="0"/>
              </a:rPr>
              <a:t>tích</a:t>
            </a:r>
            <a:r>
              <a:rPr lang="en-US" sz="2800" dirty="0">
                <a:latin typeface="#9Slide03 Oswald Light" panose="00000400000000000000" pitchFamily="2" charset="0"/>
              </a:rPr>
              <a:t> </a:t>
            </a:r>
            <a:r>
              <a:rPr lang="en-US" sz="2800" dirty="0" err="1">
                <a:latin typeface="#9Slide03 Oswald Light" panose="00000400000000000000" pitchFamily="2" charset="0"/>
              </a:rPr>
              <a:t>cực</a:t>
            </a:r>
            <a:r>
              <a:rPr lang="en-US" sz="2800" dirty="0">
                <a:latin typeface="#9Slide03 Oswald Light" panose="00000400000000000000" pitchFamily="2" charset="0"/>
              </a:rPr>
              <a:t>”</a:t>
            </a:r>
            <a:r>
              <a:rPr lang="vi-VN" sz="2800" dirty="0">
                <a:latin typeface="#9Slide03 Oswald Light" panose="00000400000000000000" pitchFamily="2" charset="0"/>
              </a:rPr>
              <a:t> các phương hướng giải quyết thực trạng vấn đề việc làm trong SGK. </a:t>
            </a:r>
            <a:endParaRPr lang="en-US" sz="2800" dirty="0">
              <a:latin typeface="#9Slide03 Oswald Light" panose="00000400000000000000" pitchFamily="2" charset="0"/>
            </a:endParaRPr>
          </a:p>
          <a:p>
            <a:pPr marL="342900" indent="-342900" algn="just">
              <a:lnSpc>
                <a:spcPct val="150000"/>
              </a:lnSpc>
              <a:buFont typeface="Wingdings" panose="05000000000000000000" pitchFamily="2" charset="2"/>
              <a:buChar char="Ø"/>
            </a:pPr>
            <a:r>
              <a:rPr lang="vi-VN" sz="2800" b="1" dirty="0">
                <a:latin typeface="#9Slide03 Oswald Light" panose="00000400000000000000" pitchFamily="2" charset="0"/>
              </a:rPr>
              <a:t>Bước 2</a:t>
            </a:r>
            <a:r>
              <a:rPr lang="vi-VN" sz="2800" dirty="0">
                <a:latin typeface="#9Slide03 Oswald Light" panose="00000400000000000000" pitchFamily="2" charset="0"/>
              </a:rPr>
              <a:t>:</a:t>
            </a:r>
            <a:r>
              <a:rPr lang="en-US" sz="2800" dirty="0">
                <a:latin typeface="#9Slide03 Oswald Light" panose="00000400000000000000" pitchFamily="2" charset="0"/>
              </a:rPr>
              <a:t> L</a:t>
            </a:r>
            <a:r>
              <a:rPr lang="vi-VN" sz="2800" dirty="0" err="1">
                <a:latin typeface="#9Slide03 Oswald Light" panose="00000400000000000000" pitchFamily="2" charset="0"/>
              </a:rPr>
              <a:t>ần</a:t>
            </a:r>
            <a:r>
              <a:rPr lang="vi-VN" sz="2800" dirty="0">
                <a:latin typeface="#9Slide03 Oswald Light" panose="00000400000000000000" pitchFamily="2" charset="0"/>
              </a:rPr>
              <a:t> lượt chia sẻ các phương hướng</a:t>
            </a:r>
          </a:p>
          <a:p>
            <a:pPr marL="342900" indent="-342900" algn="just">
              <a:lnSpc>
                <a:spcPct val="150000"/>
              </a:lnSpc>
              <a:buFont typeface="Wingdings" panose="05000000000000000000" pitchFamily="2" charset="2"/>
              <a:buChar char="Ø"/>
            </a:pPr>
            <a:r>
              <a:rPr lang="vi-VN" sz="2800" b="1" dirty="0">
                <a:latin typeface="#9Slide03 Oswald Light" panose="00000400000000000000" pitchFamily="2" charset="0"/>
              </a:rPr>
              <a:t>Bước 3: </a:t>
            </a:r>
            <a:r>
              <a:rPr lang="vi-VN" sz="2800" dirty="0">
                <a:latin typeface="#9Slide03 Oswald Light" panose="00000400000000000000" pitchFamily="2" charset="0"/>
              </a:rPr>
              <a:t>Nhóm chốt các phương hướng</a:t>
            </a:r>
            <a:r>
              <a:rPr lang="en-US" sz="2800" dirty="0">
                <a:latin typeface="#9Slide03 Oswald Light" panose="00000400000000000000" pitchFamily="2" charset="0"/>
              </a:rPr>
              <a:t> </a:t>
            </a:r>
            <a:r>
              <a:rPr lang="en-US" sz="2800" dirty="0" err="1">
                <a:latin typeface="#9Slide03 Oswald Light" panose="00000400000000000000" pitchFamily="2" charset="0"/>
              </a:rPr>
              <a:t>để</a:t>
            </a:r>
            <a:r>
              <a:rPr lang="en-US" sz="2800" dirty="0">
                <a:latin typeface="#9Slide03 Oswald Light" panose="00000400000000000000" pitchFamily="2" charset="0"/>
              </a:rPr>
              <a:t> </a:t>
            </a:r>
            <a:r>
              <a:rPr lang="en-US" sz="2800" dirty="0" err="1">
                <a:latin typeface="#9Slide03 Oswald Light" panose="00000400000000000000" pitchFamily="2" charset="0"/>
              </a:rPr>
              <a:t>báo</a:t>
            </a:r>
            <a:r>
              <a:rPr lang="en-US" sz="2800" dirty="0">
                <a:latin typeface="#9Slide03 Oswald Light" panose="00000400000000000000" pitchFamily="2" charset="0"/>
              </a:rPr>
              <a:t> </a:t>
            </a:r>
            <a:r>
              <a:rPr lang="en-US" sz="2800" dirty="0" err="1">
                <a:latin typeface="#9Slide03 Oswald Light" panose="00000400000000000000" pitchFamily="2" charset="0"/>
              </a:rPr>
              <a:t>cao</a:t>
            </a:r>
            <a:endParaRPr lang="en-US" sz="2800" dirty="0">
              <a:latin typeface="#9Slide03 Oswald Light" panose="00000400000000000000" pitchFamily="2" charset="0"/>
            </a:endParaRPr>
          </a:p>
          <a:p>
            <a:pPr marL="396875" indent="-342900" algn="just">
              <a:lnSpc>
                <a:spcPct val="150000"/>
              </a:lnSpc>
              <a:buFont typeface="Wingdings" panose="05000000000000000000" pitchFamily="2" charset="2"/>
              <a:buChar char="Ø"/>
            </a:pPr>
            <a:r>
              <a:rPr lang="en-US" sz="2800" b="1" dirty="0" err="1">
                <a:latin typeface="#9Slide03 Oswald Light" panose="00000400000000000000" pitchFamily="2" charset="0"/>
              </a:rPr>
              <a:t>Thời</a:t>
            </a:r>
            <a:r>
              <a:rPr lang="en-US" sz="2800" b="1" dirty="0">
                <a:latin typeface="#9Slide03 Oswald Light" panose="00000400000000000000" pitchFamily="2" charset="0"/>
              </a:rPr>
              <a:t> </a:t>
            </a:r>
            <a:r>
              <a:rPr lang="en-US" sz="2800" b="1" dirty="0" err="1">
                <a:latin typeface="#9Slide03 Oswald Light" panose="00000400000000000000" pitchFamily="2" charset="0"/>
              </a:rPr>
              <a:t>gian</a:t>
            </a:r>
            <a:r>
              <a:rPr lang="en-US" sz="2800" b="1" dirty="0">
                <a:latin typeface="#9Slide03 Oswald Light" panose="00000400000000000000" pitchFamily="2" charset="0"/>
              </a:rPr>
              <a:t>: </a:t>
            </a:r>
            <a:r>
              <a:rPr lang="en-US" sz="2800" dirty="0">
                <a:latin typeface="#9Slide03 Oswald Light" panose="00000400000000000000" pitchFamily="2" charset="0"/>
              </a:rPr>
              <a:t>……… </a:t>
            </a:r>
            <a:r>
              <a:rPr lang="en-US" sz="2800" dirty="0" err="1">
                <a:latin typeface="#9Slide03 Oswald Light" panose="00000400000000000000" pitchFamily="2" charset="0"/>
              </a:rPr>
              <a:t>phút</a:t>
            </a:r>
            <a:endParaRPr lang="en-US" sz="2800" dirty="0">
              <a:latin typeface="#9Slide03 Oswald Light" panose="00000400000000000000" pitchFamily="2" charset="0"/>
            </a:endParaRPr>
          </a:p>
        </p:txBody>
      </p:sp>
      <p:pic>
        <p:nvPicPr>
          <p:cNvPr id="13" name="Picture 12" descr="A group of people sitting around a table with computers&#10;&#10;Description automatically generated">
            <a:extLst>
              <a:ext uri="{FF2B5EF4-FFF2-40B4-BE49-F238E27FC236}">
                <a16:creationId xmlns:a16="http://schemas.microsoft.com/office/drawing/2014/main" id="{B1EE8AC0-213D-1DA8-C88F-D338E98A05A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426235" y="3107720"/>
            <a:ext cx="4671736" cy="5165525"/>
          </a:xfrm>
          <a:prstGeom prst="rect">
            <a:avLst/>
          </a:prstGeom>
          <a:ln>
            <a:noFill/>
          </a:ln>
          <a:effectLst>
            <a:outerShdw blurRad="292100" dist="139700" dir="2700000" algn="tl" rotWithShape="0">
              <a:srgbClr val="333333">
                <a:alpha val="65000"/>
              </a:srgbClr>
            </a:outerShdw>
          </a:effectLst>
        </p:spPr>
      </p:pic>
      <p:graphicFrame>
        <p:nvGraphicFramePr>
          <p:cNvPr id="20" name="Table 19">
            <a:extLst>
              <a:ext uri="{FF2B5EF4-FFF2-40B4-BE49-F238E27FC236}">
                <a16:creationId xmlns:a16="http://schemas.microsoft.com/office/drawing/2014/main" id="{ABFD7D6D-517A-3D02-A86E-41DC70F43985}"/>
              </a:ext>
            </a:extLst>
          </p:cNvPr>
          <p:cNvGraphicFramePr>
            <a:graphicFrameLocks noGrp="1"/>
          </p:cNvGraphicFramePr>
          <p:nvPr>
            <p:extLst>
              <p:ext uri="{D42A27DB-BD31-4B8C-83A1-F6EECF244321}">
                <p14:modId xmlns:p14="http://schemas.microsoft.com/office/powerpoint/2010/main" val="1017270127"/>
              </p:ext>
            </p:extLst>
          </p:nvPr>
        </p:nvGraphicFramePr>
        <p:xfrm>
          <a:off x="326106" y="7057583"/>
          <a:ext cx="10774421" cy="2926078"/>
        </p:xfrm>
        <a:graphic>
          <a:graphicData uri="http://schemas.openxmlformats.org/drawingml/2006/table">
            <a:tbl>
              <a:tblPr firstRow="1" firstCol="1" bandRow="1">
                <a:tableStyleId>{5C22544A-7EE6-4342-B048-85BDC9FD1C3A}</a:tableStyleId>
              </a:tblPr>
              <a:tblGrid>
                <a:gridCol w="1573518">
                  <a:extLst>
                    <a:ext uri="{9D8B030D-6E8A-4147-A177-3AD203B41FA5}">
                      <a16:colId xmlns:a16="http://schemas.microsoft.com/office/drawing/2014/main" val="3904980719"/>
                    </a:ext>
                  </a:extLst>
                </a:gridCol>
                <a:gridCol w="1573518">
                  <a:extLst>
                    <a:ext uri="{9D8B030D-6E8A-4147-A177-3AD203B41FA5}">
                      <a16:colId xmlns:a16="http://schemas.microsoft.com/office/drawing/2014/main" val="2476693496"/>
                    </a:ext>
                  </a:extLst>
                </a:gridCol>
                <a:gridCol w="1328737">
                  <a:extLst>
                    <a:ext uri="{9D8B030D-6E8A-4147-A177-3AD203B41FA5}">
                      <a16:colId xmlns:a16="http://schemas.microsoft.com/office/drawing/2014/main" val="3169970317"/>
                    </a:ext>
                  </a:extLst>
                </a:gridCol>
                <a:gridCol w="1574662">
                  <a:extLst>
                    <a:ext uri="{9D8B030D-6E8A-4147-A177-3AD203B41FA5}">
                      <a16:colId xmlns:a16="http://schemas.microsoft.com/office/drawing/2014/main" val="2124304771"/>
                    </a:ext>
                  </a:extLst>
                </a:gridCol>
                <a:gridCol w="1574662">
                  <a:extLst>
                    <a:ext uri="{9D8B030D-6E8A-4147-A177-3AD203B41FA5}">
                      <a16:colId xmlns:a16="http://schemas.microsoft.com/office/drawing/2014/main" val="4189088252"/>
                    </a:ext>
                  </a:extLst>
                </a:gridCol>
                <a:gridCol w="1574662">
                  <a:extLst>
                    <a:ext uri="{9D8B030D-6E8A-4147-A177-3AD203B41FA5}">
                      <a16:colId xmlns:a16="http://schemas.microsoft.com/office/drawing/2014/main" val="1483462274"/>
                    </a:ext>
                  </a:extLst>
                </a:gridCol>
                <a:gridCol w="1574662">
                  <a:extLst>
                    <a:ext uri="{9D8B030D-6E8A-4147-A177-3AD203B41FA5}">
                      <a16:colId xmlns:a16="http://schemas.microsoft.com/office/drawing/2014/main" val="23023421"/>
                    </a:ext>
                  </a:extLst>
                </a:gridCol>
              </a:tblGrid>
              <a:tr h="596482">
                <a:tc rowSpan="2">
                  <a:txBody>
                    <a:bodyPr/>
                    <a:lstStyle/>
                    <a:p>
                      <a:pPr indent="180340" algn="ctr">
                        <a:lnSpc>
                          <a:spcPct val="107000"/>
                        </a:lnSpc>
                        <a:spcAft>
                          <a:spcPts val="600"/>
                        </a:spcAft>
                      </a:pPr>
                      <a:r>
                        <a:rPr lang="en-US" sz="2400">
                          <a:effectLst/>
                          <a:latin typeface="#9Slide03 Oswald Light" panose="00000400000000000000" pitchFamily="2" charset="0"/>
                        </a:rPr>
                        <a:t>Năm</a:t>
                      </a:r>
                      <a:endParaRPr lang="en-US" sz="2400">
                        <a:effectLst/>
                        <a:latin typeface="#9Slide03 Oswald Light" panose="00000400000000000000" pitchFamily="2" charset="0"/>
                        <a:ea typeface="Times New Roman" panose="02020603050405020304" pitchFamily="18" charset="0"/>
                      </a:endParaRPr>
                    </a:p>
                  </a:txBody>
                  <a:tcPr marL="68580" marR="68580" marT="0" marB="0" anchor="ctr"/>
                </a:tc>
                <a:tc gridSpan="3">
                  <a:txBody>
                    <a:bodyPr/>
                    <a:lstStyle/>
                    <a:p>
                      <a:pPr indent="180340" algn="ctr">
                        <a:lnSpc>
                          <a:spcPct val="107000"/>
                        </a:lnSpc>
                        <a:spcAft>
                          <a:spcPts val="600"/>
                        </a:spcAft>
                      </a:pPr>
                      <a:r>
                        <a:rPr lang="en-US" sz="2400" dirty="0" err="1">
                          <a:effectLst/>
                          <a:latin typeface="#9Slide03 Oswald Light" panose="00000400000000000000" pitchFamily="2" charset="0"/>
                        </a:rPr>
                        <a:t>Tỉ</a:t>
                      </a:r>
                      <a:r>
                        <a:rPr lang="en-US" sz="2400" dirty="0">
                          <a:effectLst/>
                          <a:latin typeface="#9Slide03 Oswald Light" panose="00000400000000000000" pitchFamily="2" charset="0"/>
                        </a:rPr>
                        <a:t> </a:t>
                      </a:r>
                      <a:r>
                        <a:rPr lang="en-US" sz="2400" dirty="0" err="1">
                          <a:effectLst/>
                          <a:latin typeface="#9Slide03 Oswald Light" panose="00000400000000000000" pitchFamily="2" charset="0"/>
                        </a:rPr>
                        <a:t>lệ</a:t>
                      </a:r>
                      <a:r>
                        <a:rPr lang="en-US" sz="2400" dirty="0">
                          <a:effectLst/>
                          <a:latin typeface="#9Slide03 Oswald Light" panose="00000400000000000000" pitchFamily="2" charset="0"/>
                        </a:rPr>
                        <a:t> </a:t>
                      </a:r>
                      <a:r>
                        <a:rPr lang="en-US" sz="2400" dirty="0" err="1">
                          <a:effectLst/>
                          <a:latin typeface="#9Slide03 Oswald Light" panose="00000400000000000000" pitchFamily="2" charset="0"/>
                        </a:rPr>
                        <a:t>thất</a:t>
                      </a:r>
                      <a:r>
                        <a:rPr lang="en-US" sz="2400" dirty="0">
                          <a:effectLst/>
                          <a:latin typeface="#9Slide03 Oswald Light" panose="00000400000000000000" pitchFamily="2" charset="0"/>
                        </a:rPr>
                        <a:t> </a:t>
                      </a:r>
                      <a:r>
                        <a:rPr lang="en-US" sz="2400" dirty="0" err="1">
                          <a:effectLst/>
                          <a:latin typeface="#9Slide03 Oswald Light" panose="00000400000000000000" pitchFamily="2" charset="0"/>
                        </a:rPr>
                        <a:t>nghiệp</a:t>
                      </a:r>
                      <a:endParaRPr lang="en-US" sz="2400" dirty="0">
                        <a:effectLst/>
                        <a:latin typeface="#9Slide03 Oswald Light" panose="00000400000000000000" pitchFamily="2" charset="0"/>
                        <a:ea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gridSpan="3">
                  <a:txBody>
                    <a:bodyPr/>
                    <a:lstStyle/>
                    <a:p>
                      <a:pPr indent="180340" algn="ctr">
                        <a:lnSpc>
                          <a:spcPct val="107000"/>
                        </a:lnSpc>
                        <a:spcAft>
                          <a:spcPts val="600"/>
                        </a:spcAft>
                      </a:pPr>
                      <a:r>
                        <a:rPr lang="en-US" sz="2400">
                          <a:effectLst/>
                          <a:latin typeface="#9Slide03 Oswald Light" panose="00000400000000000000" pitchFamily="2" charset="0"/>
                        </a:rPr>
                        <a:t>Tỉ lệ thiêu việc làm</a:t>
                      </a:r>
                      <a:endParaRPr lang="en-US" sz="2400">
                        <a:effectLst/>
                        <a:latin typeface="#9Slide03 Oswald Light" panose="00000400000000000000" pitchFamily="2" charset="0"/>
                        <a:ea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10629677"/>
                  </a:ext>
                </a:extLst>
              </a:tr>
              <a:tr h="540150">
                <a:tc vMerge="1">
                  <a:txBody>
                    <a:bodyPr/>
                    <a:lstStyle/>
                    <a:p>
                      <a:endParaRPr lang="en-US"/>
                    </a:p>
                  </a:txBody>
                  <a:tcPr/>
                </a:tc>
                <a:tc>
                  <a:txBody>
                    <a:bodyPr/>
                    <a:lstStyle/>
                    <a:p>
                      <a:pPr indent="180340" algn="ctr">
                        <a:lnSpc>
                          <a:spcPct val="107000"/>
                        </a:lnSpc>
                        <a:spcAft>
                          <a:spcPts val="600"/>
                        </a:spcAft>
                      </a:pPr>
                      <a:r>
                        <a:rPr lang="en-US" sz="2400" dirty="0" err="1">
                          <a:effectLst/>
                          <a:latin typeface="#9Slide03 Oswald Light" panose="00000400000000000000" pitchFamily="2" charset="0"/>
                        </a:rPr>
                        <a:t>Cả</a:t>
                      </a:r>
                      <a:r>
                        <a:rPr lang="en-US" sz="2400" dirty="0">
                          <a:effectLst/>
                          <a:latin typeface="#9Slide03 Oswald Light" panose="00000400000000000000" pitchFamily="2" charset="0"/>
                        </a:rPr>
                        <a:t> </a:t>
                      </a:r>
                      <a:r>
                        <a:rPr lang="en-US" sz="2400" dirty="0" err="1">
                          <a:effectLst/>
                          <a:latin typeface="#9Slide03 Oswald Light" panose="00000400000000000000" pitchFamily="2" charset="0"/>
                        </a:rPr>
                        <a:t>nước</a:t>
                      </a:r>
                      <a:endParaRPr lang="en-US" sz="2400" dirty="0">
                        <a:effectLst/>
                        <a:latin typeface="#9Slide03 Oswald Light" panose="00000400000000000000" pitchFamily="2" charset="0"/>
                        <a:ea typeface="Times New Roman" panose="02020603050405020304" pitchFamily="18" charset="0"/>
                      </a:endParaRPr>
                    </a:p>
                  </a:txBody>
                  <a:tcPr marL="68580" marR="68580" marT="0" marB="0" anchor="ctr"/>
                </a:tc>
                <a:tc>
                  <a:txBody>
                    <a:bodyPr/>
                    <a:lstStyle/>
                    <a:p>
                      <a:pPr indent="180340" algn="ctr">
                        <a:lnSpc>
                          <a:spcPct val="107000"/>
                        </a:lnSpc>
                        <a:spcAft>
                          <a:spcPts val="600"/>
                        </a:spcAft>
                      </a:pPr>
                      <a:r>
                        <a:rPr lang="en-US" sz="2400">
                          <a:effectLst/>
                          <a:latin typeface="#9Slide03 Oswald Light" panose="00000400000000000000" pitchFamily="2" charset="0"/>
                        </a:rPr>
                        <a:t>Thành thị</a:t>
                      </a:r>
                      <a:endParaRPr lang="en-US" sz="2400">
                        <a:effectLst/>
                        <a:latin typeface="#9Slide03 Oswald Light" panose="00000400000000000000" pitchFamily="2" charset="0"/>
                        <a:ea typeface="Times New Roman" panose="02020603050405020304" pitchFamily="18" charset="0"/>
                      </a:endParaRPr>
                    </a:p>
                  </a:txBody>
                  <a:tcPr marL="68580" marR="68580" marT="0" marB="0" anchor="ctr"/>
                </a:tc>
                <a:tc>
                  <a:txBody>
                    <a:bodyPr/>
                    <a:lstStyle/>
                    <a:p>
                      <a:pPr indent="180340" algn="ctr">
                        <a:lnSpc>
                          <a:spcPct val="107000"/>
                        </a:lnSpc>
                        <a:spcAft>
                          <a:spcPts val="600"/>
                        </a:spcAft>
                      </a:pPr>
                      <a:r>
                        <a:rPr lang="en-US" sz="2400">
                          <a:effectLst/>
                          <a:latin typeface="#9Slide03 Oswald Light" panose="00000400000000000000" pitchFamily="2" charset="0"/>
                        </a:rPr>
                        <a:t>Nông thôn</a:t>
                      </a:r>
                      <a:endParaRPr lang="en-US" sz="2400">
                        <a:effectLst/>
                        <a:latin typeface="#9Slide03 Oswald Light" panose="00000400000000000000" pitchFamily="2" charset="0"/>
                        <a:ea typeface="Times New Roman" panose="02020603050405020304" pitchFamily="18" charset="0"/>
                      </a:endParaRPr>
                    </a:p>
                  </a:txBody>
                  <a:tcPr marL="68580" marR="68580" marT="0" marB="0" anchor="ctr"/>
                </a:tc>
                <a:tc>
                  <a:txBody>
                    <a:bodyPr/>
                    <a:lstStyle/>
                    <a:p>
                      <a:pPr indent="180340" algn="ctr">
                        <a:lnSpc>
                          <a:spcPct val="107000"/>
                        </a:lnSpc>
                        <a:spcAft>
                          <a:spcPts val="600"/>
                        </a:spcAft>
                      </a:pPr>
                      <a:r>
                        <a:rPr lang="en-US" sz="2400">
                          <a:effectLst/>
                          <a:latin typeface="#9Slide03 Oswald Light" panose="00000400000000000000" pitchFamily="2" charset="0"/>
                        </a:rPr>
                        <a:t>Cả nước</a:t>
                      </a:r>
                      <a:endParaRPr lang="en-US" sz="2400">
                        <a:effectLst/>
                        <a:latin typeface="#9Slide03 Oswald Light" panose="00000400000000000000" pitchFamily="2" charset="0"/>
                        <a:ea typeface="Times New Roman" panose="02020603050405020304" pitchFamily="18" charset="0"/>
                      </a:endParaRPr>
                    </a:p>
                  </a:txBody>
                  <a:tcPr marL="68580" marR="68580" marT="0" marB="0" anchor="ctr"/>
                </a:tc>
                <a:tc>
                  <a:txBody>
                    <a:bodyPr/>
                    <a:lstStyle/>
                    <a:p>
                      <a:pPr indent="180340" algn="ctr">
                        <a:lnSpc>
                          <a:spcPct val="107000"/>
                        </a:lnSpc>
                        <a:spcAft>
                          <a:spcPts val="600"/>
                        </a:spcAft>
                      </a:pPr>
                      <a:r>
                        <a:rPr lang="en-US" sz="2400">
                          <a:effectLst/>
                          <a:latin typeface="#9Slide03 Oswald Light" panose="00000400000000000000" pitchFamily="2" charset="0"/>
                        </a:rPr>
                        <a:t>Thành thị</a:t>
                      </a:r>
                      <a:endParaRPr lang="en-US" sz="2400">
                        <a:effectLst/>
                        <a:latin typeface="#9Slide03 Oswald Light" panose="00000400000000000000" pitchFamily="2" charset="0"/>
                        <a:ea typeface="Times New Roman" panose="02020603050405020304" pitchFamily="18" charset="0"/>
                      </a:endParaRPr>
                    </a:p>
                  </a:txBody>
                  <a:tcPr marL="68580" marR="68580" marT="0" marB="0" anchor="ctr"/>
                </a:tc>
                <a:tc>
                  <a:txBody>
                    <a:bodyPr/>
                    <a:lstStyle/>
                    <a:p>
                      <a:pPr indent="180340" algn="ctr">
                        <a:lnSpc>
                          <a:spcPct val="107000"/>
                        </a:lnSpc>
                        <a:spcAft>
                          <a:spcPts val="600"/>
                        </a:spcAft>
                      </a:pPr>
                      <a:r>
                        <a:rPr lang="en-US" sz="2400">
                          <a:effectLst/>
                          <a:latin typeface="#9Slide03 Oswald Light" panose="00000400000000000000" pitchFamily="2" charset="0"/>
                        </a:rPr>
                        <a:t>Nông thôn</a:t>
                      </a:r>
                      <a:endParaRPr lang="en-US" sz="2400">
                        <a:effectLst/>
                        <a:latin typeface="#9Slide03 Oswald Light" panose="00000400000000000000" pitchFamily="2" charset="0"/>
                        <a:ea typeface="Times New Roman" panose="02020603050405020304" pitchFamily="18" charset="0"/>
                      </a:endParaRPr>
                    </a:p>
                  </a:txBody>
                  <a:tcPr marL="68580" marR="68580" marT="0" marB="0" anchor="ctr"/>
                </a:tc>
                <a:extLst>
                  <a:ext uri="{0D108BD9-81ED-4DB2-BD59-A6C34878D82A}">
                    <a16:rowId xmlns:a16="http://schemas.microsoft.com/office/drawing/2014/main" val="3609014947"/>
                  </a:ext>
                </a:extLst>
              </a:tr>
              <a:tr h="596482">
                <a:tc>
                  <a:txBody>
                    <a:bodyPr/>
                    <a:lstStyle/>
                    <a:p>
                      <a:pPr indent="180340" algn="ctr">
                        <a:lnSpc>
                          <a:spcPct val="107000"/>
                        </a:lnSpc>
                        <a:spcAft>
                          <a:spcPts val="600"/>
                        </a:spcAft>
                      </a:pPr>
                      <a:r>
                        <a:rPr lang="en-US" sz="2400">
                          <a:effectLst/>
                          <a:latin typeface="#9Slide03 Oswald Light" panose="00000400000000000000" pitchFamily="2" charset="0"/>
                        </a:rPr>
                        <a:t>2010</a:t>
                      </a:r>
                      <a:endParaRPr lang="en-US" sz="2400">
                        <a:effectLst/>
                        <a:latin typeface="#9Slide03 Oswald Light" panose="00000400000000000000" pitchFamily="2" charset="0"/>
                        <a:ea typeface="Times New Roman" panose="02020603050405020304" pitchFamily="18" charset="0"/>
                      </a:endParaRPr>
                    </a:p>
                  </a:txBody>
                  <a:tcPr marL="68580" marR="68580" marT="0" marB="0" anchor="ctr"/>
                </a:tc>
                <a:tc>
                  <a:txBody>
                    <a:bodyPr/>
                    <a:lstStyle/>
                    <a:p>
                      <a:pPr indent="180340" algn="ctr">
                        <a:lnSpc>
                          <a:spcPct val="107000"/>
                        </a:lnSpc>
                        <a:spcAft>
                          <a:spcPts val="600"/>
                        </a:spcAft>
                      </a:pPr>
                      <a:r>
                        <a:rPr lang="en-US" sz="2400">
                          <a:effectLst/>
                          <a:latin typeface="#9Slide03 Oswald Light" panose="00000400000000000000" pitchFamily="2" charset="0"/>
                        </a:rPr>
                        <a:t>2.9</a:t>
                      </a:r>
                      <a:endParaRPr lang="en-US" sz="2400">
                        <a:effectLst/>
                        <a:latin typeface="#9Slide03 Oswald Light" panose="00000400000000000000" pitchFamily="2" charset="0"/>
                        <a:ea typeface="Times New Roman" panose="02020603050405020304" pitchFamily="18" charset="0"/>
                      </a:endParaRPr>
                    </a:p>
                  </a:txBody>
                  <a:tcPr marL="68580" marR="68580" marT="0" marB="0" anchor="ctr"/>
                </a:tc>
                <a:tc>
                  <a:txBody>
                    <a:bodyPr/>
                    <a:lstStyle/>
                    <a:p>
                      <a:pPr indent="180340" algn="ctr">
                        <a:lnSpc>
                          <a:spcPct val="107000"/>
                        </a:lnSpc>
                        <a:spcAft>
                          <a:spcPts val="600"/>
                        </a:spcAft>
                      </a:pPr>
                      <a:r>
                        <a:rPr lang="en-US" sz="2400">
                          <a:effectLst/>
                          <a:latin typeface="#9Slide03 Oswald Light" panose="00000400000000000000" pitchFamily="2" charset="0"/>
                        </a:rPr>
                        <a:t>4.3</a:t>
                      </a:r>
                      <a:endParaRPr lang="en-US" sz="2400">
                        <a:effectLst/>
                        <a:latin typeface="#9Slide03 Oswald Light" panose="00000400000000000000" pitchFamily="2" charset="0"/>
                        <a:ea typeface="Times New Roman" panose="02020603050405020304" pitchFamily="18" charset="0"/>
                      </a:endParaRPr>
                    </a:p>
                  </a:txBody>
                  <a:tcPr marL="68580" marR="68580" marT="0" marB="0" anchor="ctr"/>
                </a:tc>
                <a:tc>
                  <a:txBody>
                    <a:bodyPr/>
                    <a:lstStyle/>
                    <a:p>
                      <a:pPr indent="180340" algn="ctr">
                        <a:lnSpc>
                          <a:spcPct val="107000"/>
                        </a:lnSpc>
                        <a:spcAft>
                          <a:spcPts val="600"/>
                        </a:spcAft>
                      </a:pPr>
                      <a:r>
                        <a:rPr lang="en-US" sz="2400">
                          <a:effectLst/>
                          <a:latin typeface="#9Slide03 Oswald Light" panose="00000400000000000000" pitchFamily="2" charset="0"/>
                        </a:rPr>
                        <a:t>2.4</a:t>
                      </a:r>
                      <a:endParaRPr lang="en-US" sz="2400">
                        <a:effectLst/>
                        <a:latin typeface="#9Slide03 Oswald Light" panose="00000400000000000000" pitchFamily="2" charset="0"/>
                        <a:ea typeface="Times New Roman" panose="02020603050405020304" pitchFamily="18" charset="0"/>
                      </a:endParaRPr>
                    </a:p>
                  </a:txBody>
                  <a:tcPr marL="68580" marR="68580" marT="0" marB="0" anchor="ctr"/>
                </a:tc>
                <a:tc>
                  <a:txBody>
                    <a:bodyPr/>
                    <a:lstStyle/>
                    <a:p>
                      <a:pPr indent="180340" algn="ctr">
                        <a:lnSpc>
                          <a:spcPct val="107000"/>
                        </a:lnSpc>
                        <a:spcAft>
                          <a:spcPts val="600"/>
                        </a:spcAft>
                      </a:pPr>
                      <a:r>
                        <a:rPr lang="en-US" sz="2400">
                          <a:effectLst/>
                          <a:latin typeface="#9Slide03 Oswald Light" panose="00000400000000000000" pitchFamily="2" charset="0"/>
                        </a:rPr>
                        <a:t>3.6</a:t>
                      </a:r>
                      <a:endParaRPr lang="en-US" sz="2400">
                        <a:effectLst/>
                        <a:latin typeface="#9Slide03 Oswald Light" panose="00000400000000000000" pitchFamily="2" charset="0"/>
                        <a:ea typeface="Times New Roman" panose="02020603050405020304" pitchFamily="18" charset="0"/>
                      </a:endParaRPr>
                    </a:p>
                  </a:txBody>
                  <a:tcPr marL="68580" marR="68580" marT="0" marB="0" anchor="ctr"/>
                </a:tc>
                <a:tc>
                  <a:txBody>
                    <a:bodyPr/>
                    <a:lstStyle/>
                    <a:p>
                      <a:pPr indent="180340" algn="ctr">
                        <a:lnSpc>
                          <a:spcPct val="107000"/>
                        </a:lnSpc>
                        <a:spcAft>
                          <a:spcPts val="600"/>
                        </a:spcAft>
                      </a:pPr>
                      <a:r>
                        <a:rPr lang="en-US" sz="2400">
                          <a:effectLst/>
                          <a:latin typeface="#9Slide03 Oswald Light" panose="00000400000000000000" pitchFamily="2" charset="0"/>
                        </a:rPr>
                        <a:t>1.8</a:t>
                      </a:r>
                      <a:endParaRPr lang="en-US" sz="2400">
                        <a:effectLst/>
                        <a:latin typeface="#9Slide03 Oswald Light" panose="00000400000000000000" pitchFamily="2" charset="0"/>
                        <a:ea typeface="Times New Roman" panose="02020603050405020304" pitchFamily="18" charset="0"/>
                      </a:endParaRPr>
                    </a:p>
                  </a:txBody>
                  <a:tcPr marL="68580" marR="68580" marT="0" marB="0" anchor="ctr"/>
                </a:tc>
                <a:tc>
                  <a:txBody>
                    <a:bodyPr/>
                    <a:lstStyle/>
                    <a:p>
                      <a:pPr indent="180340" algn="ctr">
                        <a:lnSpc>
                          <a:spcPct val="107000"/>
                        </a:lnSpc>
                        <a:spcAft>
                          <a:spcPts val="600"/>
                        </a:spcAft>
                      </a:pPr>
                      <a:r>
                        <a:rPr lang="en-US" sz="2400">
                          <a:effectLst/>
                          <a:latin typeface="#9Slide03 Oswald Light" panose="00000400000000000000" pitchFamily="2" charset="0"/>
                        </a:rPr>
                        <a:t>4.3</a:t>
                      </a:r>
                      <a:endParaRPr lang="en-US" sz="2400">
                        <a:effectLst/>
                        <a:latin typeface="#9Slide03 Oswald Light" panose="00000400000000000000" pitchFamily="2" charset="0"/>
                        <a:ea typeface="Times New Roman" panose="02020603050405020304" pitchFamily="18" charset="0"/>
                      </a:endParaRPr>
                    </a:p>
                  </a:txBody>
                  <a:tcPr marL="68580" marR="68580" marT="0" marB="0" anchor="ctr"/>
                </a:tc>
                <a:extLst>
                  <a:ext uri="{0D108BD9-81ED-4DB2-BD59-A6C34878D82A}">
                    <a16:rowId xmlns:a16="http://schemas.microsoft.com/office/drawing/2014/main" val="3809743485"/>
                  </a:ext>
                </a:extLst>
              </a:tr>
              <a:tr h="596482">
                <a:tc>
                  <a:txBody>
                    <a:bodyPr/>
                    <a:lstStyle/>
                    <a:p>
                      <a:pPr indent="180340" algn="ctr">
                        <a:lnSpc>
                          <a:spcPct val="107000"/>
                        </a:lnSpc>
                        <a:spcAft>
                          <a:spcPts val="600"/>
                        </a:spcAft>
                      </a:pPr>
                      <a:r>
                        <a:rPr lang="en-US" sz="2400">
                          <a:effectLst/>
                          <a:latin typeface="#9Slide03 Oswald Light" panose="00000400000000000000" pitchFamily="2" charset="0"/>
                        </a:rPr>
                        <a:t>2015</a:t>
                      </a:r>
                      <a:endParaRPr lang="en-US" sz="2400">
                        <a:effectLst/>
                        <a:latin typeface="#9Slide03 Oswald Light" panose="00000400000000000000" pitchFamily="2" charset="0"/>
                        <a:ea typeface="Times New Roman" panose="02020603050405020304" pitchFamily="18" charset="0"/>
                      </a:endParaRPr>
                    </a:p>
                  </a:txBody>
                  <a:tcPr marL="68580" marR="68580" marT="0" marB="0" anchor="ctr"/>
                </a:tc>
                <a:tc>
                  <a:txBody>
                    <a:bodyPr/>
                    <a:lstStyle/>
                    <a:p>
                      <a:pPr indent="180340" algn="ctr">
                        <a:lnSpc>
                          <a:spcPct val="107000"/>
                        </a:lnSpc>
                        <a:spcAft>
                          <a:spcPts val="600"/>
                        </a:spcAft>
                      </a:pPr>
                      <a:r>
                        <a:rPr lang="en-US" sz="2400">
                          <a:effectLst/>
                          <a:latin typeface="#9Slide03 Oswald Light" panose="00000400000000000000" pitchFamily="2" charset="0"/>
                        </a:rPr>
                        <a:t>2.3</a:t>
                      </a:r>
                      <a:endParaRPr lang="en-US" sz="2400">
                        <a:effectLst/>
                        <a:latin typeface="#9Slide03 Oswald Light" panose="00000400000000000000" pitchFamily="2" charset="0"/>
                        <a:ea typeface="Times New Roman" panose="02020603050405020304" pitchFamily="18" charset="0"/>
                      </a:endParaRPr>
                    </a:p>
                  </a:txBody>
                  <a:tcPr marL="68580" marR="68580" marT="0" marB="0" anchor="ctr"/>
                </a:tc>
                <a:tc>
                  <a:txBody>
                    <a:bodyPr/>
                    <a:lstStyle/>
                    <a:p>
                      <a:pPr indent="180340" algn="ctr">
                        <a:lnSpc>
                          <a:spcPct val="107000"/>
                        </a:lnSpc>
                        <a:spcAft>
                          <a:spcPts val="600"/>
                        </a:spcAft>
                      </a:pPr>
                      <a:r>
                        <a:rPr lang="en-US" sz="2400">
                          <a:effectLst/>
                          <a:latin typeface="#9Slide03 Oswald Light" panose="00000400000000000000" pitchFamily="2" charset="0"/>
                        </a:rPr>
                        <a:t>3.4</a:t>
                      </a:r>
                      <a:endParaRPr lang="en-US" sz="2400">
                        <a:effectLst/>
                        <a:latin typeface="#9Slide03 Oswald Light" panose="00000400000000000000" pitchFamily="2" charset="0"/>
                        <a:ea typeface="Times New Roman" panose="02020603050405020304" pitchFamily="18" charset="0"/>
                      </a:endParaRPr>
                    </a:p>
                  </a:txBody>
                  <a:tcPr marL="68580" marR="68580" marT="0" marB="0" anchor="ctr"/>
                </a:tc>
                <a:tc>
                  <a:txBody>
                    <a:bodyPr/>
                    <a:lstStyle/>
                    <a:p>
                      <a:pPr indent="180340" algn="ctr">
                        <a:lnSpc>
                          <a:spcPct val="107000"/>
                        </a:lnSpc>
                        <a:spcAft>
                          <a:spcPts val="600"/>
                        </a:spcAft>
                      </a:pPr>
                      <a:r>
                        <a:rPr lang="en-US" sz="2400">
                          <a:effectLst/>
                          <a:latin typeface="#9Slide03 Oswald Light" panose="00000400000000000000" pitchFamily="2" charset="0"/>
                        </a:rPr>
                        <a:t>1.8</a:t>
                      </a:r>
                      <a:endParaRPr lang="en-US" sz="2400">
                        <a:effectLst/>
                        <a:latin typeface="#9Slide03 Oswald Light" panose="00000400000000000000" pitchFamily="2" charset="0"/>
                        <a:ea typeface="Times New Roman" panose="02020603050405020304" pitchFamily="18" charset="0"/>
                      </a:endParaRPr>
                    </a:p>
                  </a:txBody>
                  <a:tcPr marL="68580" marR="68580" marT="0" marB="0" anchor="ctr"/>
                </a:tc>
                <a:tc>
                  <a:txBody>
                    <a:bodyPr/>
                    <a:lstStyle/>
                    <a:p>
                      <a:pPr indent="180340" algn="ctr">
                        <a:lnSpc>
                          <a:spcPct val="107000"/>
                        </a:lnSpc>
                        <a:spcAft>
                          <a:spcPts val="600"/>
                        </a:spcAft>
                      </a:pPr>
                      <a:r>
                        <a:rPr lang="en-US" sz="2400">
                          <a:effectLst/>
                          <a:latin typeface="#9Slide03 Oswald Light" panose="00000400000000000000" pitchFamily="2" charset="0"/>
                        </a:rPr>
                        <a:t>1.9</a:t>
                      </a:r>
                      <a:endParaRPr lang="en-US" sz="2400">
                        <a:effectLst/>
                        <a:latin typeface="#9Slide03 Oswald Light" panose="00000400000000000000" pitchFamily="2" charset="0"/>
                        <a:ea typeface="Times New Roman" panose="02020603050405020304" pitchFamily="18" charset="0"/>
                      </a:endParaRPr>
                    </a:p>
                  </a:txBody>
                  <a:tcPr marL="68580" marR="68580" marT="0" marB="0" anchor="ctr"/>
                </a:tc>
                <a:tc>
                  <a:txBody>
                    <a:bodyPr/>
                    <a:lstStyle/>
                    <a:p>
                      <a:pPr indent="180340" algn="ctr">
                        <a:lnSpc>
                          <a:spcPct val="107000"/>
                        </a:lnSpc>
                        <a:spcAft>
                          <a:spcPts val="600"/>
                        </a:spcAft>
                      </a:pPr>
                      <a:r>
                        <a:rPr lang="en-US" sz="2400">
                          <a:effectLst/>
                          <a:latin typeface="#9Slide03 Oswald Light" panose="00000400000000000000" pitchFamily="2" charset="0"/>
                        </a:rPr>
                        <a:t>0.8</a:t>
                      </a:r>
                      <a:endParaRPr lang="en-US" sz="2400">
                        <a:effectLst/>
                        <a:latin typeface="#9Slide03 Oswald Light" panose="00000400000000000000" pitchFamily="2" charset="0"/>
                        <a:ea typeface="Times New Roman" panose="02020603050405020304" pitchFamily="18" charset="0"/>
                      </a:endParaRPr>
                    </a:p>
                  </a:txBody>
                  <a:tcPr marL="68580" marR="68580" marT="0" marB="0" anchor="ctr"/>
                </a:tc>
                <a:tc>
                  <a:txBody>
                    <a:bodyPr/>
                    <a:lstStyle/>
                    <a:p>
                      <a:pPr indent="180340" algn="ctr">
                        <a:lnSpc>
                          <a:spcPct val="107000"/>
                        </a:lnSpc>
                        <a:spcAft>
                          <a:spcPts val="600"/>
                        </a:spcAft>
                      </a:pPr>
                      <a:r>
                        <a:rPr lang="en-US" sz="2400">
                          <a:effectLst/>
                          <a:latin typeface="#9Slide03 Oswald Light" panose="00000400000000000000" pitchFamily="2" charset="0"/>
                        </a:rPr>
                        <a:t>2.4</a:t>
                      </a:r>
                      <a:endParaRPr lang="en-US" sz="2400">
                        <a:effectLst/>
                        <a:latin typeface="#9Slide03 Oswald Light" panose="00000400000000000000" pitchFamily="2" charset="0"/>
                        <a:ea typeface="Times New Roman" panose="02020603050405020304" pitchFamily="18" charset="0"/>
                      </a:endParaRPr>
                    </a:p>
                  </a:txBody>
                  <a:tcPr marL="68580" marR="68580" marT="0" marB="0" anchor="ctr"/>
                </a:tc>
                <a:extLst>
                  <a:ext uri="{0D108BD9-81ED-4DB2-BD59-A6C34878D82A}">
                    <a16:rowId xmlns:a16="http://schemas.microsoft.com/office/drawing/2014/main" val="649772812"/>
                  </a:ext>
                </a:extLst>
              </a:tr>
              <a:tr h="596482">
                <a:tc>
                  <a:txBody>
                    <a:bodyPr/>
                    <a:lstStyle/>
                    <a:p>
                      <a:pPr indent="180340" algn="ctr">
                        <a:lnSpc>
                          <a:spcPct val="107000"/>
                        </a:lnSpc>
                        <a:spcAft>
                          <a:spcPts val="600"/>
                        </a:spcAft>
                      </a:pPr>
                      <a:r>
                        <a:rPr lang="en-US" sz="2400">
                          <a:effectLst/>
                          <a:latin typeface="#9Slide03 Oswald Light" panose="00000400000000000000" pitchFamily="2" charset="0"/>
                        </a:rPr>
                        <a:t>2021</a:t>
                      </a:r>
                      <a:endParaRPr lang="en-US" sz="2400">
                        <a:effectLst/>
                        <a:latin typeface="#9Slide03 Oswald Light" panose="00000400000000000000" pitchFamily="2" charset="0"/>
                        <a:ea typeface="Times New Roman" panose="02020603050405020304" pitchFamily="18" charset="0"/>
                      </a:endParaRPr>
                    </a:p>
                  </a:txBody>
                  <a:tcPr marL="68580" marR="68580" marT="0" marB="0" anchor="ctr"/>
                </a:tc>
                <a:tc>
                  <a:txBody>
                    <a:bodyPr/>
                    <a:lstStyle/>
                    <a:p>
                      <a:pPr indent="180340" algn="ctr">
                        <a:lnSpc>
                          <a:spcPct val="107000"/>
                        </a:lnSpc>
                        <a:spcAft>
                          <a:spcPts val="600"/>
                        </a:spcAft>
                      </a:pPr>
                      <a:r>
                        <a:rPr lang="en-US" sz="2400">
                          <a:effectLst/>
                          <a:latin typeface="#9Slide03 Oswald Light" panose="00000400000000000000" pitchFamily="2" charset="0"/>
                        </a:rPr>
                        <a:t>3.2</a:t>
                      </a:r>
                      <a:endParaRPr lang="en-US" sz="2400">
                        <a:effectLst/>
                        <a:latin typeface="#9Slide03 Oswald Light" panose="00000400000000000000" pitchFamily="2" charset="0"/>
                        <a:ea typeface="Times New Roman" panose="02020603050405020304" pitchFamily="18" charset="0"/>
                      </a:endParaRPr>
                    </a:p>
                  </a:txBody>
                  <a:tcPr marL="68580" marR="68580" marT="0" marB="0" anchor="ctr"/>
                </a:tc>
                <a:tc>
                  <a:txBody>
                    <a:bodyPr/>
                    <a:lstStyle/>
                    <a:p>
                      <a:pPr indent="180340" algn="ctr">
                        <a:lnSpc>
                          <a:spcPct val="107000"/>
                        </a:lnSpc>
                        <a:spcAft>
                          <a:spcPts val="600"/>
                        </a:spcAft>
                      </a:pPr>
                      <a:r>
                        <a:rPr lang="en-US" sz="2400">
                          <a:effectLst/>
                          <a:latin typeface="#9Slide03 Oswald Light" panose="00000400000000000000" pitchFamily="2" charset="0"/>
                        </a:rPr>
                        <a:t>4.3</a:t>
                      </a:r>
                      <a:endParaRPr lang="en-US" sz="2400">
                        <a:effectLst/>
                        <a:latin typeface="#9Slide03 Oswald Light" panose="00000400000000000000" pitchFamily="2" charset="0"/>
                        <a:ea typeface="Times New Roman" panose="02020603050405020304" pitchFamily="18" charset="0"/>
                      </a:endParaRPr>
                    </a:p>
                  </a:txBody>
                  <a:tcPr marL="68580" marR="68580" marT="0" marB="0" anchor="ctr"/>
                </a:tc>
                <a:tc>
                  <a:txBody>
                    <a:bodyPr/>
                    <a:lstStyle/>
                    <a:p>
                      <a:pPr indent="180340" algn="ctr">
                        <a:lnSpc>
                          <a:spcPct val="107000"/>
                        </a:lnSpc>
                        <a:spcAft>
                          <a:spcPts val="600"/>
                        </a:spcAft>
                      </a:pPr>
                      <a:r>
                        <a:rPr lang="en-US" sz="2400">
                          <a:effectLst/>
                          <a:latin typeface="#9Slide03 Oswald Light" panose="00000400000000000000" pitchFamily="2" charset="0"/>
                        </a:rPr>
                        <a:t>2.5</a:t>
                      </a:r>
                      <a:endParaRPr lang="en-US" sz="2400">
                        <a:effectLst/>
                        <a:latin typeface="#9Slide03 Oswald Light" panose="00000400000000000000" pitchFamily="2" charset="0"/>
                        <a:ea typeface="Times New Roman" panose="02020603050405020304" pitchFamily="18" charset="0"/>
                      </a:endParaRPr>
                    </a:p>
                  </a:txBody>
                  <a:tcPr marL="68580" marR="68580" marT="0" marB="0" anchor="ctr"/>
                </a:tc>
                <a:tc>
                  <a:txBody>
                    <a:bodyPr/>
                    <a:lstStyle/>
                    <a:p>
                      <a:pPr indent="180340" algn="ctr">
                        <a:lnSpc>
                          <a:spcPct val="107000"/>
                        </a:lnSpc>
                        <a:spcAft>
                          <a:spcPts val="600"/>
                        </a:spcAft>
                      </a:pPr>
                      <a:r>
                        <a:rPr lang="en-US" sz="2400">
                          <a:effectLst/>
                          <a:latin typeface="#9Slide03 Oswald Light" panose="00000400000000000000" pitchFamily="2" charset="0"/>
                        </a:rPr>
                        <a:t>3.1</a:t>
                      </a:r>
                      <a:endParaRPr lang="en-US" sz="2400">
                        <a:effectLst/>
                        <a:latin typeface="#9Slide03 Oswald Light" panose="00000400000000000000" pitchFamily="2" charset="0"/>
                        <a:ea typeface="Times New Roman" panose="02020603050405020304" pitchFamily="18" charset="0"/>
                      </a:endParaRPr>
                    </a:p>
                  </a:txBody>
                  <a:tcPr marL="68580" marR="68580" marT="0" marB="0" anchor="ctr"/>
                </a:tc>
                <a:tc>
                  <a:txBody>
                    <a:bodyPr/>
                    <a:lstStyle/>
                    <a:p>
                      <a:pPr indent="180340" algn="ctr">
                        <a:lnSpc>
                          <a:spcPct val="107000"/>
                        </a:lnSpc>
                        <a:spcAft>
                          <a:spcPts val="600"/>
                        </a:spcAft>
                      </a:pPr>
                      <a:r>
                        <a:rPr lang="en-US" sz="2400">
                          <a:effectLst/>
                          <a:latin typeface="#9Slide03 Oswald Light" panose="00000400000000000000" pitchFamily="2" charset="0"/>
                        </a:rPr>
                        <a:t>3.3</a:t>
                      </a:r>
                      <a:endParaRPr lang="en-US" sz="2400">
                        <a:effectLst/>
                        <a:latin typeface="#9Slide03 Oswald Light" panose="00000400000000000000" pitchFamily="2" charset="0"/>
                        <a:ea typeface="Times New Roman" panose="02020603050405020304" pitchFamily="18" charset="0"/>
                      </a:endParaRPr>
                    </a:p>
                  </a:txBody>
                  <a:tcPr marL="68580" marR="68580" marT="0" marB="0" anchor="ctr"/>
                </a:tc>
                <a:tc>
                  <a:txBody>
                    <a:bodyPr/>
                    <a:lstStyle/>
                    <a:p>
                      <a:pPr indent="180340" algn="ctr">
                        <a:lnSpc>
                          <a:spcPct val="107000"/>
                        </a:lnSpc>
                        <a:spcAft>
                          <a:spcPts val="600"/>
                        </a:spcAft>
                      </a:pPr>
                      <a:r>
                        <a:rPr lang="en-US" sz="2400" dirty="0">
                          <a:effectLst/>
                          <a:latin typeface="#9Slide03 Oswald Light" panose="00000400000000000000" pitchFamily="2" charset="0"/>
                        </a:rPr>
                        <a:t>3.0</a:t>
                      </a:r>
                      <a:endParaRPr lang="en-US" sz="2400" dirty="0">
                        <a:effectLst/>
                        <a:latin typeface="#9Slide03 Oswald Light" panose="00000400000000000000" pitchFamily="2" charset="0"/>
                        <a:ea typeface="Times New Roman" panose="02020603050405020304" pitchFamily="18" charset="0"/>
                      </a:endParaRPr>
                    </a:p>
                  </a:txBody>
                  <a:tcPr marL="68580" marR="68580" marT="0" marB="0" anchor="ctr"/>
                </a:tc>
                <a:extLst>
                  <a:ext uri="{0D108BD9-81ED-4DB2-BD59-A6C34878D82A}">
                    <a16:rowId xmlns:a16="http://schemas.microsoft.com/office/drawing/2014/main" val="1674462"/>
                  </a:ext>
                </a:extLst>
              </a:tr>
            </a:tbl>
          </a:graphicData>
        </a:graphic>
      </p:graphicFrame>
      <p:sp>
        <p:nvSpPr>
          <p:cNvPr id="21" name="Rectangle 2">
            <a:extLst>
              <a:ext uri="{FF2B5EF4-FFF2-40B4-BE49-F238E27FC236}">
                <a16:creationId xmlns:a16="http://schemas.microsoft.com/office/drawing/2014/main" id="{910661F1-F7EA-8216-4D4A-055B0F4F14B2}"/>
              </a:ext>
            </a:extLst>
          </p:cNvPr>
          <p:cNvSpPr>
            <a:spLocks noChangeArrowheads="1"/>
          </p:cNvSpPr>
          <p:nvPr/>
        </p:nvSpPr>
        <p:spPr bwMode="auto">
          <a:xfrm>
            <a:off x="180762" y="5773321"/>
            <a:ext cx="10860286" cy="1284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809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80975" algn="ctr" defTabSz="914400" rtl="0" eaLnBrk="0" fontAlgn="base" latinLnBrk="0" hangingPunct="0">
              <a:lnSpc>
                <a:spcPct val="150000"/>
              </a:lnSpc>
              <a:spcBef>
                <a:spcPct val="0"/>
              </a:spcBef>
              <a:spcAft>
                <a:spcPct val="0"/>
              </a:spcAft>
              <a:buClrTx/>
              <a:buSzTx/>
              <a:buFontTx/>
              <a:buNone/>
              <a:tabLst/>
            </a:pPr>
            <a:r>
              <a:rPr kumimoji="0" lang="en-US" altLang="en-US" sz="2800" b="1" i="0" u="none" strike="noStrike" cap="none" normalizeH="0" baseline="0" dirty="0" err="1">
                <a:ln>
                  <a:noFill/>
                </a:ln>
                <a:solidFill>
                  <a:srgbClr val="893621"/>
                </a:solidFill>
                <a:effectLst/>
                <a:latin typeface="#9Slide03 Bebas Neue Bold" panose="020B0606020202050201" pitchFamily="34" charset="0"/>
                <a:ea typeface="Times New Roman" panose="02020603050405020304" pitchFamily="18" charset="0"/>
              </a:rPr>
              <a:t>Bảng</a:t>
            </a:r>
            <a:r>
              <a:rPr kumimoji="0" lang="en-US" altLang="en-US" sz="2800" b="1" i="0" u="none" strike="noStrike" cap="none" normalizeH="0" baseline="0" dirty="0">
                <a:ln>
                  <a:noFill/>
                </a:ln>
                <a:solidFill>
                  <a:srgbClr val="893621"/>
                </a:solidFill>
                <a:effectLst/>
                <a:latin typeface="#9Slide03 Bebas Neue Bold" panose="020B0606020202050201" pitchFamily="34" charset="0"/>
                <a:ea typeface="Times New Roman" panose="02020603050405020304" pitchFamily="18" charset="0"/>
              </a:rPr>
              <a:t> 8.4. </a:t>
            </a:r>
            <a:r>
              <a:rPr kumimoji="0" lang="en-US" altLang="en-US" sz="2800" b="1" i="0" u="none" strike="noStrike" cap="none" normalizeH="0" baseline="0" dirty="0" err="1">
                <a:ln>
                  <a:noFill/>
                </a:ln>
                <a:solidFill>
                  <a:srgbClr val="893621"/>
                </a:solidFill>
                <a:effectLst/>
                <a:latin typeface="#9Slide03 Bebas Neue Bold" panose="020B0606020202050201" pitchFamily="34" charset="0"/>
                <a:ea typeface="Times New Roman" panose="02020603050405020304" pitchFamily="18" charset="0"/>
              </a:rPr>
              <a:t>Tỉ</a:t>
            </a:r>
            <a:r>
              <a:rPr kumimoji="0" lang="en-US" altLang="en-US" sz="2800" b="1" i="0" u="none" strike="noStrike" cap="none" normalizeH="0" baseline="0" dirty="0">
                <a:ln>
                  <a:noFill/>
                </a:ln>
                <a:solidFill>
                  <a:srgbClr val="893621"/>
                </a:solidFill>
                <a:effectLst/>
                <a:latin typeface="#9Slide03 Bebas Neue Bold" panose="020B0606020202050201" pitchFamily="34" charset="0"/>
                <a:ea typeface="Times New Roman" panose="02020603050405020304" pitchFamily="18" charset="0"/>
              </a:rPr>
              <a:t> </a:t>
            </a:r>
            <a:r>
              <a:rPr kumimoji="0" lang="en-US" altLang="en-US" sz="2800" b="1" i="0" u="none" strike="noStrike" cap="none" normalizeH="0" baseline="0" dirty="0" err="1">
                <a:ln>
                  <a:noFill/>
                </a:ln>
                <a:solidFill>
                  <a:srgbClr val="893621"/>
                </a:solidFill>
                <a:effectLst/>
                <a:latin typeface="#9Slide03 Bebas Neue Bold" panose="020B0606020202050201" pitchFamily="34" charset="0"/>
                <a:ea typeface="Times New Roman" panose="02020603050405020304" pitchFamily="18" charset="0"/>
              </a:rPr>
              <a:t>lệ</a:t>
            </a:r>
            <a:r>
              <a:rPr kumimoji="0" lang="en-US" altLang="en-US" sz="2800" b="1" i="0" u="none" strike="noStrike" cap="none" normalizeH="0" baseline="0" dirty="0">
                <a:ln>
                  <a:noFill/>
                </a:ln>
                <a:solidFill>
                  <a:srgbClr val="893621"/>
                </a:solidFill>
                <a:effectLst/>
                <a:latin typeface="#9Slide03 Bebas Neue Bold" panose="020B0606020202050201" pitchFamily="34" charset="0"/>
                <a:ea typeface="Times New Roman" panose="02020603050405020304" pitchFamily="18" charset="0"/>
              </a:rPr>
              <a:t> </a:t>
            </a:r>
            <a:r>
              <a:rPr kumimoji="0" lang="en-US" altLang="en-US" sz="2800" b="1" i="0" u="none" strike="noStrike" cap="none" normalizeH="0" baseline="0" dirty="0" err="1">
                <a:ln>
                  <a:noFill/>
                </a:ln>
                <a:solidFill>
                  <a:srgbClr val="893621"/>
                </a:solidFill>
                <a:effectLst/>
                <a:latin typeface="#9Slide03 Bebas Neue Bold" panose="020B0606020202050201" pitchFamily="34" charset="0"/>
                <a:ea typeface="Times New Roman" panose="02020603050405020304" pitchFamily="18" charset="0"/>
              </a:rPr>
              <a:t>thất</a:t>
            </a:r>
            <a:r>
              <a:rPr kumimoji="0" lang="en-US" altLang="en-US" sz="2800" b="1" i="0" u="none" strike="noStrike" cap="none" normalizeH="0" baseline="0" dirty="0">
                <a:ln>
                  <a:noFill/>
                </a:ln>
                <a:solidFill>
                  <a:srgbClr val="893621"/>
                </a:solidFill>
                <a:effectLst/>
                <a:latin typeface="#9Slide03 Bebas Neue Bold" panose="020B0606020202050201" pitchFamily="34" charset="0"/>
                <a:ea typeface="Times New Roman" panose="02020603050405020304" pitchFamily="18" charset="0"/>
              </a:rPr>
              <a:t> </a:t>
            </a:r>
            <a:r>
              <a:rPr kumimoji="0" lang="en-US" altLang="en-US" sz="2800" b="1" i="0" u="none" strike="noStrike" cap="none" normalizeH="0" baseline="0" dirty="0" err="1">
                <a:ln>
                  <a:noFill/>
                </a:ln>
                <a:solidFill>
                  <a:srgbClr val="893621"/>
                </a:solidFill>
                <a:effectLst/>
                <a:latin typeface="#9Slide03 Bebas Neue Bold" panose="020B0606020202050201" pitchFamily="34" charset="0"/>
                <a:ea typeface="Times New Roman" panose="02020603050405020304" pitchFamily="18" charset="0"/>
              </a:rPr>
              <a:t>nghiệp</a:t>
            </a:r>
            <a:r>
              <a:rPr kumimoji="0" lang="en-US" altLang="en-US" sz="2800" b="1" i="0" u="none" strike="noStrike" cap="none" normalizeH="0" baseline="0" dirty="0">
                <a:ln>
                  <a:noFill/>
                </a:ln>
                <a:solidFill>
                  <a:srgbClr val="893621"/>
                </a:solidFill>
                <a:effectLst/>
                <a:latin typeface="#9Slide03 Bebas Neue Bold" panose="020B0606020202050201" pitchFamily="34" charset="0"/>
                <a:ea typeface="Times New Roman" panose="02020603050405020304" pitchFamily="18" charset="0"/>
              </a:rPr>
              <a:t> </a:t>
            </a:r>
            <a:r>
              <a:rPr kumimoji="0" lang="en-US" altLang="en-US" sz="2800" b="1" i="0" u="none" strike="noStrike" cap="none" normalizeH="0" baseline="0" dirty="0" err="1">
                <a:ln>
                  <a:noFill/>
                </a:ln>
                <a:solidFill>
                  <a:srgbClr val="893621"/>
                </a:solidFill>
                <a:effectLst/>
                <a:latin typeface="#9Slide03 Bebas Neue Bold" panose="020B0606020202050201" pitchFamily="34" charset="0"/>
                <a:ea typeface="Times New Roman" panose="02020603050405020304" pitchFamily="18" charset="0"/>
              </a:rPr>
              <a:t>và</a:t>
            </a:r>
            <a:r>
              <a:rPr kumimoji="0" lang="en-US" altLang="en-US" sz="2800" b="1" i="0" u="none" strike="noStrike" cap="none" normalizeH="0" baseline="0" dirty="0">
                <a:ln>
                  <a:noFill/>
                </a:ln>
                <a:solidFill>
                  <a:srgbClr val="893621"/>
                </a:solidFill>
                <a:effectLst/>
                <a:latin typeface="#9Slide03 Bebas Neue Bold" panose="020B0606020202050201" pitchFamily="34" charset="0"/>
                <a:ea typeface="Times New Roman" panose="02020603050405020304" pitchFamily="18" charset="0"/>
              </a:rPr>
              <a:t> </a:t>
            </a:r>
            <a:r>
              <a:rPr kumimoji="0" lang="en-US" altLang="en-US" sz="2800" b="1" i="0" u="none" strike="noStrike" cap="none" normalizeH="0" baseline="0" dirty="0" err="1">
                <a:ln>
                  <a:noFill/>
                </a:ln>
                <a:solidFill>
                  <a:srgbClr val="893621"/>
                </a:solidFill>
                <a:effectLst/>
                <a:latin typeface="#9Slide03 Bebas Neue Bold" panose="020B0606020202050201" pitchFamily="34" charset="0"/>
                <a:ea typeface="Times New Roman" panose="02020603050405020304" pitchFamily="18" charset="0"/>
              </a:rPr>
              <a:t>tỉ</a:t>
            </a:r>
            <a:r>
              <a:rPr kumimoji="0" lang="en-US" altLang="en-US" sz="2800" b="1" i="0" u="none" strike="noStrike" cap="none" normalizeH="0" baseline="0" dirty="0">
                <a:ln>
                  <a:noFill/>
                </a:ln>
                <a:solidFill>
                  <a:srgbClr val="893621"/>
                </a:solidFill>
                <a:effectLst/>
                <a:latin typeface="#9Slide03 Bebas Neue Bold" panose="020B0606020202050201" pitchFamily="34" charset="0"/>
                <a:ea typeface="Times New Roman" panose="02020603050405020304" pitchFamily="18" charset="0"/>
              </a:rPr>
              <a:t> </a:t>
            </a:r>
            <a:r>
              <a:rPr kumimoji="0" lang="en-US" altLang="en-US" sz="2800" b="1" i="0" u="none" strike="noStrike" cap="none" normalizeH="0" baseline="0" dirty="0" err="1">
                <a:ln>
                  <a:noFill/>
                </a:ln>
                <a:solidFill>
                  <a:srgbClr val="893621"/>
                </a:solidFill>
                <a:effectLst/>
                <a:latin typeface="#9Slide03 Bebas Neue Bold" panose="020B0606020202050201" pitchFamily="34" charset="0"/>
                <a:ea typeface="Times New Roman" panose="02020603050405020304" pitchFamily="18" charset="0"/>
              </a:rPr>
              <a:t>lệ</a:t>
            </a:r>
            <a:r>
              <a:rPr kumimoji="0" lang="en-US" altLang="en-US" sz="2800" b="1" i="0" u="none" strike="noStrike" cap="none" normalizeH="0" baseline="0" dirty="0">
                <a:ln>
                  <a:noFill/>
                </a:ln>
                <a:solidFill>
                  <a:srgbClr val="893621"/>
                </a:solidFill>
                <a:effectLst/>
                <a:latin typeface="#9Slide03 Bebas Neue Bold" panose="020B0606020202050201" pitchFamily="34" charset="0"/>
                <a:ea typeface="Times New Roman" panose="02020603050405020304" pitchFamily="18" charset="0"/>
              </a:rPr>
              <a:t> </a:t>
            </a:r>
            <a:r>
              <a:rPr kumimoji="0" lang="en-US" altLang="en-US" sz="2800" b="1" i="0" u="none" strike="noStrike" cap="none" normalizeH="0" baseline="0" dirty="0" err="1">
                <a:ln>
                  <a:noFill/>
                </a:ln>
                <a:solidFill>
                  <a:srgbClr val="893621"/>
                </a:solidFill>
                <a:effectLst/>
                <a:latin typeface="#9Slide03 Bebas Neue Bold" panose="020B0606020202050201" pitchFamily="34" charset="0"/>
                <a:ea typeface="Times New Roman" panose="02020603050405020304" pitchFamily="18" charset="0"/>
              </a:rPr>
              <a:t>thiêu</a:t>
            </a:r>
            <a:r>
              <a:rPr kumimoji="0" lang="en-US" altLang="en-US" sz="2800" b="1" i="0" u="none" strike="noStrike" cap="none" normalizeH="0" baseline="0" dirty="0">
                <a:ln>
                  <a:noFill/>
                </a:ln>
                <a:solidFill>
                  <a:srgbClr val="893621"/>
                </a:solidFill>
                <a:effectLst/>
                <a:latin typeface="#9Slide03 Bebas Neue Bold" panose="020B0606020202050201" pitchFamily="34" charset="0"/>
                <a:ea typeface="Times New Roman" panose="02020603050405020304" pitchFamily="18" charset="0"/>
              </a:rPr>
              <a:t> </a:t>
            </a:r>
            <a:r>
              <a:rPr kumimoji="0" lang="en-US" altLang="en-US" sz="2800" b="1" i="0" u="none" strike="noStrike" cap="none" normalizeH="0" baseline="0" dirty="0" err="1">
                <a:ln>
                  <a:noFill/>
                </a:ln>
                <a:solidFill>
                  <a:srgbClr val="893621"/>
                </a:solidFill>
                <a:effectLst/>
                <a:latin typeface="#9Slide03 Bebas Neue Bold" panose="020B0606020202050201" pitchFamily="34" charset="0"/>
                <a:ea typeface="Times New Roman" panose="02020603050405020304" pitchFamily="18" charset="0"/>
              </a:rPr>
              <a:t>việc</a:t>
            </a:r>
            <a:r>
              <a:rPr kumimoji="0" lang="en-US" altLang="en-US" sz="2800" b="1" i="0" u="none" strike="noStrike" cap="none" normalizeH="0" baseline="0" dirty="0">
                <a:ln>
                  <a:noFill/>
                </a:ln>
                <a:solidFill>
                  <a:srgbClr val="893621"/>
                </a:solidFill>
                <a:effectLst/>
                <a:latin typeface="#9Slide03 Bebas Neue Bold" panose="020B0606020202050201" pitchFamily="34" charset="0"/>
                <a:ea typeface="Times New Roman" panose="02020603050405020304" pitchFamily="18" charset="0"/>
              </a:rPr>
              <a:t> </a:t>
            </a:r>
            <a:r>
              <a:rPr kumimoji="0" lang="en-US" altLang="en-US" sz="2800" b="1" i="0" u="none" strike="noStrike" cap="none" normalizeH="0" baseline="0" dirty="0" err="1">
                <a:ln>
                  <a:noFill/>
                </a:ln>
                <a:solidFill>
                  <a:srgbClr val="893621"/>
                </a:solidFill>
                <a:effectLst/>
                <a:latin typeface="#9Slide03 Bebas Neue Bold" panose="020B0606020202050201" pitchFamily="34" charset="0"/>
                <a:ea typeface="Times New Roman" panose="02020603050405020304" pitchFamily="18" charset="0"/>
              </a:rPr>
              <a:t>làm</a:t>
            </a:r>
            <a:r>
              <a:rPr kumimoji="0" lang="en-US" altLang="en-US" sz="2800" b="1" i="0" u="none" strike="noStrike" cap="none" normalizeH="0" baseline="0" dirty="0">
                <a:ln>
                  <a:noFill/>
                </a:ln>
                <a:solidFill>
                  <a:srgbClr val="893621"/>
                </a:solidFill>
                <a:effectLst/>
                <a:latin typeface="#9Slide03 Bebas Neue Bold" panose="020B0606020202050201" pitchFamily="34" charset="0"/>
                <a:ea typeface="Times New Roman" panose="02020603050405020304" pitchFamily="18" charset="0"/>
              </a:rPr>
              <a:t> </a:t>
            </a:r>
            <a:r>
              <a:rPr kumimoji="0" lang="en-US" altLang="en-US" sz="2800" b="1" i="0" u="none" strike="noStrike" cap="none" normalizeH="0" baseline="0" dirty="0" err="1">
                <a:ln>
                  <a:noFill/>
                </a:ln>
                <a:solidFill>
                  <a:srgbClr val="893621"/>
                </a:solidFill>
                <a:effectLst/>
                <a:latin typeface="#9Slide03 Bebas Neue Bold" panose="020B0606020202050201" pitchFamily="34" charset="0"/>
                <a:ea typeface="Times New Roman" panose="02020603050405020304" pitchFamily="18" charset="0"/>
              </a:rPr>
              <a:t>trong</a:t>
            </a:r>
            <a:r>
              <a:rPr kumimoji="0" lang="en-US" altLang="en-US" sz="2800" b="1" i="0" u="none" strike="noStrike" cap="none" normalizeH="0" baseline="0" dirty="0">
                <a:ln>
                  <a:noFill/>
                </a:ln>
                <a:solidFill>
                  <a:srgbClr val="893621"/>
                </a:solidFill>
                <a:effectLst/>
                <a:latin typeface="#9Slide03 Bebas Neue Bold" panose="020B0606020202050201" pitchFamily="34" charset="0"/>
                <a:ea typeface="Times New Roman" panose="02020603050405020304" pitchFamily="18" charset="0"/>
              </a:rPr>
              <a:t> </a:t>
            </a:r>
            <a:r>
              <a:rPr kumimoji="0" lang="en-US" altLang="en-US" sz="2800" b="1" i="0" u="none" strike="noStrike" cap="none" normalizeH="0" baseline="0" dirty="0" err="1">
                <a:ln>
                  <a:noFill/>
                </a:ln>
                <a:solidFill>
                  <a:srgbClr val="893621"/>
                </a:solidFill>
                <a:effectLst/>
                <a:latin typeface="#9Slide03 Bebas Neue Bold" panose="020B0606020202050201" pitchFamily="34" charset="0"/>
                <a:ea typeface="Times New Roman" panose="02020603050405020304" pitchFamily="18" charset="0"/>
              </a:rPr>
              <a:t>độ</a:t>
            </a:r>
            <a:r>
              <a:rPr kumimoji="0" lang="en-US" altLang="en-US" sz="2800" b="1" i="0" u="none" strike="noStrike" cap="none" normalizeH="0" baseline="0" dirty="0">
                <a:ln>
                  <a:noFill/>
                </a:ln>
                <a:solidFill>
                  <a:srgbClr val="893621"/>
                </a:solidFill>
                <a:effectLst/>
                <a:latin typeface="#9Slide03 Bebas Neue Bold" panose="020B0606020202050201" pitchFamily="34" charset="0"/>
                <a:ea typeface="Times New Roman" panose="02020603050405020304" pitchFamily="18" charset="0"/>
              </a:rPr>
              <a:t> </a:t>
            </a:r>
            <a:r>
              <a:rPr kumimoji="0" lang="en-US" altLang="en-US" sz="2800" b="1" i="0" u="none" strike="noStrike" cap="none" normalizeH="0" baseline="0" dirty="0" err="1">
                <a:ln>
                  <a:noFill/>
                </a:ln>
                <a:solidFill>
                  <a:srgbClr val="893621"/>
                </a:solidFill>
                <a:effectLst/>
                <a:latin typeface="#9Slide03 Bebas Neue Bold" panose="020B0606020202050201" pitchFamily="34" charset="0"/>
                <a:ea typeface="Times New Roman" panose="02020603050405020304" pitchFamily="18" charset="0"/>
              </a:rPr>
              <a:t>tuổi</a:t>
            </a:r>
            <a:r>
              <a:rPr kumimoji="0" lang="en-US" altLang="en-US" sz="2800" b="1" i="0" u="none" strike="noStrike" cap="none" normalizeH="0" baseline="0" dirty="0">
                <a:ln>
                  <a:noFill/>
                </a:ln>
                <a:solidFill>
                  <a:srgbClr val="893621"/>
                </a:solidFill>
                <a:effectLst/>
                <a:latin typeface="#9Slide03 Bebas Neue Bold" panose="020B0606020202050201" pitchFamily="34" charset="0"/>
                <a:ea typeface="Times New Roman" panose="02020603050405020304" pitchFamily="18" charset="0"/>
              </a:rPr>
              <a:t> </a:t>
            </a:r>
            <a:r>
              <a:rPr kumimoji="0" lang="en-US" altLang="en-US" sz="2800" b="1" i="0" u="none" strike="noStrike" cap="none" normalizeH="0" baseline="0" dirty="0" err="1">
                <a:ln>
                  <a:noFill/>
                </a:ln>
                <a:solidFill>
                  <a:srgbClr val="893621"/>
                </a:solidFill>
                <a:effectLst/>
                <a:latin typeface="#9Slide03 Bebas Neue Bold" panose="020B0606020202050201" pitchFamily="34" charset="0"/>
                <a:ea typeface="Times New Roman" panose="02020603050405020304" pitchFamily="18" charset="0"/>
              </a:rPr>
              <a:t>lao</a:t>
            </a:r>
            <a:r>
              <a:rPr kumimoji="0" lang="en-US" altLang="en-US" sz="2800" b="1" i="0" u="none" strike="noStrike" cap="none" normalizeH="0" baseline="0" dirty="0">
                <a:ln>
                  <a:noFill/>
                </a:ln>
                <a:solidFill>
                  <a:srgbClr val="893621"/>
                </a:solidFill>
                <a:effectLst/>
                <a:latin typeface="#9Slide03 Bebas Neue Bold" panose="020B0606020202050201" pitchFamily="34" charset="0"/>
                <a:ea typeface="Times New Roman" panose="02020603050405020304" pitchFamily="18" charset="0"/>
              </a:rPr>
              <a:t> </a:t>
            </a:r>
            <a:r>
              <a:rPr kumimoji="0" lang="en-US" altLang="en-US" sz="2800" b="1" i="0" u="none" strike="noStrike" cap="none" normalizeH="0" baseline="0" dirty="0" err="1">
                <a:ln>
                  <a:noFill/>
                </a:ln>
                <a:solidFill>
                  <a:srgbClr val="893621"/>
                </a:solidFill>
                <a:effectLst/>
                <a:latin typeface="#9Slide03 Bebas Neue Bold" panose="020B0606020202050201" pitchFamily="34" charset="0"/>
                <a:ea typeface="Times New Roman" panose="02020603050405020304" pitchFamily="18" charset="0"/>
              </a:rPr>
              <a:t>động</a:t>
            </a:r>
            <a:r>
              <a:rPr kumimoji="0" lang="en-US" altLang="en-US" sz="2800" b="1" i="0" u="none" strike="noStrike" cap="none" normalizeH="0" baseline="0" dirty="0">
                <a:ln>
                  <a:noFill/>
                </a:ln>
                <a:solidFill>
                  <a:srgbClr val="893621"/>
                </a:solidFill>
                <a:effectLst/>
                <a:latin typeface="#9Slide03 Bebas Neue Bold" panose="020B0606020202050201" pitchFamily="34" charset="0"/>
                <a:ea typeface="Times New Roman" panose="02020603050405020304" pitchFamily="18" charset="0"/>
              </a:rPr>
              <a:t> ở </a:t>
            </a:r>
            <a:r>
              <a:rPr kumimoji="0" lang="en-US" altLang="en-US" sz="2800" b="1" i="0" u="none" strike="noStrike" cap="none" normalizeH="0" baseline="0" dirty="0" err="1">
                <a:ln>
                  <a:noFill/>
                </a:ln>
                <a:solidFill>
                  <a:srgbClr val="893621"/>
                </a:solidFill>
                <a:effectLst/>
                <a:latin typeface="#9Slide03 Bebas Neue Bold" panose="020B0606020202050201" pitchFamily="34" charset="0"/>
                <a:ea typeface="Times New Roman" panose="02020603050405020304" pitchFamily="18" charset="0"/>
              </a:rPr>
              <a:t>nước</a:t>
            </a:r>
            <a:r>
              <a:rPr kumimoji="0" lang="en-US" altLang="en-US" sz="2800" b="1" i="0" u="none" strike="noStrike" cap="none" normalizeH="0" baseline="0" dirty="0">
                <a:ln>
                  <a:noFill/>
                </a:ln>
                <a:solidFill>
                  <a:srgbClr val="893621"/>
                </a:solidFill>
                <a:effectLst/>
                <a:latin typeface="#9Slide03 Bebas Neue Bold" panose="020B0606020202050201" pitchFamily="34" charset="0"/>
                <a:ea typeface="Times New Roman" panose="02020603050405020304" pitchFamily="18" charset="0"/>
              </a:rPr>
              <a:t> ta, </a:t>
            </a:r>
          </a:p>
          <a:p>
            <a:pPr marL="0" marR="0" lvl="0" indent="180975" algn="ctr" defTabSz="914400" rtl="0" eaLnBrk="0" fontAlgn="base" latinLnBrk="0" hangingPunct="0">
              <a:lnSpc>
                <a:spcPct val="150000"/>
              </a:lnSpc>
              <a:spcBef>
                <a:spcPct val="0"/>
              </a:spcBef>
              <a:spcAft>
                <a:spcPct val="0"/>
              </a:spcAft>
              <a:buClrTx/>
              <a:buSzTx/>
              <a:buFontTx/>
              <a:buNone/>
              <a:tabLst/>
            </a:pPr>
            <a:r>
              <a:rPr kumimoji="0" lang="en-US" altLang="en-US" sz="2800" b="1" i="0" u="none" strike="noStrike" cap="none" normalizeH="0" baseline="0" dirty="0" err="1">
                <a:ln>
                  <a:noFill/>
                </a:ln>
                <a:solidFill>
                  <a:srgbClr val="893621"/>
                </a:solidFill>
                <a:effectLst/>
                <a:latin typeface="#9Slide03 Bebas Neue Bold" panose="020B0606020202050201" pitchFamily="34" charset="0"/>
                <a:ea typeface="Times New Roman" panose="02020603050405020304" pitchFamily="18" charset="0"/>
              </a:rPr>
              <a:t>giai</a:t>
            </a:r>
            <a:r>
              <a:rPr kumimoji="0" lang="en-US" altLang="en-US" sz="2800" b="1" i="0" u="none" strike="noStrike" cap="none" normalizeH="0" baseline="0" dirty="0">
                <a:ln>
                  <a:noFill/>
                </a:ln>
                <a:solidFill>
                  <a:srgbClr val="893621"/>
                </a:solidFill>
                <a:effectLst/>
                <a:latin typeface="#9Slide03 Bebas Neue Bold" panose="020B0606020202050201" pitchFamily="34" charset="0"/>
                <a:ea typeface="Times New Roman" panose="02020603050405020304" pitchFamily="18" charset="0"/>
              </a:rPr>
              <a:t> </a:t>
            </a:r>
            <a:r>
              <a:rPr kumimoji="0" lang="en-US" altLang="en-US" sz="2800" b="1" i="0" u="none" strike="noStrike" cap="none" normalizeH="0" baseline="0" dirty="0" err="1">
                <a:ln>
                  <a:noFill/>
                </a:ln>
                <a:solidFill>
                  <a:srgbClr val="893621"/>
                </a:solidFill>
                <a:effectLst/>
                <a:latin typeface="#9Slide03 Bebas Neue Bold" panose="020B0606020202050201" pitchFamily="34" charset="0"/>
                <a:ea typeface="Times New Roman" panose="02020603050405020304" pitchFamily="18" charset="0"/>
              </a:rPr>
              <a:t>đoạn</a:t>
            </a:r>
            <a:r>
              <a:rPr kumimoji="0" lang="en-US" altLang="en-US" sz="2800" b="1" i="0" u="none" strike="noStrike" cap="none" normalizeH="0" baseline="0" dirty="0">
                <a:ln>
                  <a:noFill/>
                </a:ln>
                <a:solidFill>
                  <a:srgbClr val="893621"/>
                </a:solidFill>
                <a:effectLst/>
                <a:latin typeface="#9Slide03 Bebas Neue Bold" panose="020B0606020202050201" pitchFamily="34" charset="0"/>
                <a:ea typeface="Times New Roman" panose="02020603050405020304" pitchFamily="18" charset="0"/>
              </a:rPr>
              <a:t> 2010 – 2021 </a:t>
            </a:r>
            <a:r>
              <a:rPr kumimoji="0" lang="vi-VN" altLang="en-US" sz="2800" b="0" i="0" u="none" strike="noStrike" cap="none" normalizeH="0" baseline="0" dirty="0">
                <a:ln>
                  <a:noFill/>
                </a:ln>
                <a:solidFill>
                  <a:srgbClr val="893621"/>
                </a:solidFill>
                <a:effectLst/>
                <a:latin typeface="#9Slide03 Bebas Neue Bold" panose="020B0606020202050201" pitchFamily="34" charset="0"/>
                <a:ea typeface="Times New Roman" panose="02020603050405020304" pitchFamily="18" charset="0"/>
              </a:rPr>
              <a:t> </a:t>
            </a:r>
            <a:endParaRPr kumimoji="0" lang="vi-VN" altLang="en-US" sz="4000" b="0" i="0" u="none" strike="noStrike" cap="none" normalizeH="0" baseline="0" dirty="0">
              <a:ln>
                <a:noFill/>
              </a:ln>
              <a:solidFill>
                <a:srgbClr val="893621"/>
              </a:solidFill>
              <a:effectLst/>
              <a:latin typeface="#9Slide03 Bebas Neue Bold" panose="020B0606020202050201" pitchFamily="34" charset="0"/>
            </a:endParaRPr>
          </a:p>
        </p:txBody>
      </p:sp>
    </p:spTree>
    <p:extLst>
      <p:ext uri="{BB962C8B-B14F-4D97-AF65-F5344CB8AC3E}">
        <p14:creationId xmlns:p14="http://schemas.microsoft.com/office/powerpoint/2010/main" val="32842138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93621"/>
        </a:solidFill>
        <a:effectLst/>
      </p:bgPr>
    </p:bg>
    <p:spTree>
      <p:nvGrpSpPr>
        <p:cNvPr id="1" name=""/>
        <p:cNvGrpSpPr/>
        <p:nvPr/>
      </p:nvGrpSpPr>
      <p:grpSpPr>
        <a:xfrm>
          <a:off x="0" y="0"/>
          <a:ext cx="0" cy="0"/>
          <a:chOff x="0" y="0"/>
          <a:chExt cx="0" cy="0"/>
        </a:xfrm>
      </p:grpSpPr>
      <p:grpSp>
        <p:nvGrpSpPr>
          <p:cNvPr id="2" name="Group 2"/>
          <p:cNvGrpSpPr/>
          <p:nvPr/>
        </p:nvGrpSpPr>
        <p:grpSpPr>
          <a:xfrm rot="21429271">
            <a:off x="7037380" y="1339750"/>
            <a:ext cx="9565636" cy="7016784"/>
            <a:chOff x="0" y="0"/>
            <a:chExt cx="9743325" cy="7147126"/>
          </a:xfrm>
        </p:grpSpPr>
        <p:sp>
          <p:nvSpPr>
            <p:cNvPr id="3" name="Freeform 3"/>
            <p:cNvSpPr/>
            <p:nvPr/>
          </p:nvSpPr>
          <p:spPr>
            <a:xfrm>
              <a:off x="10160" y="16510"/>
              <a:ext cx="9720465" cy="7119186"/>
            </a:xfrm>
            <a:custGeom>
              <a:avLst/>
              <a:gdLst/>
              <a:ahLst/>
              <a:cxnLst/>
              <a:rect l="l" t="t" r="r" b="b"/>
              <a:pathLst>
                <a:path w="9720465" h="7119186">
                  <a:moveTo>
                    <a:pt x="9720465" y="7119186"/>
                  </a:moveTo>
                  <a:lnTo>
                    <a:pt x="0" y="7111567"/>
                  </a:lnTo>
                  <a:lnTo>
                    <a:pt x="0" y="2482347"/>
                  </a:lnTo>
                  <a:lnTo>
                    <a:pt x="17780" y="19050"/>
                  </a:lnTo>
                  <a:lnTo>
                    <a:pt x="4845457" y="0"/>
                  </a:lnTo>
                  <a:lnTo>
                    <a:pt x="9701415" y="5080"/>
                  </a:lnTo>
                  <a:close/>
                </a:path>
              </a:pathLst>
            </a:custGeom>
            <a:solidFill>
              <a:srgbClr val="FFFFFF"/>
            </a:solidFill>
          </p:spPr>
          <p:txBody>
            <a:bodyPr/>
            <a:lstStyle/>
            <a:p>
              <a:endParaRPr lang="en-US"/>
            </a:p>
          </p:txBody>
        </p:sp>
        <p:sp>
          <p:nvSpPr>
            <p:cNvPr id="4" name="Freeform 4"/>
            <p:cNvSpPr/>
            <p:nvPr/>
          </p:nvSpPr>
          <p:spPr>
            <a:xfrm>
              <a:off x="-3810" y="0"/>
              <a:ext cx="9749675" cy="7145856"/>
            </a:xfrm>
            <a:custGeom>
              <a:avLst/>
              <a:gdLst/>
              <a:ahLst/>
              <a:cxnLst/>
              <a:rect l="l" t="t" r="r" b="b"/>
              <a:pathLst>
                <a:path w="9749675" h="7145856">
                  <a:moveTo>
                    <a:pt x="9715385" y="21590"/>
                  </a:moveTo>
                  <a:cubicBezTo>
                    <a:pt x="9716654" y="34290"/>
                    <a:pt x="9716654" y="44450"/>
                    <a:pt x="9717925" y="54610"/>
                  </a:cubicBezTo>
                  <a:cubicBezTo>
                    <a:pt x="9720464" y="172959"/>
                    <a:pt x="9721735" y="330266"/>
                    <a:pt x="9724275" y="481955"/>
                  </a:cubicBezTo>
                  <a:cubicBezTo>
                    <a:pt x="9724275" y="701061"/>
                    <a:pt x="9736975" y="5021389"/>
                    <a:pt x="9743325" y="5240495"/>
                  </a:cubicBezTo>
                  <a:cubicBezTo>
                    <a:pt x="9749675" y="5571963"/>
                    <a:pt x="9745864" y="5909050"/>
                    <a:pt x="9745864" y="6240518"/>
                  </a:cubicBezTo>
                  <a:cubicBezTo>
                    <a:pt x="9745864" y="6532660"/>
                    <a:pt x="9747135" y="6802329"/>
                    <a:pt x="9748404" y="7084896"/>
                  </a:cubicBezTo>
                  <a:cubicBezTo>
                    <a:pt x="9748404" y="7106486"/>
                    <a:pt x="9748404" y="7120456"/>
                    <a:pt x="9748404" y="7144586"/>
                  </a:cubicBezTo>
                  <a:cubicBezTo>
                    <a:pt x="9725545" y="7144586"/>
                    <a:pt x="9705225" y="7145856"/>
                    <a:pt x="9658842" y="7144586"/>
                  </a:cubicBezTo>
                  <a:cubicBezTo>
                    <a:pt x="9162087" y="7139506"/>
                    <a:pt x="8657690" y="7145856"/>
                    <a:pt x="8160935" y="7140777"/>
                  </a:cubicBezTo>
                  <a:cubicBezTo>
                    <a:pt x="7862882" y="7136966"/>
                    <a:pt x="7572472" y="7139506"/>
                    <a:pt x="7274420" y="7136966"/>
                  </a:cubicBezTo>
                  <a:cubicBezTo>
                    <a:pt x="7136856" y="7135696"/>
                    <a:pt x="6999294" y="7134427"/>
                    <a:pt x="6861731" y="7133156"/>
                  </a:cubicBezTo>
                  <a:cubicBezTo>
                    <a:pt x="6777665" y="7133156"/>
                    <a:pt x="6701241" y="7134427"/>
                    <a:pt x="6617174" y="7134427"/>
                  </a:cubicBezTo>
                  <a:cubicBezTo>
                    <a:pt x="6403188" y="7133156"/>
                    <a:pt x="5814724" y="7134427"/>
                    <a:pt x="5600738" y="7133156"/>
                  </a:cubicBezTo>
                  <a:cubicBezTo>
                    <a:pt x="5447890" y="7131886"/>
                    <a:pt x="2390938" y="7140777"/>
                    <a:pt x="2238090" y="7139506"/>
                  </a:cubicBezTo>
                  <a:cubicBezTo>
                    <a:pt x="2199878" y="7139506"/>
                    <a:pt x="2154024" y="7140777"/>
                    <a:pt x="2115812" y="7140777"/>
                  </a:cubicBezTo>
                  <a:cubicBezTo>
                    <a:pt x="2024103" y="7140777"/>
                    <a:pt x="1940037" y="7142046"/>
                    <a:pt x="1848328" y="7142046"/>
                  </a:cubicBezTo>
                  <a:cubicBezTo>
                    <a:pt x="1619057" y="7142046"/>
                    <a:pt x="1397428" y="7140777"/>
                    <a:pt x="1168157" y="7139506"/>
                  </a:cubicBezTo>
                  <a:cubicBezTo>
                    <a:pt x="1030594" y="7138236"/>
                    <a:pt x="893031" y="7136966"/>
                    <a:pt x="763110" y="7135696"/>
                  </a:cubicBezTo>
                  <a:cubicBezTo>
                    <a:pt x="518554" y="7134427"/>
                    <a:pt x="273998" y="7133156"/>
                    <a:pt x="48260" y="7133156"/>
                  </a:cubicBezTo>
                  <a:cubicBezTo>
                    <a:pt x="38100" y="7133156"/>
                    <a:pt x="29210" y="7133156"/>
                    <a:pt x="19050" y="7131886"/>
                  </a:cubicBezTo>
                  <a:cubicBezTo>
                    <a:pt x="10160" y="7130616"/>
                    <a:pt x="5080" y="7124266"/>
                    <a:pt x="7620" y="7115377"/>
                  </a:cubicBezTo>
                  <a:cubicBezTo>
                    <a:pt x="16510" y="7083235"/>
                    <a:pt x="12700" y="6942782"/>
                    <a:pt x="11430" y="6796711"/>
                  </a:cubicBezTo>
                  <a:cubicBezTo>
                    <a:pt x="10160" y="6498952"/>
                    <a:pt x="6350" y="6206810"/>
                    <a:pt x="7620" y="5909050"/>
                  </a:cubicBezTo>
                  <a:cubicBezTo>
                    <a:pt x="5080" y="5538255"/>
                    <a:pt x="0" y="948258"/>
                    <a:pt x="7620" y="571844"/>
                  </a:cubicBezTo>
                  <a:cubicBezTo>
                    <a:pt x="8890" y="498809"/>
                    <a:pt x="7620" y="420155"/>
                    <a:pt x="8890" y="347120"/>
                  </a:cubicBezTo>
                  <a:cubicBezTo>
                    <a:pt x="10160" y="229140"/>
                    <a:pt x="12700" y="99923"/>
                    <a:pt x="13970" y="44450"/>
                  </a:cubicBezTo>
                  <a:cubicBezTo>
                    <a:pt x="13970" y="41910"/>
                    <a:pt x="15240" y="39370"/>
                    <a:pt x="16510" y="38100"/>
                  </a:cubicBezTo>
                  <a:cubicBezTo>
                    <a:pt x="38100" y="35560"/>
                    <a:pt x="82938" y="30480"/>
                    <a:pt x="205217" y="29210"/>
                  </a:cubicBezTo>
                  <a:cubicBezTo>
                    <a:pt x="411561" y="25400"/>
                    <a:pt x="617905" y="22860"/>
                    <a:pt x="831892" y="20320"/>
                  </a:cubicBezTo>
                  <a:cubicBezTo>
                    <a:pt x="977097" y="17780"/>
                    <a:pt x="1122302" y="16510"/>
                    <a:pt x="1259865" y="13970"/>
                  </a:cubicBezTo>
                  <a:cubicBezTo>
                    <a:pt x="1397428" y="11430"/>
                    <a:pt x="1542633" y="8890"/>
                    <a:pt x="1680196" y="8890"/>
                  </a:cubicBezTo>
                  <a:cubicBezTo>
                    <a:pt x="1833044" y="7620"/>
                    <a:pt x="1985891" y="10160"/>
                    <a:pt x="2138739" y="8890"/>
                  </a:cubicBezTo>
                  <a:cubicBezTo>
                    <a:pt x="2329799" y="8890"/>
                    <a:pt x="5791797" y="6350"/>
                    <a:pt x="5982857" y="5080"/>
                  </a:cubicBezTo>
                  <a:cubicBezTo>
                    <a:pt x="6166274" y="3810"/>
                    <a:pt x="6349691" y="2540"/>
                    <a:pt x="6540751" y="2540"/>
                  </a:cubicBezTo>
                  <a:cubicBezTo>
                    <a:pt x="6854089" y="1270"/>
                    <a:pt x="7159783" y="0"/>
                    <a:pt x="7473122" y="0"/>
                  </a:cubicBezTo>
                  <a:cubicBezTo>
                    <a:pt x="7603042" y="0"/>
                    <a:pt x="7740604" y="2540"/>
                    <a:pt x="7870524" y="2540"/>
                  </a:cubicBezTo>
                  <a:cubicBezTo>
                    <a:pt x="8229717" y="3810"/>
                    <a:pt x="8596551" y="5080"/>
                    <a:pt x="8955743" y="7620"/>
                  </a:cubicBezTo>
                  <a:cubicBezTo>
                    <a:pt x="9146803" y="8890"/>
                    <a:pt x="9337862" y="12700"/>
                    <a:pt x="9528922" y="16510"/>
                  </a:cubicBezTo>
                  <a:cubicBezTo>
                    <a:pt x="9574776" y="16510"/>
                    <a:pt x="9620631" y="16510"/>
                    <a:pt x="9658842" y="16510"/>
                  </a:cubicBezTo>
                  <a:cubicBezTo>
                    <a:pt x="9696335" y="17780"/>
                    <a:pt x="9705225" y="20320"/>
                    <a:pt x="9715385" y="21590"/>
                  </a:cubicBezTo>
                  <a:close/>
                  <a:moveTo>
                    <a:pt x="9725545" y="7128077"/>
                  </a:moveTo>
                  <a:cubicBezTo>
                    <a:pt x="9726815" y="7111566"/>
                    <a:pt x="9728085" y="7098866"/>
                    <a:pt x="9728085" y="7086166"/>
                  </a:cubicBezTo>
                  <a:cubicBezTo>
                    <a:pt x="9726815" y="6774239"/>
                    <a:pt x="9725545" y="6476479"/>
                    <a:pt x="9725545" y="6156247"/>
                  </a:cubicBezTo>
                  <a:cubicBezTo>
                    <a:pt x="9725545" y="6010176"/>
                    <a:pt x="9728085" y="5864105"/>
                    <a:pt x="9726815" y="5718034"/>
                  </a:cubicBezTo>
                  <a:cubicBezTo>
                    <a:pt x="9726815" y="5583200"/>
                    <a:pt x="9725545" y="5442746"/>
                    <a:pt x="9724275" y="5307912"/>
                  </a:cubicBezTo>
                  <a:cubicBezTo>
                    <a:pt x="9719195" y="5100042"/>
                    <a:pt x="9707765" y="796569"/>
                    <a:pt x="9707765" y="588699"/>
                  </a:cubicBezTo>
                  <a:cubicBezTo>
                    <a:pt x="9705225" y="414537"/>
                    <a:pt x="9702685" y="234758"/>
                    <a:pt x="9700145" y="63500"/>
                  </a:cubicBezTo>
                  <a:cubicBezTo>
                    <a:pt x="9698875" y="44450"/>
                    <a:pt x="9697604" y="43180"/>
                    <a:pt x="9635915" y="41910"/>
                  </a:cubicBezTo>
                  <a:cubicBezTo>
                    <a:pt x="9612988" y="41910"/>
                    <a:pt x="9597703" y="41910"/>
                    <a:pt x="9574776" y="40640"/>
                  </a:cubicBezTo>
                  <a:cubicBezTo>
                    <a:pt x="9383717" y="36830"/>
                    <a:pt x="9185015" y="31750"/>
                    <a:pt x="8993955" y="30480"/>
                  </a:cubicBezTo>
                  <a:cubicBezTo>
                    <a:pt x="8527770" y="26670"/>
                    <a:pt x="8053943" y="25400"/>
                    <a:pt x="7587757" y="22860"/>
                  </a:cubicBezTo>
                  <a:cubicBezTo>
                    <a:pt x="7518976" y="22860"/>
                    <a:pt x="7442552" y="22860"/>
                    <a:pt x="7373770" y="22860"/>
                  </a:cubicBezTo>
                  <a:cubicBezTo>
                    <a:pt x="7259135" y="22860"/>
                    <a:pt x="7144499" y="22860"/>
                    <a:pt x="7037505" y="22860"/>
                  </a:cubicBezTo>
                  <a:cubicBezTo>
                    <a:pt x="6792950" y="22860"/>
                    <a:pt x="6548393" y="22860"/>
                    <a:pt x="6311479" y="24130"/>
                  </a:cubicBezTo>
                  <a:cubicBezTo>
                    <a:pt x="6105135" y="25400"/>
                    <a:pt x="2627851" y="29210"/>
                    <a:pt x="2421507" y="29210"/>
                  </a:cubicBezTo>
                  <a:cubicBezTo>
                    <a:pt x="2085242" y="29210"/>
                    <a:pt x="1748978" y="26670"/>
                    <a:pt x="1412713" y="33020"/>
                  </a:cubicBezTo>
                  <a:cubicBezTo>
                    <a:pt x="1236938" y="36830"/>
                    <a:pt x="1068806" y="36830"/>
                    <a:pt x="900673" y="38100"/>
                  </a:cubicBezTo>
                  <a:cubicBezTo>
                    <a:pt x="610263" y="41910"/>
                    <a:pt x="319852" y="45720"/>
                    <a:pt x="49530" y="50800"/>
                  </a:cubicBezTo>
                  <a:cubicBezTo>
                    <a:pt x="36830" y="50800"/>
                    <a:pt x="34290" y="53340"/>
                    <a:pt x="33020" y="83069"/>
                  </a:cubicBezTo>
                  <a:cubicBezTo>
                    <a:pt x="31750" y="184195"/>
                    <a:pt x="31750" y="285321"/>
                    <a:pt x="30480" y="386447"/>
                  </a:cubicBezTo>
                  <a:cubicBezTo>
                    <a:pt x="29210" y="554990"/>
                    <a:pt x="26670" y="717915"/>
                    <a:pt x="25400" y="886459"/>
                  </a:cubicBezTo>
                  <a:cubicBezTo>
                    <a:pt x="20320" y="1066238"/>
                    <a:pt x="26670" y="5459601"/>
                    <a:pt x="29210" y="5639381"/>
                  </a:cubicBezTo>
                  <a:cubicBezTo>
                    <a:pt x="29210" y="5830396"/>
                    <a:pt x="29210" y="6027030"/>
                    <a:pt x="30480" y="6218046"/>
                  </a:cubicBezTo>
                  <a:cubicBezTo>
                    <a:pt x="30480" y="6358499"/>
                    <a:pt x="33020" y="6498952"/>
                    <a:pt x="33020" y="6639405"/>
                  </a:cubicBezTo>
                  <a:cubicBezTo>
                    <a:pt x="33020" y="6791093"/>
                    <a:pt x="33020" y="6942782"/>
                    <a:pt x="31750" y="7086166"/>
                  </a:cubicBezTo>
                  <a:cubicBezTo>
                    <a:pt x="31750" y="7089977"/>
                    <a:pt x="31750" y="7092516"/>
                    <a:pt x="31750" y="7096327"/>
                  </a:cubicBezTo>
                  <a:cubicBezTo>
                    <a:pt x="31750" y="7106486"/>
                    <a:pt x="35560" y="7110296"/>
                    <a:pt x="44450" y="7110296"/>
                  </a:cubicBezTo>
                  <a:cubicBezTo>
                    <a:pt x="98223" y="7110296"/>
                    <a:pt x="205217" y="7111566"/>
                    <a:pt x="304567" y="7111566"/>
                  </a:cubicBezTo>
                  <a:cubicBezTo>
                    <a:pt x="449773" y="7111566"/>
                    <a:pt x="602620" y="7109027"/>
                    <a:pt x="747826" y="7111566"/>
                  </a:cubicBezTo>
                  <a:cubicBezTo>
                    <a:pt x="984739" y="7115377"/>
                    <a:pt x="1221653" y="7117916"/>
                    <a:pt x="1458567" y="7116646"/>
                  </a:cubicBezTo>
                  <a:cubicBezTo>
                    <a:pt x="1611415" y="7115377"/>
                    <a:pt x="1756620" y="7117916"/>
                    <a:pt x="1909468" y="7117916"/>
                  </a:cubicBezTo>
                  <a:cubicBezTo>
                    <a:pt x="2131097" y="7117916"/>
                    <a:pt x="2352726" y="7116646"/>
                    <a:pt x="2574355" y="7117916"/>
                  </a:cubicBezTo>
                  <a:cubicBezTo>
                    <a:pt x="2902977" y="7119186"/>
                    <a:pt x="6510181" y="7109027"/>
                    <a:pt x="6846446" y="7111566"/>
                  </a:cubicBezTo>
                  <a:cubicBezTo>
                    <a:pt x="6991652" y="7112836"/>
                    <a:pt x="7136856" y="7114106"/>
                    <a:pt x="7274420" y="7114106"/>
                  </a:cubicBezTo>
                  <a:cubicBezTo>
                    <a:pt x="7526618" y="7116646"/>
                    <a:pt x="7771174" y="7112836"/>
                    <a:pt x="8023373" y="7116646"/>
                  </a:cubicBezTo>
                  <a:cubicBezTo>
                    <a:pt x="8229717" y="7119186"/>
                    <a:pt x="8436061" y="7119186"/>
                    <a:pt x="8642406" y="7121727"/>
                  </a:cubicBezTo>
                  <a:cubicBezTo>
                    <a:pt x="8948101" y="7125536"/>
                    <a:pt x="9253797" y="7128077"/>
                    <a:pt x="9559492" y="7129346"/>
                  </a:cubicBezTo>
                  <a:cubicBezTo>
                    <a:pt x="9674127" y="7129346"/>
                    <a:pt x="9705225" y="7128077"/>
                    <a:pt x="9725545" y="7128077"/>
                  </a:cubicBezTo>
                  <a:close/>
                </a:path>
              </a:pathLst>
            </a:custGeom>
            <a:solidFill>
              <a:srgbClr val="FFFFFF"/>
            </a:solidFill>
          </p:spPr>
          <p:txBody>
            <a:bodyPr/>
            <a:lstStyle/>
            <a:p>
              <a:endParaRPr lang="en-US"/>
            </a:p>
          </p:txBody>
        </p:sp>
      </p:grpSp>
      <p:sp>
        <p:nvSpPr>
          <p:cNvPr id="7" name="Freeform 7"/>
          <p:cNvSpPr/>
          <p:nvPr/>
        </p:nvSpPr>
        <p:spPr>
          <a:xfrm flipH="1">
            <a:off x="7162800" y="1794557"/>
            <a:ext cx="623379" cy="838284"/>
          </a:xfrm>
          <a:custGeom>
            <a:avLst/>
            <a:gdLst/>
            <a:ahLst/>
            <a:cxnLst/>
            <a:rect l="l" t="t" r="r" b="b"/>
            <a:pathLst>
              <a:path w="623379" h="838284">
                <a:moveTo>
                  <a:pt x="623379" y="0"/>
                </a:moveTo>
                <a:lnTo>
                  <a:pt x="0" y="0"/>
                </a:lnTo>
                <a:lnTo>
                  <a:pt x="0" y="838284"/>
                </a:lnTo>
                <a:lnTo>
                  <a:pt x="623379" y="838284"/>
                </a:lnTo>
                <a:lnTo>
                  <a:pt x="623379"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Freeform 8"/>
          <p:cNvSpPr/>
          <p:nvPr/>
        </p:nvSpPr>
        <p:spPr>
          <a:xfrm>
            <a:off x="15804892" y="7865470"/>
            <a:ext cx="623379" cy="838284"/>
          </a:xfrm>
          <a:custGeom>
            <a:avLst/>
            <a:gdLst/>
            <a:ahLst/>
            <a:cxnLst/>
            <a:rect l="l" t="t" r="r" b="b"/>
            <a:pathLst>
              <a:path w="623379" h="838284">
                <a:moveTo>
                  <a:pt x="0" y="0"/>
                </a:moveTo>
                <a:lnTo>
                  <a:pt x="623379" y="0"/>
                </a:lnTo>
                <a:lnTo>
                  <a:pt x="623379" y="838284"/>
                </a:lnTo>
                <a:lnTo>
                  <a:pt x="0" y="8382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10" name="TextBox 9">
            <a:extLst>
              <a:ext uri="{FF2B5EF4-FFF2-40B4-BE49-F238E27FC236}">
                <a16:creationId xmlns:a16="http://schemas.microsoft.com/office/drawing/2014/main" id="{B1EF9CB1-6014-4FBC-CD4B-4E71359D9E35}"/>
              </a:ext>
            </a:extLst>
          </p:cNvPr>
          <p:cNvSpPr txBox="1"/>
          <p:nvPr/>
        </p:nvSpPr>
        <p:spPr>
          <a:xfrm rot="197591">
            <a:off x="457200" y="4111261"/>
            <a:ext cx="9144000" cy="1446550"/>
          </a:xfrm>
          <a:prstGeom prst="rect">
            <a:avLst/>
          </a:prstGeom>
          <a:noFill/>
        </p:spPr>
        <p:txBody>
          <a:bodyPr wrap="square">
            <a:spAutoFit/>
          </a:bodyPr>
          <a:lstStyle/>
          <a:p>
            <a:r>
              <a:rPr lang="en-US" sz="8800" dirty="0" err="1">
                <a:solidFill>
                  <a:schemeClr val="bg1"/>
                </a:solidFill>
                <a:latin typeface="#9Slide05 SVNMercury Script" pitchFamily="2" charset="0"/>
              </a:rPr>
              <a:t>Nghề</a:t>
            </a:r>
            <a:r>
              <a:rPr lang="en-US" sz="8800" dirty="0">
                <a:solidFill>
                  <a:schemeClr val="bg1"/>
                </a:solidFill>
                <a:latin typeface="#9Slide05 SVNMercury Script" pitchFamily="2" charset="0"/>
              </a:rPr>
              <a:t> </a:t>
            </a:r>
            <a:r>
              <a:rPr lang="en-US" sz="8800" dirty="0" err="1">
                <a:solidFill>
                  <a:schemeClr val="bg1"/>
                </a:solidFill>
                <a:latin typeface="#9Slide05 SVNMercury Script" pitchFamily="2" charset="0"/>
              </a:rPr>
              <a:t>của</a:t>
            </a:r>
            <a:r>
              <a:rPr lang="en-US" sz="8800" dirty="0">
                <a:solidFill>
                  <a:schemeClr val="bg1"/>
                </a:solidFill>
                <a:latin typeface="#9Slide05 SVNMercury Script" pitchFamily="2" charset="0"/>
              </a:rPr>
              <a:t> </a:t>
            </a:r>
            <a:r>
              <a:rPr lang="en-US" sz="8800" dirty="0" err="1">
                <a:solidFill>
                  <a:schemeClr val="bg1"/>
                </a:solidFill>
                <a:latin typeface="#9Slide05 SVNMercury Script" pitchFamily="2" charset="0"/>
              </a:rPr>
              <a:t>tôi</a:t>
            </a:r>
            <a:endParaRPr lang="en-US" sz="8800" dirty="0">
              <a:solidFill>
                <a:schemeClr val="bg1"/>
              </a:solidFill>
              <a:latin typeface="#9Slide05 SVNMercury Script" pitchFamily="2" charset="0"/>
            </a:endParaRPr>
          </a:p>
        </p:txBody>
      </p:sp>
      <p:sp>
        <p:nvSpPr>
          <p:cNvPr id="12" name="TextBox 11">
            <a:extLst>
              <a:ext uri="{FF2B5EF4-FFF2-40B4-BE49-F238E27FC236}">
                <a16:creationId xmlns:a16="http://schemas.microsoft.com/office/drawing/2014/main" id="{D8D05B7A-9A77-6C53-CB53-0C6974FCB406}"/>
              </a:ext>
            </a:extLst>
          </p:cNvPr>
          <p:cNvSpPr txBox="1"/>
          <p:nvPr/>
        </p:nvSpPr>
        <p:spPr>
          <a:xfrm rot="21439649">
            <a:off x="8236774" y="8442144"/>
            <a:ext cx="9239250" cy="523220"/>
          </a:xfrm>
          <a:prstGeom prst="rect">
            <a:avLst/>
          </a:prstGeom>
          <a:noFill/>
        </p:spPr>
        <p:txBody>
          <a:bodyPr wrap="square">
            <a:spAutoFit/>
          </a:bodyPr>
          <a:lstStyle/>
          <a:p>
            <a:r>
              <a:rPr lang="en-US" sz="2800" dirty="0">
                <a:solidFill>
                  <a:schemeClr val="bg1"/>
                </a:solidFill>
                <a:latin typeface="#9Slide03 Oswald Light" panose="00000400000000000000" pitchFamily="2" charset="0"/>
              </a:rPr>
              <a:t>Quay STT </a:t>
            </a:r>
            <a:r>
              <a:rPr lang="en-US" sz="2800" dirty="0" err="1">
                <a:solidFill>
                  <a:schemeClr val="bg1"/>
                </a:solidFill>
                <a:latin typeface="#9Slide03 Oswald Light" panose="00000400000000000000" pitchFamily="2" charset="0"/>
              </a:rPr>
              <a:t>ngẫu</a:t>
            </a:r>
            <a:r>
              <a:rPr lang="en-US" sz="2800" dirty="0">
                <a:solidFill>
                  <a:schemeClr val="bg1"/>
                </a:solidFill>
                <a:latin typeface="#9Slide03 Oswald Light" panose="00000400000000000000" pitchFamily="2" charset="0"/>
              </a:rPr>
              <a:t> </a:t>
            </a:r>
            <a:r>
              <a:rPr lang="en-US" sz="2800" dirty="0" err="1">
                <a:solidFill>
                  <a:schemeClr val="bg1"/>
                </a:solidFill>
                <a:latin typeface="#9Slide03 Oswald Light" panose="00000400000000000000" pitchFamily="2" charset="0"/>
              </a:rPr>
              <a:t>nhiên</a:t>
            </a:r>
            <a:r>
              <a:rPr lang="en-US" sz="2800" dirty="0">
                <a:solidFill>
                  <a:schemeClr val="bg1"/>
                </a:solidFill>
                <a:latin typeface="#9Slide03 Oswald Light" panose="00000400000000000000" pitchFamily="2" charset="0"/>
              </a:rPr>
              <a:t> </a:t>
            </a:r>
            <a:r>
              <a:rPr lang="en-US" sz="2800" dirty="0" err="1">
                <a:solidFill>
                  <a:schemeClr val="bg1"/>
                </a:solidFill>
                <a:latin typeface="#9Slide03 Oswald Light" panose="00000400000000000000" pitchFamily="2" charset="0"/>
              </a:rPr>
              <a:t>trình</a:t>
            </a:r>
            <a:r>
              <a:rPr lang="en-US" sz="2800" dirty="0">
                <a:solidFill>
                  <a:schemeClr val="bg1"/>
                </a:solidFill>
                <a:latin typeface="#9Slide03 Oswald Light" panose="00000400000000000000" pitchFamily="2" charset="0"/>
              </a:rPr>
              <a:t> </a:t>
            </a:r>
            <a:r>
              <a:rPr lang="en-US" sz="2800" dirty="0" err="1">
                <a:solidFill>
                  <a:schemeClr val="bg1"/>
                </a:solidFill>
                <a:latin typeface="#9Slide03 Oswald Light" panose="00000400000000000000" pitchFamily="2" charset="0"/>
              </a:rPr>
              <a:t>bày</a:t>
            </a:r>
            <a:r>
              <a:rPr lang="en-US" sz="2800" dirty="0">
                <a:solidFill>
                  <a:schemeClr val="bg1"/>
                </a:solidFill>
                <a:latin typeface="#9Slide03 Oswald Light" panose="00000400000000000000" pitchFamily="2" charset="0"/>
              </a:rPr>
              <a:t>:  </a:t>
            </a:r>
            <a:r>
              <a:rPr lang="en-US" sz="2800" dirty="0">
                <a:solidFill>
                  <a:schemeClr val="bg1"/>
                </a:solidFill>
                <a:latin typeface="#9Slide03 Oswald Light" panose="00000400000000000000" pitchFamily="2" charset="0"/>
                <a:hlinkClick r:id="rId4">
                  <a:extLst>
                    <a:ext uri="{A12FA001-AC4F-418D-AE19-62706E023703}">
                      <ahyp:hlinkClr xmlns:ahyp="http://schemas.microsoft.com/office/drawing/2018/hyperlinkcolor" val="tx"/>
                    </a:ext>
                  </a:extLst>
                </a:hlinkClick>
              </a:rPr>
              <a:t>https://quayso.vn/index.aspx</a:t>
            </a:r>
            <a:r>
              <a:rPr lang="en-US" sz="2800" dirty="0">
                <a:solidFill>
                  <a:schemeClr val="bg1"/>
                </a:solidFill>
                <a:latin typeface="#9Slide03 Oswald Light" panose="00000400000000000000" pitchFamily="2" charset="0"/>
              </a:rPr>
              <a:t>   </a:t>
            </a:r>
          </a:p>
        </p:txBody>
      </p:sp>
      <p:sp>
        <p:nvSpPr>
          <p:cNvPr id="13" name="Freeform 13">
            <a:extLst>
              <a:ext uri="{FF2B5EF4-FFF2-40B4-BE49-F238E27FC236}">
                <a16:creationId xmlns:a16="http://schemas.microsoft.com/office/drawing/2014/main" id="{59A29153-A209-2506-63F7-6F50BB4B96B1}"/>
              </a:ext>
            </a:extLst>
          </p:cNvPr>
          <p:cNvSpPr/>
          <p:nvPr/>
        </p:nvSpPr>
        <p:spPr>
          <a:xfrm rot="92890" flipH="1">
            <a:off x="1950955" y="5238240"/>
            <a:ext cx="2373972" cy="3434072"/>
          </a:xfrm>
          <a:custGeom>
            <a:avLst/>
            <a:gdLst/>
            <a:ahLst/>
            <a:cxnLst/>
            <a:rect l="l" t="t" r="r" b="b"/>
            <a:pathLst>
              <a:path w="3736479" h="5215897">
                <a:moveTo>
                  <a:pt x="0" y="0"/>
                </a:moveTo>
                <a:lnTo>
                  <a:pt x="3736479" y="0"/>
                </a:lnTo>
                <a:lnTo>
                  <a:pt x="3736479" y="5215896"/>
                </a:lnTo>
                <a:lnTo>
                  <a:pt x="0" y="521589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pic>
        <p:nvPicPr>
          <p:cNvPr id="15" name="Picture 14" descr="A cartoon of a person&#10;&#10;Description automatically generated">
            <a:extLst>
              <a:ext uri="{FF2B5EF4-FFF2-40B4-BE49-F238E27FC236}">
                <a16:creationId xmlns:a16="http://schemas.microsoft.com/office/drawing/2014/main" id="{ECEADB7B-E22C-B8E9-AD76-14676163474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116471">
            <a:off x="9017368" y="1451636"/>
            <a:ext cx="5167344" cy="6889792"/>
          </a:xfrm>
          <a:prstGeom prst="rect">
            <a:avLst/>
          </a:prstGeom>
        </p:spPr>
      </p:pic>
      <p:sp>
        <p:nvSpPr>
          <p:cNvPr id="16" name="Freeform 2">
            <a:extLst>
              <a:ext uri="{FF2B5EF4-FFF2-40B4-BE49-F238E27FC236}">
                <a16:creationId xmlns:a16="http://schemas.microsoft.com/office/drawing/2014/main" id="{872D7A65-FFCC-47CA-A765-7946A7B3E89C}"/>
              </a:ext>
            </a:extLst>
          </p:cNvPr>
          <p:cNvSpPr/>
          <p:nvPr/>
        </p:nvSpPr>
        <p:spPr>
          <a:xfrm>
            <a:off x="18824726" y="6469402"/>
            <a:ext cx="1364835" cy="2650407"/>
          </a:xfrm>
          <a:custGeom>
            <a:avLst/>
            <a:gdLst/>
            <a:ahLst/>
            <a:cxnLst/>
            <a:rect l="l" t="t" r="r" b="b"/>
            <a:pathLst>
              <a:path w="6672083" h="6859151">
                <a:moveTo>
                  <a:pt x="0" y="0"/>
                </a:moveTo>
                <a:lnTo>
                  <a:pt x="6672084" y="0"/>
                </a:lnTo>
                <a:lnTo>
                  <a:pt x="6672084" y="6859151"/>
                </a:lnTo>
                <a:lnTo>
                  <a:pt x="0" y="685915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E593"/>
        </a:solidFill>
        <a:effectLst/>
      </p:bgPr>
    </p:bg>
    <p:spTree>
      <p:nvGrpSpPr>
        <p:cNvPr id="1" name=""/>
        <p:cNvGrpSpPr/>
        <p:nvPr/>
      </p:nvGrpSpPr>
      <p:grpSpPr>
        <a:xfrm>
          <a:off x="0" y="0"/>
          <a:ext cx="0" cy="0"/>
          <a:chOff x="0" y="0"/>
          <a:chExt cx="0" cy="0"/>
        </a:xfrm>
      </p:grpSpPr>
      <p:sp>
        <p:nvSpPr>
          <p:cNvPr id="6" name="Freeform 6"/>
          <p:cNvSpPr/>
          <p:nvPr/>
        </p:nvSpPr>
        <p:spPr>
          <a:xfrm rot="-1642097" flipH="1">
            <a:off x="19240262" y="1503716"/>
            <a:ext cx="1001448" cy="1071588"/>
          </a:xfrm>
          <a:custGeom>
            <a:avLst/>
            <a:gdLst/>
            <a:ahLst/>
            <a:cxnLst/>
            <a:rect l="l" t="t" r="r" b="b"/>
            <a:pathLst>
              <a:path w="1001448" h="1071588">
                <a:moveTo>
                  <a:pt x="1001448" y="0"/>
                </a:moveTo>
                <a:lnTo>
                  <a:pt x="0" y="0"/>
                </a:lnTo>
                <a:lnTo>
                  <a:pt x="0" y="1071587"/>
                </a:lnTo>
                <a:lnTo>
                  <a:pt x="1001448" y="1071587"/>
                </a:lnTo>
                <a:lnTo>
                  <a:pt x="1001448"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Rectangle: Single Corner Snipped 6">
            <a:extLst>
              <a:ext uri="{FF2B5EF4-FFF2-40B4-BE49-F238E27FC236}">
                <a16:creationId xmlns:a16="http://schemas.microsoft.com/office/drawing/2014/main" id="{7C0FB182-F981-342B-5A7F-9290C38D4B47}"/>
              </a:ext>
            </a:extLst>
          </p:cNvPr>
          <p:cNvSpPr/>
          <p:nvPr/>
        </p:nvSpPr>
        <p:spPr>
          <a:xfrm>
            <a:off x="0" y="30480"/>
            <a:ext cx="5334000" cy="914400"/>
          </a:xfrm>
          <a:prstGeom prst="snip1Rect">
            <a:avLst/>
          </a:prstGeom>
          <a:solidFill>
            <a:srgbClr val="FFE59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EFBD"/>
                </a:solidFill>
                <a:effectLst/>
                <a:uLnTx/>
                <a:uFillTx/>
                <a:latin typeface="#9Slide03 Bebas Neue Bold" panose="020B0606020202050201" pitchFamily="34" charset="0"/>
                <a:ea typeface="+mn-ea"/>
                <a:cs typeface="+mn-cs"/>
              </a:rPr>
              <a:t>I. ĐẶC ĐIỂM NGUỒN LAO ĐỘNG</a:t>
            </a:r>
          </a:p>
        </p:txBody>
      </p:sp>
      <p:sp>
        <p:nvSpPr>
          <p:cNvPr id="8" name="Rectangle: Single Corner Snipped 7">
            <a:extLst>
              <a:ext uri="{FF2B5EF4-FFF2-40B4-BE49-F238E27FC236}">
                <a16:creationId xmlns:a16="http://schemas.microsoft.com/office/drawing/2014/main" id="{69B57174-60AC-759E-085C-DBAD758DD832}"/>
              </a:ext>
            </a:extLst>
          </p:cNvPr>
          <p:cNvSpPr/>
          <p:nvPr/>
        </p:nvSpPr>
        <p:spPr>
          <a:xfrm>
            <a:off x="5638800" y="30480"/>
            <a:ext cx="4876800" cy="914400"/>
          </a:xfrm>
          <a:prstGeom prst="snip1Rect">
            <a:avLst/>
          </a:prstGeom>
          <a:solidFill>
            <a:srgbClr val="FFE59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EFBD"/>
                </a:solidFill>
                <a:effectLst/>
                <a:uLnTx/>
                <a:uFillTx/>
                <a:latin typeface="#9Slide03 Bebas Neue Bold" panose="020B0606020202050201" pitchFamily="34" charset="0"/>
                <a:ea typeface="+mn-ea"/>
                <a:cs typeface="+mn-cs"/>
              </a:rPr>
              <a:t>II. SỬ DỤNG LAO ĐỘNG</a:t>
            </a:r>
          </a:p>
        </p:txBody>
      </p:sp>
      <p:sp>
        <p:nvSpPr>
          <p:cNvPr id="9" name="Rectangle: Single Corner Snipped 8">
            <a:extLst>
              <a:ext uri="{FF2B5EF4-FFF2-40B4-BE49-F238E27FC236}">
                <a16:creationId xmlns:a16="http://schemas.microsoft.com/office/drawing/2014/main" id="{400324FD-40A1-566A-814E-73AD4C3871C5}"/>
              </a:ext>
            </a:extLst>
          </p:cNvPr>
          <p:cNvSpPr/>
          <p:nvPr/>
        </p:nvSpPr>
        <p:spPr>
          <a:xfrm>
            <a:off x="10668000" y="0"/>
            <a:ext cx="7284720" cy="944880"/>
          </a:xfrm>
          <a:prstGeom prst="snip1Rect">
            <a:avLst/>
          </a:prstGeom>
          <a:solidFill>
            <a:srgbClr val="00B05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bg1"/>
                </a:solidFill>
                <a:effectLst/>
                <a:uLnTx/>
                <a:uFillTx/>
                <a:latin typeface="#9Slide03 Bebas Neue Bold" panose="020B0606020202050201" pitchFamily="34" charset="0"/>
                <a:ea typeface="+mn-ea"/>
                <a:cs typeface="+mn-cs"/>
              </a:rPr>
              <a:t>III. VẤN ĐỀ VIỆC LÀ VÀ HƯỚNG GIẢI QUYẾT</a:t>
            </a:r>
          </a:p>
        </p:txBody>
      </p:sp>
      <p:pic>
        <p:nvPicPr>
          <p:cNvPr id="3" name="Picture 2" descr="A group of people in blue suits&#10;&#10;Description automatically generated">
            <a:extLst>
              <a:ext uri="{FF2B5EF4-FFF2-40B4-BE49-F238E27FC236}">
                <a16:creationId xmlns:a16="http://schemas.microsoft.com/office/drawing/2014/main" id="{6AE5F6EA-5E4F-C54A-3CAB-67E261D64F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7000" y="4107172"/>
            <a:ext cx="2941564" cy="1805955"/>
          </a:xfrm>
          <a:prstGeom prst="rect">
            <a:avLst/>
          </a:prstGeom>
          <a:ln>
            <a:noFill/>
          </a:ln>
          <a:effectLst>
            <a:outerShdw blurRad="292100" dist="139700" dir="2700000" algn="tl" rotWithShape="0">
              <a:srgbClr val="333333">
                <a:alpha val="65000"/>
              </a:srgbClr>
            </a:outerShdw>
          </a:effectLst>
        </p:spPr>
      </p:pic>
      <p:pic>
        <p:nvPicPr>
          <p:cNvPr id="5" name="Picture 4" descr="A group of people sitting at a table&#10;&#10;Description automatically generated">
            <a:extLst>
              <a:ext uri="{FF2B5EF4-FFF2-40B4-BE49-F238E27FC236}">
                <a16:creationId xmlns:a16="http://schemas.microsoft.com/office/drawing/2014/main" id="{AE31A209-A14A-E8D8-D30A-3DD8F82207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67000" y="10256520"/>
            <a:ext cx="2585726" cy="1939295"/>
          </a:xfrm>
          <a:prstGeom prst="rect">
            <a:avLst/>
          </a:prstGeom>
          <a:ln>
            <a:noFill/>
          </a:ln>
          <a:effectLst>
            <a:outerShdw blurRad="292100" dist="139700" dir="2700000" algn="tl" rotWithShape="0">
              <a:srgbClr val="333333">
                <a:alpha val="65000"/>
              </a:srgbClr>
            </a:outerShdw>
          </a:effectLst>
        </p:spPr>
      </p:pic>
      <p:sp>
        <p:nvSpPr>
          <p:cNvPr id="2" name="Freeform: Shape 1">
            <a:extLst>
              <a:ext uri="{FF2B5EF4-FFF2-40B4-BE49-F238E27FC236}">
                <a16:creationId xmlns:a16="http://schemas.microsoft.com/office/drawing/2014/main" id="{F721568E-C6C4-A123-23C9-7F7B20C2E0BC}"/>
              </a:ext>
            </a:extLst>
          </p:cNvPr>
          <p:cNvSpPr/>
          <p:nvPr/>
        </p:nvSpPr>
        <p:spPr>
          <a:xfrm>
            <a:off x="-76200" y="-266700"/>
            <a:ext cx="18440400" cy="10553700"/>
          </a:xfrm>
          <a:custGeom>
            <a:avLst/>
            <a:gdLst>
              <a:gd name="connsiteX0" fmla="*/ 7162800 w 10858500"/>
              <a:gd name="connsiteY0" fmla="*/ 0 h 7029450"/>
              <a:gd name="connsiteX1" fmla="*/ 10858500 w 10858500"/>
              <a:gd name="connsiteY1" fmla="*/ 0 h 7029450"/>
              <a:gd name="connsiteX2" fmla="*/ 10858500 w 10858500"/>
              <a:gd name="connsiteY2" fmla="*/ 7029450 h 7029450"/>
              <a:gd name="connsiteX3" fmla="*/ 0 w 10858500"/>
              <a:gd name="connsiteY3" fmla="*/ 7029450 h 7029450"/>
              <a:gd name="connsiteX4" fmla="*/ 0 w 10858500"/>
              <a:gd name="connsiteY4" fmla="*/ 19050 h 7029450"/>
              <a:gd name="connsiteX5" fmla="*/ 4171950 w 10858500"/>
              <a:gd name="connsiteY5" fmla="*/ 19050 h 7029450"/>
              <a:gd name="connsiteX6" fmla="*/ 4171950 w 10858500"/>
              <a:gd name="connsiteY6" fmla="*/ 19050 h 702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58500" h="7029450">
                <a:moveTo>
                  <a:pt x="7162800" y="0"/>
                </a:moveTo>
                <a:lnTo>
                  <a:pt x="10858500" y="0"/>
                </a:lnTo>
                <a:lnTo>
                  <a:pt x="10858500" y="7029450"/>
                </a:lnTo>
                <a:lnTo>
                  <a:pt x="0" y="7029450"/>
                </a:lnTo>
                <a:lnTo>
                  <a:pt x="0" y="19050"/>
                </a:lnTo>
                <a:lnTo>
                  <a:pt x="4171950" y="19050"/>
                </a:lnTo>
                <a:lnTo>
                  <a:pt x="4171950" y="19050"/>
                </a:lnTo>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group of people sitting at a table&#10;&#10;Description automatically generated">
            <a:extLst>
              <a:ext uri="{FF2B5EF4-FFF2-40B4-BE49-F238E27FC236}">
                <a16:creationId xmlns:a16="http://schemas.microsoft.com/office/drawing/2014/main" id="{473E3E61-DCD7-A4A0-0393-51F93652A62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30000" y="10287000"/>
            <a:ext cx="2677272" cy="2007954"/>
          </a:xfrm>
          <a:prstGeom prst="rect">
            <a:avLst/>
          </a:prstGeom>
          <a:ln>
            <a:noFill/>
          </a:ln>
          <a:effectLst>
            <a:outerShdw blurRad="292100" dist="139700" dir="2700000" algn="tl" rotWithShape="0">
              <a:srgbClr val="333333">
                <a:alpha val="65000"/>
              </a:srgbClr>
            </a:outerShdw>
          </a:effectLst>
        </p:spPr>
      </p:pic>
      <p:sp>
        <p:nvSpPr>
          <p:cNvPr id="18" name="TextBox 17">
            <a:extLst>
              <a:ext uri="{FF2B5EF4-FFF2-40B4-BE49-F238E27FC236}">
                <a16:creationId xmlns:a16="http://schemas.microsoft.com/office/drawing/2014/main" id="{251E296C-B802-5DC1-0009-6F0DBB97A145}"/>
              </a:ext>
            </a:extLst>
          </p:cNvPr>
          <p:cNvSpPr txBox="1"/>
          <p:nvPr/>
        </p:nvSpPr>
        <p:spPr>
          <a:xfrm>
            <a:off x="226363" y="1128104"/>
            <a:ext cx="4994395" cy="755400"/>
          </a:xfrm>
          <a:prstGeom prst="rect">
            <a:avLst/>
          </a:prstGeom>
          <a:noFill/>
        </p:spPr>
        <p:txBody>
          <a:bodyPr wrap="square">
            <a:spAutoFit/>
          </a:bodyPr>
          <a:lstStyle/>
          <a:p>
            <a:pPr marL="277813">
              <a:lnSpc>
                <a:spcPct val="150000"/>
              </a:lnSpc>
              <a:buFont typeface="Wingdings" panose="05000000000000000000" pitchFamily="2" charset="2"/>
              <a:buChar char="v"/>
            </a:pPr>
            <a:r>
              <a:rPr lang="vi-VN" sz="3200" b="1" dirty="0">
                <a:solidFill>
                  <a:srgbClr val="0070C0"/>
                </a:solidFill>
                <a:latin typeface="#9Slide03 Oswald Light" panose="00000400000000000000" pitchFamily="2" charset="0"/>
              </a:rPr>
              <a:t>Nhiệm vụ </a:t>
            </a:r>
            <a:r>
              <a:rPr lang="en-US" sz="3200" b="1" dirty="0">
                <a:solidFill>
                  <a:srgbClr val="0070C0"/>
                </a:solidFill>
                <a:latin typeface="#9Slide03 Oswald Light" panose="00000400000000000000" pitchFamily="2" charset="0"/>
              </a:rPr>
              <a:t>2</a:t>
            </a:r>
            <a:r>
              <a:rPr lang="vi-VN" sz="3200" b="1" dirty="0">
                <a:solidFill>
                  <a:srgbClr val="0070C0"/>
                </a:solidFill>
                <a:latin typeface="#9Slide03 Oswald Light" panose="00000400000000000000" pitchFamily="2" charset="0"/>
              </a:rPr>
              <a:t>:</a:t>
            </a:r>
            <a:endParaRPr lang="en-US" sz="3200" b="1" dirty="0">
              <a:solidFill>
                <a:srgbClr val="0070C0"/>
              </a:solidFill>
              <a:latin typeface="#9Slide03 Oswald Light" panose="00000400000000000000" pitchFamily="2" charset="0"/>
            </a:endParaRPr>
          </a:p>
        </p:txBody>
      </p:sp>
      <p:pic>
        <p:nvPicPr>
          <p:cNvPr id="13" name="Picture 12" descr="A group of people sitting around a table with computers&#10;&#10;Description automatically generated">
            <a:extLst>
              <a:ext uri="{FF2B5EF4-FFF2-40B4-BE49-F238E27FC236}">
                <a16:creationId xmlns:a16="http://schemas.microsoft.com/office/drawing/2014/main" id="{B1EE8AC0-213D-1DA8-C88F-D338E98A05A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578847" y="2228412"/>
            <a:ext cx="5512928" cy="6095628"/>
          </a:xfrm>
          <a:prstGeom prst="rect">
            <a:avLst/>
          </a:prstGeom>
          <a:ln>
            <a:noFill/>
          </a:ln>
          <a:effectLst>
            <a:outerShdw blurRad="292100" dist="139700" dir="2700000" algn="tl" rotWithShape="0">
              <a:srgbClr val="333333">
                <a:alpha val="65000"/>
              </a:srgbClr>
            </a:outerShdw>
          </a:effectLst>
        </p:spPr>
      </p:pic>
      <p:grpSp>
        <p:nvGrpSpPr>
          <p:cNvPr id="14" name="Group 10">
            <a:extLst>
              <a:ext uri="{FF2B5EF4-FFF2-40B4-BE49-F238E27FC236}">
                <a16:creationId xmlns:a16="http://schemas.microsoft.com/office/drawing/2014/main" id="{78595239-C355-C712-65D7-7A1570E08056}"/>
              </a:ext>
            </a:extLst>
          </p:cNvPr>
          <p:cNvGrpSpPr/>
          <p:nvPr/>
        </p:nvGrpSpPr>
        <p:grpSpPr>
          <a:xfrm>
            <a:off x="1335161" y="1993191"/>
            <a:ext cx="8141808" cy="7691811"/>
            <a:chOff x="152443" y="-46888"/>
            <a:chExt cx="7708115" cy="7786245"/>
          </a:xfrm>
        </p:grpSpPr>
        <p:grpSp>
          <p:nvGrpSpPr>
            <p:cNvPr id="15" name="Group 11">
              <a:extLst>
                <a:ext uri="{FF2B5EF4-FFF2-40B4-BE49-F238E27FC236}">
                  <a16:creationId xmlns:a16="http://schemas.microsoft.com/office/drawing/2014/main" id="{A25E92CC-1E03-D57D-5F9E-8A5899040320}"/>
                </a:ext>
              </a:extLst>
            </p:cNvPr>
            <p:cNvGrpSpPr/>
            <p:nvPr/>
          </p:nvGrpSpPr>
          <p:grpSpPr>
            <a:xfrm rot="-151959">
              <a:off x="152443" y="331704"/>
              <a:ext cx="7708115" cy="7407653"/>
              <a:chOff x="-3810" y="0"/>
              <a:chExt cx="3932717" cy="3779419"/>
            </a:xfrm>
          </p:grpSpPr>
          <p:sp>
            <p:nvSpPr>
              <p:cNvPr id="19" name="Freeform 12">
                <a:extLst>
                  <a:ext uri="{FF2B5EF4-FFF2-40B4-BE49-F238E27FC236}">
                    <a16:creationId xmlns:a16="http://schemas.microsoft.com/office/drawing/2014/main" id="{7BC0365D-A7C1-DFF9-DB6C-1ADDEA2328C1}"/>
                  </a:ext>
                </a:extLst>
              </p:cNvPr>
              <p:cNvSpPr/>
              <p:nvPr/>
            </p:nvSpPr>
            <p:spPr>
              <a:xfrm>
                <a:off x="29818" y="17823"/>
                <a:ext cx="3865644" cy="3761596"/>
              </a:xfrm>
              <a:custGeom>
                <a:avLst/>
                <a:gdLst/>
                <a:ahLst/>
                <a:cxnLst/>
                <a:rect l="l" t="t" r="r" b="b"/>
                <a:pathLst>
                  <a:path w="3642657" h="3577602">
                    <a:moveTo>
                      <a:pt x="3642657" y="3577602"/>
                    </a:moveTo>
                    <a:lnTo>
                      <a:pt x="0" y="3569982"/>
                    </a:lnTo>
                    <a:lnTo>
                      <a:pt x="0" y="1254033"/>
                    </a:lnTo>
                    <a:lnTo>
                      <a:pt x="17780" y="19050"/>
                    </a:lnTo>
                    <a:lnTo>
                      <a:pt x="1814367" y="0"/>
                    </a:lnTo>
                    <a:lnTo>
                      <a:pt x="3623607" y="5080"/>
                    </a:lnTo>
                    <a:close/>
                  </a:path>
                </a:pathLst>
              </a:custGeom>
              <a:solidFill>
                <a:srgbClr val="FFFFFF"/>
              </a:solidFill>
            </p:spPr>
            <p:txBody>
              <a:bodyPr/>
              <a:lstStyle/>
              <a:p>
                <a:pPr marL="277813">
                  <a:lnSpc>
                    <a:spcPct val="150000"/>
                  </a:lnSpc>
                </a:pPr>
                <a:endParaRPr lang="en-US" sz="2400" b="1" dirty="0">
                  <a:solidFill>
                    <a:srgbClr val="000000"/>
                  </a:solidFill>
                  <a:effectLst/>
                  <a:latin typeface="#9Slide03 Oswald Light" panose="00000400000000000000" pitchFamily="2" charset="0"/>
                  <a:ea typeface="Times New Roman" panose="02020603050405020304" pitchFamily="18" charset="0"/>
                </a:endParaRPr>
              </a:p>
              <a:p>
                <a:pPr marL="277813">
                  <a:lnSpc>
                    <a:spcPct val="150000"/>
                  </a:lnSpc>
                </a:pPr>
                <a:r>
                  <a:rPr lang="vi-VN" sz="2400" b="1" dirty="0">
                    <a:solidFill>
                      <a:srgbClr val="FF0000"/>
                    </a:solidFill>
                    <a:effectLst/>
                    <a:latin typeface="#9Slide03 Oswald Light" panose="00000400000000000000" pitchFamily="2" charset="0"/>
                    <a:ea typeface="Times New Roman" panose="02020603050405020304" pitchFamily="18" charset="0"/>
                  </a:rPr>
                  <a:t>2. Hướng giải quyết việc làm</a:t>
                </a:r>
              </a:p>
              <a:p>
                <a:pPr marL="277813">
                  <a:lnSpc>
                    <a:spcPct val="150000"/>
                  </a:lnSpc>
                </a:pPr>
                <a:r>
                  <a:rPr lang="vi-VN" sz="2400" b="1" dirty="0">
                    <a:solidFill>
                      <a:srgbClr val="0070C0"/>
                    </a:solidFill>
                    <a:effectLst/>
                    <a:latin typeface="#9Slide03 Oswald Light" panose="00000400000000000000" pitchFamily="2" charset="0"/>
                    <a:ea typeface="Times New Roman" panose="02020603050405020304" pitchFamily="18" charset="0"/>
                  </a:rPr>
                  <a:t> - Hoàn thiện chính sách, pháp luật về lao động.</a:t>
                </a:r>
              </a:p>
              <a:p>
                <a:pPr marL="277813">
                  <a:lnSpc>
                    <a:spcPct val="150000"/>
                  </a:lnSpc>
                </a:pPr>
                <a:r>
                  <a:rPr lang="vi-VN" sz="2400" b="1" dirty="0">
                    <a:solidFill>
                      <a:srgbClr val="0070C0"/>
                    </a:solidFill>
                    <a:effectLst/>
                    <a:latin typeface="#9Slide03 Oswald Light" panose="00000400000000000000" pitchFamily="2" charset="0"/>
                    <a:ea typeface="Times New Roman" panose="02020603050405020304" pitchFamily="18" charset="0"/>
                  </a:rPr>
                  <a:t>- Đẩy mạnh việc đào tạo, dạy nghề.</a:t>
                </a:r>
              </a:p>
              <a:p>
                <a:pPr marL="277813">
                  <a:lnSpc>
                    <a:spcPct val="150000"/>
                  </a:lnSpc>
                </a:pPr>
                <a:r>
                  <a:rPr lang="vi-VN" sz="2400" b="1" dirty="0">
                    <a:solidFill>
                      <a:srgbClr val="0070C0"/>
                    </a:solidFill>
                    <a:effectLst/>
                    <a:latin typeface="#9Slide03 Oswald Light" panose="00000400000000000000" pitchFamily="2" charset="0"/>
                    <a:ea typeface="Times New Roman" panose="02020603050405020304" pitchFamily="18" charset="0"/>
                  </a:rPr>
                  <a:t>- Phát triển hệ thống tư vấn, thông tin thị trường lao động, việc làm.</a:t>
                </a:r>
              </a:p>
              <a:p>
                <a:pPr marL="277813">
                  <a:lnSpc>
                    <a:spcPct val="150000"/>
                  </a:lnSpc>
                </a:pPr>
                <a:r>
                  <a:rPr lang="vi-VN" sz="2400" b="1" dirty="0">
                    <a:solidFill>
                      <a:srgbClr val="0070C0"/>
                    </a:solidFill>
                    <a:effectLst/>
                    <a:latin typeface="#9Slide03 Oswald Light" panose="00000400000000000000" pitchFamily="2" charset="0"/>
                    <a:ea typeface="Times New Roman" panose="02020603050405020304" pitchFamily="18" charset="0"/>
                  </a:rPr>
                  <a:t>- Xây dựng và thực hiện tốt hệ thống BHXH, BH thất nghiệp…</a:t>
                </a:r>
              </a:p>
              <a:p>
                <a:pPr marL="277813">
                  <a:lnSpc>
                    <a:spcPct val="150000"/>
                  </a:lnSpc>
                </a:pPr>
                <a:r>
                  <a:rPr lang="vi-VN" sz="2400" b="1" dirty="0">
                    <a:solidFill>
                      <a:srgbClr val="0070C0"/>
                    </a:solidFill>
                    <a:effectLst/>
                    <a:latin typeface="#9Slide03 Oswald Light" panose="00000400000000000000" pitchFamily="2" charset="0"/>
                    <a:ea typeface="Times New Roman" panose="02020603050405020304" pitchFamily="18" charset="0"/>
                  </a:rPr>
                  <a:t>- Đẩy mạnh hợp tác quốc tế về lao động.</a:t>
                </a:r>
              </a:p>
            </p:txBody>
          </p:sp>
          <p:sp>
            <p:nvSpPr>
              <p:cNvPr id="20" name="Freeform 13">
                <a:extLst>
                  <a:ext uri="{FF2B5EF4-FFF2-40B4-BE49-F238E27FC236}">
                    <a16:creationId xmlns:a16="http://schemas.microsoft.com/office/drawing/2014/main" id="{596AFE43-07C9-B9D8-F851-1868E548A8F3}"/>
                  </a:ext>
                </a:extLst>
              </p:cNvPr>
              <p:cNvSpPr/>
              <p:nvPr/>
            </p:nvSpPr>
            <p:spPr>
              <a:xfrm>
                <a:off x="-3810" y="0"/>
                <a:ext cx="3932717" cy="3751020"/>
              </a:xfrm>
              <a:custGeom>
                <a:avLst/>
                <a:gdLst/>
                <a:ahLst/>
                <a:cxnLst/>
                <a:rect l="l" t="t" r="r" b="b"/>
                <a:pathLst>
                  <a:path w="3671867" h="3604272">
                    <a:moveTo>
                      <a:pt x="3637577" y="21590"/>
                    </a:moveTo>
                    <a:cubicBezTo>
                      <a:pt x="3638847" y="34290"/>
                      <a:pt x="3638847" y="44450"/>
                      <a:pt x="3640117" y="54610"/>
                    </a:cubicBezTo>
                    <a:cubicBezTo>
                      <a:pt x="3642656" y="118160"/>
                      <a:pt x="3643927" y="196099"/>
                      <a:pt x="3646467" y="271254"/>
                    </a:cubicBezTo>
                    <a:cubicBezTo>
                      <a:pt x="3646467" y="379812"/>
                      <a:pt x="3659167" y="2520349"/>
                      <a:pt x="3665517" y="2628907"/>
                    </a:cubicBezTo>
                    <a:cubicBezTo>
                      <a:pt x="3671867" y="2793136"/>
                      <a:pt x="3668056" y="2960148"/>
                      <a:pt x="3668056" y="3124376"/>
                    </a:cubicBezTo>
                    <a:cubicBezTo>
                      <a:pt x="3668056" y="3269120"/>
                      <a:pt x="3669327" y="3402730"/>
                      <a:pt x="3670597" y="3543312"/>
                    </a:cubicBezTo>
                    <a:cubicBezTo>
                      <a:pt x="3670597" y="3564902"/>
                      <a:pt x="3670597" y="3578872"/>
                      <a:pt x="3670597" y="3603002"/>
                    </a:cubicBezTo>
                    <a:cubicBezTo>
                      <a:pt x="3647737" y="3603002"/>
                      <a:pt x="3627417" y="3604272"/>
                      <a:pt x="3600748" y="3603002"/>
                    </a:cubicBezTo>
                    <a:cubicBezTo>
                      <a:pt x="3417298" y="3597922"/>
                      <a:pt x="3231025" y="3604272"/>
                      <a:pt x="3047575" y="3599192"/>
                    </a:cubicBezTo>
                    <a:cubicBezTo>
                      <a:pt x="2937505" y="3595382"/>
                      <a:pt x="2830257" y="3597922"/>
                      <a:pt x="2720187" y="3595382"/>
                    </a:cubicBezTo>
                    <a:cubicBezTo>
                      <a:pt x="2669385" y="3594112"/>
                      <a:pt x="2618584" y="3592842"/>
                      <a:pt x="2567782" y="3591572"/>
                    </a:cubicBezTo>
                    <a:cubicBezTo>
                      <a:pt x="2536737" y="3591572"/>
                      <a:pt x="2508514" y="3592842"/>
                      <a:pt x="2477468" y="3592842"/>
                    </a:cubicBezTo>
                    <a:cubicBezTo>
                      <a:pt x="2398444" y="3591572"/>
                      <a:pt x="2181126" y="3592842"/>
                      <a:pt x="2102101" y="3591572"/>
                    </a:cubicBezTo>
                    <a:cubicBezTo>
                      <a:pt x="2045655" y="3590302"/>
                      <a:pt x="916731" y="3599192"/>
                      <a:pt x="860284" y="3597922"/>
                    </a:cubicBezTo>
                    <a:cubicBezTo>
                      <a:pt x="846173" y="3597922"/>
                      <a:pt x="829239" y="3599192"/>
                      <a:pt x="815127" y="3599192"/>
                    </a:cubicBezTo>
                    <a:cubicBezTo>
                      <a:pt x="781260" y="3599192"/>
                      <a:pt x="750214" y="3600462"/>
                      <a:pt x="716346" y="3600462"/>
                    </a:cubicBezTo>
                    <a:cubicBezTo>
                      <a:pt x="631677" y="3600462"/>
                      <a:pt x="549830" y="3599192"/>
                      <a:pt x="465161" y="3597922"/>
                    </a:cubicBezTo>
                    <a:cubicBezTo>
                      <a:pt x="414359" y="3596652"/>
                      <a:pt x="363558" y="3595382"/>
                      <a:pt x="315578" y="3594112"/>
                    </a:cubicBezTo>
                    <a:cubicBezTo>
                      <a:pt x="225264" y="3592842"/>
                      <a:pt x="134950" y="3591572"/>
                      <a:pt x="48260" y="3591572"/>
                    </a:cubicBezTo>
                    <a:cubicBezTo>
                      <a:pt x="38100" y="3591572"/>
                      <a:pt x="29210" y="3591572"/>
                      <a:pt x="19050" y="3590302"/>
                    </a:cubicBezTo>
                    <a:cubicBezTo>
                      <a:pt x="10160" y="3589032"/>
                      <a:pt x="5080" y="3582682"/>
                      <a:pt x="7620" y="3573792"/>
                    </a:cubicBezTo>
                    <a:cubicBezTo>
                      <a:pt x="16510" y="3541906"/>
                      <a:pt x="12700" y="3472318"/>
                      <a:pt x="11430" y="3399946"/>
                    </a:cubicBezTo>
                    <a:cubicBezTo>
                      <a:pt x="10160" y="3252419"/>
                      <a:pt x="6350" y="3107675"/>
                      <a:pt x="7620" y="2960148"/>
                    </a:cubicBezTo>
                    <a:cubicBezTo>
                      <a:pt x="5080" y="2776435"/>
                      <a:pt x="0" y="502287"/>
                      <a:pt x="7620" y="315791"/>
                    </a:cubicBezTo>
                    <a:cubicBezTo>
                      <a:pt x="8890" y="279605"/>
                      <a:pt x="7620" y="240635"/>
                      <a:pt x="8890" y="204449"/>
                    </a:cubicBezTo>
                    <a:cubicBezTo>
                      <a:pt x="10160" y="145995"/>
                      <a:pt x="12700" y="81974"/>
                      <a:pt x="13970" y="44450"/>
                    </a:cubicBezTo>
                    <a:cubicBezTo>
                      <a:pt x="13970" y="41910"/>
                      <a:pt x="15240" y="39370"/>
                      <a:pt x="16510" y="38100"/>
                    </a:cubicBezTo>
                    <a:cubicBezTo>
                      <a:pt x="38100" y="35560"/>
                      <a:pt x="64393" y="30480"/>
                      <a:pt x="109550" y="29210"/>
                    </a:cubicBezTo>
                    <a:cubicBezTo>
                      <a:pt x="185752" y="25400"/>
                      <a:pt x="261954" y="22860"/>
                      <a:pt x="340979" y="20320"/>
                    </a:cubicBezTo>
                    <a:cubicBezTo>
                      <a:pt x="394603" y="17780"/>
                      <a:pt x="448227" y="16510"/>
                      <a:pt x="499029" y="13970"/>
                    </a:cubicBezTo>
                    <a:cubicBezTo>
                      <a:pt x="549830" y="11430"/>
                      <a:pt x="603454" y="8890"/>
                      <a:pt x="654256" y="8890"/>
                    </a:cubicBezTo>
                    <a:cubicBezTo>
                      <a:pt x="710702" y="7620"/>
                      <a:pt x="767148" y="10160"/>
                      <a:pt x="823594" y="8890"/>
                    </a:cubicBezTo>
                    <a:cubicBezTo>
                      <a:pt x="894152" y="8890"/>
                      <a:pt x="2172659" y="6350"/>
                      <a:pt x="2243217" y="5080"/>
                    </a:cubicBezTo>
                    <a:cubicBezTo>
                      <a:pt x="2310952" y="3810"/>
                      <a:pt x="2378688" y="2540"/>
                      <a:pt x="2449245" y="2540"/>
                    </a:cubicBezTo>
                    <a:cubicBezTo>
                      <a:pt x="2564960" y="1270"/>
                      <a:pt x="2677852" y="0"/>
                      <a:pt x="2793567" y="0"/>
                    </a:cubicBezTo>
                    <a:cubicBezTo>
                      <a:pt x="2841546" y="0"/>
                      <a:pt x="2892348" y="2540"/>
                      <a:pt x="2940327" y="2540"/>
                    </a:cubicBezTo>
                    <a:cubicBezTo>
                      <a:pt x="3072976" y="3810"/>
                      <a:pt x="3208447" y="5080"/>
                      <a:pt x="3341095" y="7620"/>
                    </a:cubicBezTo>
                    <a:cubicBezTo>
                      <a:pt x="3411653" y="8890"/>
                      <a:pt x="3482211" y="12700"/>
                      <a:pt x="3552769" y="16510"/>
                    </a:cubicBezTo>
                    <a:cubicBezTo>
                      <a:pt x="3569702" y="16510"/>
                      <a:pt x="3586637" y="16510"/>
                      <a:pt x="3600748" y="16510"/>
                    </a:cubicBezTo>
                    <a:cubicBezTo>
                      <a:pt x="3618527" y="17780"/>
                      <a:pt x="3627417" y="20320"/>
                      <a:pt x="3637577" y="21590"/>
                    </a:cubicBezTo>
                    <a:close/>
                    <a:moveTo>
                      <a:pt x="3647737" y="3586492"/>
                    </a:moveTo>
                    <a:cubicBezTo>
                      <a:pt x="3649007" y="3569982"/>
                      <a:pt x="3650277" y="3557282"/>
                      <a:pt x="3650277" y="3544582"/>
                    </a:cubicBezTo>
                    <a:cubicBezTo>
                      <a:pt x="3649007" y="3388812"/>
                      <a:pt x="3647737" y="3241285"/>
                      <a:pt x="3647737" y="3082623"/>
                    </a:cubicBezTo>
                    <a:cubicBezTo>
                      <a:pt x="3647737" y="3010251"/>
                      <a:pt x="3650277" y="2937880"/>
                      <a:pt x="3649007" y="2865507"/>
                    </a:cubicBezTo>
                    <a:cubicBezTo>
                      <a:pt x="3649007" y="2798703"/>
                      <a:pt x="3647737" y="2729114"/>
                      <a:pt x="3646467" y="2662310"/>
                    </a:cubicBezTo>
                    <a:cubicBezTo>
                      <a:pt x="3641387" y="2559319"/>
                      <a:pt x="3629957" y="427132"/>
                      <a:pt x="3629957" y="324141"/>
                    </a:cubicBezTo>
                    <a:cubicBezTo>
                      <a:pt x="3627417" y="237852"/>
                      <a:pt x="3624877" y="148779"/>
                      <a:pt x="3622337" y="63500"/>
                    </a:cubicBezTo>
                    <a:cubicBezTo>
                      <a:pt x="3621067" y="44450"/>
                      <a:pt x="3619797" y="43180"/>
                      <a:pt x="3592281" y="41910"/>
                    </a:cubicBezTo>
                    <a:cubicBezTo>
                      <a:pt x="3583814" y="41910"/>
                      <a:pt x="3578170" y="41910"/>
                      <a:pt x="3569702" y="40640"/>
                    </a:cubicBezTo>
                    <a:cubicBezTo>
                      <a:pt x="3499145" y="36830"/>
                      <a:pt x="3425765" y="31750"/>
                      <a:pt x="3355207" y="30480"/>
                    </a:cubicBezTo>
                    <a:cubicBezTo>
                      <a:pt x="3183046" y="26670"/>
                      <a:pt x="3008063" y="25400"/>
                      <a:pt x="2835902" y="22860"/>
                    </a:cubicBezTo>
                    <a:cubicBezTo>
                      <a:pt x="2810501" y="22860"/>
                      <a:pt x="2782278" y="22860"/>
                      <a:pt x="2756877" y="22860"/>
                    </a:cubicBezTo>
                    <a:cubicBezTo>
                      <a:pt x="2714543" y="22860"/>
                      <a:pt x="2672208" y="22860"/>
                      <a:pt x="2632695" y="22860"/>
                    </a:cubicBezTo>
                    <a:cubicBezTo>
                      <a:pt x="2542382" y="22860"/>
                      <a:pt x="2452068" y="22860"/>
                      <a:pt x="2364576" y="24130"/>
                    </a:cubicBezTo>
                    <a:cubicBezTo>
                      <a:pt x="2288373" y="25400"/>
                      <a:pt x="1004222" y="29210"/>
                      <a:pt x="928020" y="29210"/>
                    </a:cubicBezTo>
                    <a:cubicBezTo>
                      <a:pt x="803838" y="29210"/>
                      <a:pt x="679656" y="26670"/>
                      <a:pt x="555475" y="33020"/>
                    </a:cubicBezTo>
                    <a:cubicBezTo>
                      <a:pt x="490562" y="36830"/>
                      <a:pt x="428471" y="36830"/>
                      <a:pt x="366380" y="38100"/>
                    </a:cubicBezTo>
                    <a:cubicBezTo>
                      <a:pt x="259132" y="41910"/>
                      <a:pt x="151884" y="45720"/>
                      <a:pt x="49530" y="50800"/>
                    </a:cubicBezTo>
                    <a:cubicBezTo>
                      <a:pt x="36830" y="50800"/>
                      <a:pt x="34290" y="53340"/>
                      <a:pt x="33020" y="73623"/>
                    </a:cubicBezTo>
                    <a:cubicBezTo>
                      <a:pt x="31750" y="123727"/>
                      <a:pt x="31750" y="173831"/>
                      <a:pt x="30480" y="223934"/>
                    </a:cubicBezTo>
                    <a:cubicBezTo>
                      <a:pt x="29210" y="307440"/>
                      <a:pt x="26670" y="388163"/>
                      <a:pt x="25400" y="471669"/>
                    </a:cubicBezTo>
                    <a:cubicBezTo>
                      <a:pt x="20320" y="560742"/>
                      <a:pt x="26670" y="2737465"/>
                      <a:pt x="29210" y="2826538"/>
                    </a:cubicBezTo>
                    <a:cubicBezTo>
                      <a:pt x="29210" y="2921178"/>
                      <a:pt x="29210" y="3018602"/>
                      <a:pt x="30480" y="3113242"/>
                    </a:cubicBezTo>
                    <a:cubicBezTo>
                      <a:pt x="30480" y="3182830"/>
                      <a:pt x="33020" y="3252419"/>
                      <a:pt x="33020" y="3322007"/>
                    </a:cubicBezTo>
                    <a:cubicBezTo>
                      <a:pt x="33020" y="3397162"/>
                      <a:pt x="33020" y="3472318"/>
                      <a:pt x="31750" y="3544582"/>
                    </a:cubicBezTo>
                    <a:cubicBezTo>
                      <a:pt x="31750" y="3548392"/>
                      <a:pt x="31750" y="3550932"/>
                      <a:pt x="31750" y="3554742"/>
                    </a:cubicBezTo>
                    <a:cubicBezTo>
                      <a:pt x="31750" y="3564902"/>
                      <a:pt x="35560" y="3568712"/>
                      <a:pt x="44450" y="3568712"/>
                    </a:cubicBezTo>
                    <a:cubicBezTo>
                      <a:pt x="70037" y="3568712"/>
                      <a:pt x="109550" y="3569982"/>
                      <a:pt x="146240" y="3569982"/>
                    </a:cubicBezTo>
                    <a:cubicBezTo>
                      <a:pt x="199864" y="3569982"/>
                      <a:pt x="256310" y="3567442"/>
                      <a:pt x="309934" y="3569982"/>
                    </a:cubicBezTo>
                    <a:cubicBezTo>
                      <a:pt x="397425" y="3573792"/>
                      <a:pt x="484917" y="3576332"/>
                      <a:pt x="572409" y="3575062"/>
                    </a:cubicBezTo>
                    <a:cubicBezTo>
                      <a:pt x="628855" y="3573792"/>
                      <a:pt x="682479" y="3576332"/>
                      <a:pt x="738925" y="3576332"/>
                    </a:cubicBezTo>
                    <a:cubicBezTo>
                      <a:pt x="820772" y="3576332"/>
                      <a:pt x="902619" y="3575062"/>
                      <a:pt x="984466" y="3576332"/>
                    </a:cubicBezTo>
                    <a:cubicBezTo>
                      <a:pt x="1105825" y="3577602"/>
                      <a:pt x="2437956" y="3567442"/>
                      <a:pt x="2562138" y="3569982"/>
                    </a:cubicBezTo>
                    <a:cubicBezTo>
                      <a:pt x="2615762" y="3571252"/>
                      <a:pt x="2669385" y="3572522"/>
                      <a:pt x="2720187" y="3572522"/>
                    </a:cubicBezTo>
                    <a:cubicBezTo>
                      <a:pt x="2813323" y="3575062"/>
                      <a:pt x="2903637" y="3571252"/>
                      <a:pt x="2996774" y="3575062"/>
                    </a:cubicBezTo>
                    <a:cubicBezTo>
                      <a:pt x="3072976" y="3577602"/>
                      <a:pt x="3149178" y="3577602"/>
                      <a:pt x="3225381" y="3580142"/>
                    </a:cubicBezTo>
                    <a:cubicBezTo>
                      <a:pt x="3338273" y="3583952"/>
                      <a:pt x="3451165" y="3586492"/>
                      <a:pt x="3564058" y="3587762"/>
                    </a:cubicBezTo>
                    <a:cubicBezTo>
                      <a:pt x="3606393" y="3587762"/>
                      <a:pt x="3627417" y="3586492"/>
                      <a:pt x="3647737" y="3586492"/>
                    </a:cubicBezTo>
                    <a:close/>
                  </a:path>
                </a:pathLst>
              </a:custGeom>
              <a:solidFill>
                <a:srgbClr val="568F90"/>
              </a:solidFill>
            </p:spPr>
            <p:txBody>
              <a:bodyPr/>
              <a:lstStyle/>
              <a:p>
                <a:endParaRPr lang="en-US" dirty="0"/>
              </a:p>
            </p:txBody>
          </p:sp>
        </p:grpSp>
        <p:sp>
          <p:nvSpPr>
            <p:cNvPr id="17" name="Freeform 14">
              <a:extLst>
                <a:ext uri="{FF2B5EF4-FFF2-40B4-BE49-F238E27FC236}">
                  <a16:creationId xmlns:a16="http://schemas.microsoft.com/office/drawing/2014/main" id="{FC626F4F-B8C8-163B-E307-919B21B8397A}"/>
                </a:ext>
              </a:extLst>
            </p:cNvPr>
            <p:cNvSpPr/>
            <p:nvPr/>
          </p:nvSpPr>
          <p:spPr>
            <a:xfrm>
              <a:off x="1964352" y="-46888"/>
              <a:ext cx="3733425" cy="905269"/>
            </a:xfrm>
            <a:custGeom>
              <a:avLst/>
              <a:gdLst/>
              <a:ahLst/>
              <a:cxnLst/>
              <a:rect l="l" t="t" r="r" b="b"/>
              <a:pathLst>
                <a:path w="2750817" h="905269">
                  <a:moveTo>
                    <a:pt x="0" y="0"/>
                  </a:moveTo>
                  <a:lnTo>
                    <a:pt x="2750816" y="0"/>
                  </a:lnTo>
                  <a:lnTo>
                    <a:pt x="2750816" y="905269"/>
                  </a:lnTo>
                  <a:lnTo>
                    <a:pt x="0" y="90526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nchor="ctr"/>
            <a:lstStyle/>
            <a:p>
              <a:pPr algn="ctr"/>
              <a:r>
                <a:rPr lang="en-US" sz="3200" dirty="0" err="1">
                  <a:solidFill>
                    <a:schemeClr val="bg1"/>
                  </a:solidFill>
                  <a:latin typeface="#9Slide07 IcielBC Cubano Normal" panose="00000500000000000000" pitchFamily="2" charset="0"/>
                </a:rPr>
                <a:t>Hướng</a:t>
              </a:r>
              <a:r>
                <a:rPr lang="en-US" sz="3200" dirty="0">
                  <a:solidFill>
                    <a:schemeClr val="bg1"/>
                  </a:solidFill>
                  <a:latin typeface="#9Slide07 IcielBC Cubano Normal" panose="00000500000000000000" pitchFamily="2" charset="0"/>
                </a:rPr>
                <a:t> </a:t>
              </a:r>
              <a:r>
                <a:rPr lang="en-US" sz="3200" dirty="0" err="1">
                  <a:solidFill>
                    <a:schemeClr val="bg1"/>
                  </a:solidFill>
                  <a:latin typeface="#9Slide07 IcielBC Cubano Normal" panose="00000500000000000000" pitchFamily="2" charset="0"/>
                </a:rPr>
                <a:t>giải</a:t>
              </a:r>
              <a:r>
                <a:rPr lang="en-US" sz="3200" dirty="0">
                  <a:solidFill>
                    <a:schemeClr val="bg1"/>
                  </a:solidFill>
                  <a:latin typeface="#9Slide07 IcielBC Cubano Normal" panose="00000500000000000000" pitchFamily="2" charset="0"/>
                </a:rPr>
                <a:t> </a:t>
              </a:r>
              <a:r>
                <a:rPr lang="en-US" sz="3200" dirty="0" err="1">
                  <a:solidFill>
                    <a:schemeClr val="bg1"/>
                  </a:solidFill>
                  <a:latin typeface="#9Slide07 IcielBC Cubano Normal" panose="00000500000000000000" pitchFamily="2" charset="0"/>
                </a:rPr>
                <a:t>quyết</a:t>
              </a:r>
              <a:endParaRPr lang="en-US" sz="3200" dirty="0">
                <a:solidFill>
                  <a:schemeClr val="bg1"/>
                </a:solidFill>
                <a:latin typeface="#9Slide07 IcielBC Cubano Normal" panose="00000500000000000000" pitchFamily="2" charset="0"/>
              </a:endParaRPr>
            </a:p>
          </p:txBody>
        </p:sp>
      </p:grpSp>
      <p:pic>
        <p:nvPicPr>
          <p:cNvPr id="4" name="Picture 3">
            <a:extLst>
              <a:ext uri="{FF2B5EF4-FFF2-40B4-BE49-F238E27FC236}">
                <a16:creationId xmlns:a16="http://schemas.microsoft.com/office/drawing/2014/main" id="{7CC4181D-690B-5763-B229-08FD175D2120}"/>
              </a:ext>
            </a:extLst>
          </p:cNvPr>
          <p:cNvPicPr>
            <a:picLocks noChangeAspect="1"/>
          </p:cNvPicPr>
          <p:nvPr/>
        </p:nvPicPr>
        <p:blipFill>
          <a:blip r:embed="rId10"/>
          <a:stretch>
            <a:fillRect/>
          </a:stretch>
        </p:blipFill>
        <p:spPr>
          <a:xfrm>
            <a:off x="4548448" y="5708986"/>
            <a:ext cx="4170025" cy="4163929"/>
          </a:xfrm>
          <a:prstGeom prst="rect">
            <a:avLst/>
          </a:prstGeom>
        </p:spPr>
      </p:pic>
    </p:spTree>
    <p:extLst>
      <p:ext uri="{BB962C8B-B14F-4D97-AF65-F5344CB8AC3E}">
        <p14:creationId xmlns:p14="http://schemas.microsoft.com/office/powerpoint/2010/main" val="27633042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893621"/>
        </a:solidFill>
        <a:effectLst/>
      </p:bgPr>
    </p:bg>
    <p:spTree>
      <p:nvGrpSpPr>
        <p:cNvPr id="1" name=""/>
        <p:cNvGrpSpPr/>
        <p:nvPr/>
      </p:nvGrpSpPr>
      <p:grpSpPr>
        <a:xfrm>
          <a:off x="0" y="0"/>
          <a:ext cx="0" cy="0"/>
          <a:chOff x="0" y="0"/>
          <a:chExt cx="0" cy="0"/>
        </a:xfrm>
      </p:grpSpPr>
      <p:sp>
        <p:nvSpPr>
          <p:cNvPr id="2" name="AutoShape 2"/>
          <p:cNvSpPr/>
          <p:nvPr/>
        </p:nvSpPr>
        <p:spPr>
          <a:xfrm rot="-5400000">
            <a:off x="2491463" y="5114476"/>
            <a:ext cx="10257527" cy="0"/>
          </a:xfrm>
          <a:prstGeom prst="line">
            <a:avLst/>
          </a:prstGeom>
          <a:ln w="28575" cap="rnd">
            <a:solidFill>
              <a:srgbClr val="FFFFFF"/>
            </a:solidFill>
            <a:prstDash val="lgDash"/>
            <a:headEnd type="none" w="sm" len="sm"/>
            <a:tailEnd type="none" w="sm" len="sm"/>
          </a:ln>
        </p:spPr>
        <p:txBody>
          <a:bodyPr/>
          <a:lstStyle/>
          <a:p>
            <a:endParaRPr lang="en-US"/>
          </a:p>
        </p:txBody>
      </p:sp>
      <p:sp>
        <p:nvSpPr>
          <p:cNvPr id="20" name="Freeform 20"/>
          <p:cNvSpPr/>
          <p:nvPr/>
        </p:nvSpPr>
        <p:spPr>
          <a:xfrm flipH="1">
            <a:off x="7897730" y="1251885"/>
            <a:ext cx="1074609" cy="963240"/>
          </a:xfrm>
          <a:custGeom>
            <a:avLst/>
            <a:gdLst/>
            <a:ahLst/>
            <a:cxnLst/>
            <a:rect l="l" t="t" r="r" b="b"/>
            <a:pathLst>
              <a:path w="1074609" h="963240">
                <a:moveTo>
                  <a:pt x="1074608" y="0"/>
                </a:moveTo>
                <a:lnTo>
                  <a:pt x="0" y="0"/>
                </a:lnTo>
                <a:lnTo>
                  <a:pt x="0" y="963240"/>
                </a:lnTo>
                <a:lnTo>
                  <a:pt x="1074608" y="963240"/>
                </a:lnTo>
                <a:lnTo>
                  <a:pt x="1074608"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1" name="Freeform 21"/>
          <p:cNvSpPr/>
          <p:nvPr/>
        </p:nvSpPr>
        <p:spPr>
          <a:xfrm flipH="1">
            <a:off x="6062276" y="8899252"/>
            <a:ext cx="1175137" cy="991629"/>
          </a:xfrm>
          <a:custGeom>
            <a:avLst/>
            <a:gdLst/>
            <a:ahLst/>
            <a:cxnLst/>
            <a:rect l="l" t="t" r="r" b="b"/>
            <a:pathLst>
              <a:path w="930328" h="991629">
                <a:moveTo>
                  <a:pt x="0" y="0"/>
                </a:moveTo>
                <a:lnTo>
                  <a:pt x="930328" y="0"/>
                </a:lnTo>
                <a:lnTo>
                  <a:pt x="930328" y="991629"/>
                </a:lnTo>
                <a:lnTo>
                  <a:pt x="0" y="9916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2" name="Freeform 22"/>
          <p:cNvSpPr/>
          <p:nvPr/>
        </p:nvSpPr>
        <p:spPr>
          <a:xfrm rot="-929572" flipH="1">
            <a:off x="937818" y="9131736"/>
            <a:ext cx="915501" cy="867229"/>
          </a:xfrm>
          <a:custGeom>
            <a:avLst/>
            <a:gdLst/>
            <a:ahLst/>
            <a:cxnLst/>
            <a:rect l="l" t="t" r="r" b="b"/>
            <a:pathLst>
              <a:path w="915501" h="867229">
                <a:moveTo>
                  <a:pt x="915501" y="0"/>
                </a:moveTo>
                <a:lnTo>
                  <a:pt x="0" y="0"/>
                </a:lnTo>
                <a:lnTo>
                  <a:pt x="0" y="867229"/>
                </a:lnTo>
                <a:lnTo>
                  <a:pt x="915501" y="867229"/>
                </a:lnTo>
                <a:lnTo>
                  <a:pt x="915501"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3" name="Freeform 23"/>
          <p:cNvSpPr/>
          <p:nvPr/>
        </p:nvSpPr>
        <p:spPr>
          <a:xfrm rot="-132922" flipH="1">
            <a:off x="8728817" y="2287292"/>
            <a:ext cx="923091" cy="987743"/>
          </a:xfrm>
          <a:custGeom>
            <a:avLst/>
            <a:gdLst/>
            <a:ahLst/>
            <a:cxnLst/>
            <a:rect l="l" t="t" r="r" b="b"/>
            <a:pathLst>
              <a:path w="923091" h="987743">
                <a:moveTo>
                  <a:pt x="923090" y="0"/>
                </a:moveTo>
                <a:lnTo>
                  <a:pt x="0" y="0"/>
                </a:lnTo>
                <a:lnTo>
                  <a:pt x="0" y="987743"/>
                </a:lnTo>
                <a:lnTo>
                  <a:pt x="923090" y="987743"/>
                </a:lnTo>
                <a:lnTo>
                  <a:pt x="92309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dirty="0"/>
          </a:p>
        </p:txBody>
      </p:sp>
      <p:sp>
        <p:nvSpPr>
          <p:cNvPr id="24" name="Freeform 24"/>
          <p:cNvSpPr/>
          <p:nvPr/>
        </p:nvSpPr>
        <p:spPr>
          <a:xfrm rot="19862679">
            <a:off x="8843224" y="8896060"/>
            <a:ext cx="751230" cy="998011"/>
          </a:xfrm>
          <a:custGeom>
            <a:avLst/>
            <a:gdLst/>
            <a:ahLst/>
            <a:cxnLst/>
            <a:rect l="l" t="t" r="r" b="b"/>
            <a:pathLst>
              <a:path w="751230" h="998011">
                <a:moveTo>
                  <a:pt x="0" y="0"/>
                </a:moveTo>
                <a:lnTo>
                  <a:pt x="751230" y="0"/>
                </a:lnTo>
                <a:lnTo>
                  <a:pt x="751230" y="998011"/>
                </a:lnTo>
                <a:lnTo>
                  <a:pt x="0" y="99801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25" name="Freeform 25"/>
          <p:cNvSpPr/>
          <p:nvPr/>
        </p:nvSpPr>
        <p:spPr>
          <a:xfrm flipH="1">
            <a:off x="16069957" y="8872440"/>
            <a:ext cx="1032501" cy="1045251"/>
          </a:xfrm>
          <a:custGeom>
            <a:avLst/>
            <a:gdLst/>
            <a:ahLst/>
            <a:cxnLst/>
            <a:rect l="l" t="t" r="r" b="b"/>
            <a:pathLst>
              <a:path w="1014844" h="1045251">
                <a:moveTo>
                  <a:pt x="0" y="0"/>
                </a:moveTo>
                <a:lnTo>
                  <a:pt x="1014843" y="0"/>
                </a:lnTo>
                <a:lnTo>
                  <a:pt x="1014843" y="1045251"/>
                </a:lnTo>
                <a:lnTo>
                  <a:pt x="0" y="104525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dirty="0"/>
          </a:p>
        </p:txBody>
      </p:sp>
      <p:sp>
        <p:nvSpPr>
          <p:cNvPr id="26" name="Freeform 26"/>
          <p:cNvSpPr/>
          <p:nvPr/>
        </p:nvSpPr>
        <p:spPr>
          <a:xfrm flipH="1">
            <a:off x="274564" y="1240104"/>
            <a:ext cx="1121004" cy="1104699"/>
          </a:xfrm>
          <a:custGeom>
            <a:avLst/>
            <a:gdLst/>
            <a:ahLst/>
            <a:cxnLst/>
            <a:rect l="l" t="t" r="r" b="b"/>
            <a:pathLst>
              <a:path w="1121004" h="1104699">
                <a:moveTo>
                  <a:pt x="1121005" y="0"/>
                </a:moveTo>
                <a:lnTo>
                  <a:pt x="0" y="0"/>
                </a:lnTo>
                <a:lnTo>
                  <a:pt x="0" y="1104698"/>
                </a:lnTo>
                <a:lnTo>
                  <a:pt x="1121005" y="1104698"/>
                </a:lnTo>
                <a:lnTo>
                  <a:pt x="1121005"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dirty="0"/>
          </a:p>
        </p:txBody>
      </p:sp>
      <p:sp>
        <p:nvSpPr>
          <p:cNvPr id="29" name="Freeform 6"/>
          <p:cNvSpPr/>
          <p:nvPr/>
        </p:nvSpPr>
        <p:spPr>
          <a:xfrm rot="-1642097" flipH="1">
            <a:off x="19240262" y="1503716"/>
            <a:ext cx="1001448" cy="1071588"/>
          </a:xfrm>
          <a:custGeom>
            <a:avLst/>
            <a:gdLst/>
            <a:ahLst/>
            <a:cxnLst/>
            <a:rect l="l" t="t" r="r" b="b"/>
            <a:pathLst>
              <a:path w="1001448" h="1071588">
                <a:moveTo>
                  <a:pt x="1001448" y="0"/>
                </a:moveTo>
                <a:lnTo>
                  <a:pt x="0" y="0"/>
                </a:lnTo>
                <a:lnTo>
                  <a:pt x="0" y="1071587"/>
                </a:lnTo>
                <a:lnTo>
                  <a:pt x="1001448" y="1071587"/>
                </a:lnTo>
                <a:lnTo>
                  <a:pt x="1001448"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Rectangle: Single Corner Snipped 29">
            <a:extLst>
              <a:ext uri="{FF2B5EF4-FFF2-40B4-BE49-F238E27FC236}">
                <a16:creationId xmlns:a16="http://schemas.microsoft.com/office/drawing/2014/main" id="{7C0FB182-F981-342B-5A7F-9290C38D4B47}"/>
              </a:ext>
            </a:extLst>
          </p:cNvPr>
          <p:cNvSpPr/>
          <p:nvPr/>
        </p:nvSpPr>
        <p:spPr>
          <a:xfrm>
            <a:off x="0" y="30480"/>
            <a:ext cx="5334000" cy="914400"/>
          </a:xfrm>
          <a:prstGeom prst="snip1Rect">
            <a:avLst/>
          </a:prstGeom>
          <a:solidFill>
            <a:srgbClr val="89362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C00000"/>
                </a:solidFill>
                <a:effectLst/>
                <a:uLnTx/>
                <a:uFillTx/>
                <a:latin typeface="#9Slide03 Bebas Neue Bold" panose="020B0606020202050201" pitchFamily="34" charset="0"/>
                <a:ea typeface="+mn-ea"/>
                <a:cs typeface="+mn-cs"/>
              </a:rPr>
              <a:t>I. ĐẶC ĐIỂM NGUỒN LAO ĐỘNG</a:t>
            </a:r>
          </a:p>
        </p:txBody>
      </p:sp>
      <p:sp>
        <p:nvSpPr>
          <p:cNvPr id="31" name="Rectangle: Single Corner Snipped 30">
            <a:extLst>
              <a:ext uri="{FF2B5EF4-FFF2-40B4-BE49-F238E27FC236}">
                <a16:creationId xmlns:a16="http://schemas.microsoft.com/office/drawing/2014/main" id="{69B57174-60AC-759E-085C-DBAD758DD832}"/>
              </a:ext>
            </a:extLst>
          </p:cNvPr>
          <p:cNvSpPr/>
          <p:nvPr/>
        </p:nvSpPr>
        <p:spPr>
          <a:xfrm>
            <a:off x="5638800" y="30480"/>
            <a:ext cx="4876800" cy="914400"/>
          </a:xfrm>
          <a:prstGeom prst="snip1Rect">
            <a:avLst/>
          </a:prstGeom>
          <a:solidFill>
            <a:srgbClr val="89362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C00000"/>
                </a:solidFill>
                <a:effectLst/>
                <a:uLnTx/>
                <a:uFillTx/>
                <a:latin typeface="#9Slide03 Bebas Neue Bold" panose="020B0606020202050201" pitchFamily="34" charset="0"/>
                <a:ea typeface="+mn-ea"/>
                <a:cs typeface="+mn-cs"/>
              </a:rPr>
              <a:t>II. SỬ DỤNG LAO ĐỘNG</a:t>
            </a:r>
          </a:p>
        </p:txBody>
      </p:sp>
      <p:sp>
        <p:nvSpPr>
          <p:cNvPr id="32" name="Rectangle: Single Corner Snipped 31">
            <a:extLst>
              <a:ext uri="{FF2B5EF4-FFF2-40B4-BE49-F238E27FC236}">
                <a16:creationId xmlns:a16="http://schemas.microsoft.com/office/drawing/2014/main" id="{400324FD-40A1-566A-814E-73AD4C3871C5}"/>
              </a:ext>
            </a:extLst>
          </p:cNvPr>
          <p:cNvSpPr/>
          <p:nvPr/>
        </p:nvSpPr>
        <p:spPr>
          <a:xfrm>
            <a:off x="10667999" y="0"/>
            <a:ext cx="7544025" cy="944880"/>
          </a:xfrm>
          <a:prstGeom prst="snip1Rect">
            <a:avLst/>
          </a:prstGeom>
          <a:solidFill>
            <a:srgbClr val="00B05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bg1"/>
                </a:solidFill>
                <a:effectLst/>
                <a:uLnTx/>
                <a:uFillTx/>
                <a:latin typeface="#9Slide03 Bebas Neue Bold" panose="020B0606020202050201" pitchFamily="34" charset="0"/>
                <a:ea typeface="+mn-ea"/>
                <a:cs typeface="+mn-cs"/>
              </a:rPr>
              <a:t>III. VẤN ĐỀ VIỆC LÀ VÀ HƯỚNG GIẢI QUYẾT</a:t>
            </a:r>
          </a:p>
        </p:txBody>
      </p:sp>
      <p:pic>
        <p:nvPicPr>
          <p:cNvPr id="33" name="Picture 32" descr="A group of people in blue suits&#10;&#10;Description automatically generated">
            <a:extLst>
              <a:ext uri="{FF2B5EF4-FFF2-40B4-BE49-F238E27FC236}">
                <a16:creationId xmlns:a16="http://schemas.microsoft.com/office/drawing/2014/main" id="{6AE5F6EA-5E4F-C54A-3CAB-67E261D64F20}"/>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018460" y="8254029"/>
            <a:ext cx="3634475" cy="2231363"/>
          </a:xfrm>
          <a:prstGeom prst="rect">
            <a:avLst/>
          </a:prstGeom>
          <a:ln>
            <a:noFill/>
          </a:ln>
          <a:effectLst>
            <a:outerShdw blurRad="292100" dist="139700" dir="2700000" algn="tl" rotWithShape="0">
              <a:srgbClr val="333333">
                <a:alpha val="65000"/>
              </a:srgbClr>
            </a:outerShdw>
          </a:effectLst>
        </p:spPr>
      </p:pic>
      <p:pic>
        <p:nvPicPr>
          <p:cNvPr id="34" name="Picture 33" descr="A group of people sitting at a table&#10;&#10;Description automatically generated">
            <a:extLst>
              <a:ext uri="{FF2B5EF4-FFF2-40B4-BE49-F238E27FC236}">
                <a16:creationId xmlns:a16="http://schemas.microsoft.com/office/drawing/2014/main" id="{AE31A209-A14A-E8D8-D30A-3DD8F8220720}"/>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667000" y="10256520"/>
            <a:ext cx="2585726" cy="1939295"/>
          </a:xfrm>
          <a:prstGeom prst="rect">
            <a:avLst/>
          </a:prstGeom>
          <a:ln>
            <a:noFill/>
          </a:ln>
          <a:effectLst>
            <a:outerShdw blurRad="292100" dist="139700" dir="2700000" algn="tl" rotWithShape="0">
              <a:srgbClr val="333333">
                <a:alpha val="65000"/>
              </a:srgbClr>
            </a:outerShdw>
          </a:effectLst>
        </p:spPr>
      </p:pic>
      <p:sp>
        <p:nvSpPr>
          <p:cNvPr id="35" name="Freeform: Shape 34">
            <a:extLst>
              <a:ext uri="{FF2B5EF4-FFF2-40B4-BE49-F238E27FC236}">
                <a16:creationId xmlns:a16="http://schemas.microsoft.com/office/drawing/2014/main" id="{F721568E-C6C4-A123-23C9-7F7B20C2E0BC}"/>
              </a:ext>
            </a:extLst>
          </p:cNvPr>
          <p:cNvSpPr/>
          <p:nvPr/>
        </p:nvSpPr>
        <p:spPr>
          <a:xfrm>
            <a:off x="-76200" y="-266700"/>
            <a:ext cx="18440400" cy="10553700"/>
          </a:xfrm>
          <a:custGeom>
            <a:avLst/>
            <a:gdLst>
              <a:gd name="connsiteX0" fmla="*/ 7162800 w 10858500"/>
              <a:gd name="connsiteY0" fmla="*/ 0 h 7029450"/>
              <a:gd name="connsiteX1" fmla="*/ 10858500 w 10858500"/>
              <a:gd name="connsiteY1" fmla="*/ 0 h 7029450"/>
              <a:gd name="connsiteX2" fmla="*/ 10858500 w 10858500"/>
              <a:gd name="connsiteY2" fmla="*/ 7029450 h 7029450"/>
              <a:gd name="connsiteX3" fmla="*/ 0 w 10858500"/>
              <a:gd name="connsiteY3" fmla="*/ 7029450 h 7029450"/>
              <a:gd name="connsiteX4" fmla="*/ 0 w 10858500"/>
              <a:gd name="connsiteY4" fmla="*/ 19050 h 7029450"/>
              <a:gd name="connsiteX5" fmla="*/ 4171950 w 10858500"/>
              <a:gd name="connsiteY5" fmla="*/ 19050 h 7029450"/>
              <a:gd name="connsiteX6" fmla="*/ 4171950 w 10858500"/>
              <a:gd name="connsiteY6" fmla="*/ 19050 h 702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58500" h="7029450">
                <a:moveTo>
                  <a:pt x="7162800" y="0"/>
                </a:moveTo>
                <a:lnTo>
                  <a:pt x="10858500" y="0"/>
                </a:lnTo>
                <a:lnTo>
                  <a:pt x="10858500" y="7029450"/>
                </a:lnTo>
                <a:lnTo>
                  <a:pt x="0" y="7029450"/>
                </a:lnTo>
                <a:lnTo>
                  <a:pt x="0" y="19050"/>
                </a:lnTo>
                <a:lnTo>
                  <a:pt x="4171950" y="19050"/>
                </a:lnTo>
                <a:lnTo>
                  <a:pt x="4171950" y="19050"/>
                </a:lnTo>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Picture 35" descr="A group of people sitting at a table&#10;&#10;Description automatically generated">
            <a:extLst>
              <a:ext uri="{FF2B5EF4-FFF2-40B4-BE49-F238E27FC236}">
                <a16:creationId xmlns:a16="http://schemas.microsoft.com/office/drawing/2014/main" id="{473E3E61-DCD7-A4A0-0393-51F93652A620}"/>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1430000" y="10287000"/>
            <a:ext cx="2677272" cy="2007954"/>
          </a:xfrm>
          <a:prstGeom prst="rect">
            <a:avLst/>
          </a:prstGeom>
          <a:ln>
            <a:noFill/>
          </a:ln>
          <a:effectLst>
            <a:outerShdw blurRad="292100" dist="139700" dir="2700000" algn="tl" rotWithShape="0">
              <a:srgbClr val="333333">
                <a:alpha val="65000"/>
              </a:srgbClr>
            </a:outerShdw>
          </a:effectLst>
        </p:spPr>
      </p:pic>
      <p:pic>
        <p:nvPicPr>
          <p:cNvPr id="37" name="Picture 36" descr="A cartoon character standing in a circle of arrows&#10;&#10;Description automatically generated">
            <a:extLst>
              <a:ext uri="{FF2B5EF4-FFF2-40B4-BE49-F238E27FC236}">
                <a16:creationId xmlns:a16="http://schemas.microsoft.com/office/drawing/2014/main" id="{02EDE797-BB3B-6F23-13ED-8D077BCB7B3D}"/>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2136606" y="1086871"/>
            <a:ext cx="2033881" cy="2033881"/>
          </a:xfrm>
          <a:prstGeom prst="rect">
            <a:avLst/>
          </a:prstGeom>
          <a:ln>
            <a:noFill/>
          </a:ln>
          <a:effectLst>
            <a:outerShdw blurRad="292100" dist="139700" dir="2700000" algn="tl" rotWithShape="0">
              <a:srgbClr val="333333">
                <a:alpha val="65000"/>
              </a:srgbClr>
            </a:outerShdw>
          </a:effectLst>
        </p:spPr>
      </p:pic>
      <p:pic>
        <p:nvPicPr>
          <p:cNvPr id="38" name="Picture 37" descr="A group of people sitting around a table with computers&#10;&#10;Description automatically generated">
            <a:extLst>
              <a:ext uri="{FF2B5EF4-FFF2-40B4-BE49-F238E27FC236}">
                <a16:creationId xmlns:a16="http://schemas.microsoft.com/office/drawing/2014/main" id="{B1EE8AC0-213D-1DA8-C88F-D338E98A05AE}"/>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361738" y="3882928"/>
            <a:ext cx="2791288" cy="3086319"/>
          </a:xfrm>
          <a:prstGeom prst="rect">
            <a:avLst/>
          </a:prstGeom>
          <a:ln>
            <a:noFill/>
          </a:ln>
          <a:effectLst>
            <a:outerShdw blurRad="292100" dist="139700" dir="2700000" algn="tl" rotWithShape="0">
              <a:srgbClr val="333333">
                <a:alpha val="65000"/>
              </a:srgbClr>
            </a:outerShdw>
          </a:effectLst>
        </p:spPr>
      </p:pic>
      <p:sp>
        <p:nvSpPr>
          <p:cNvPr id="39" name="TextBox 38">
            <a:extLst>
              <a:ext uri="{FF2B5EF4-FFF2-40B4-BE49-F238E27FC236}">
                <a16:creationId xmlns:a16="http://schemas.microsoft.com/office/drawing/2014/main" id="{1A888BD0-7F77-97E6-95D3-55A159320369}"/>
              </a:ext>
            </a:extLst>
          </p:cNvPr>
          <p:cNvSpPr txBox="1"/>
          <p:nvPr/>
        </p:nvSpPr>
        <p:spPr>
          <a:xfrm>
            <a:off x="9089865" y="3262743"/>
            <a:ext cx="7978933" cy="5021631"/>
          </a:xfrm>
          <a:prstGeom prst="rect">
            <a:avLst/>
          </a:prstGeom>
          <a:noFill/>
          <a:ln>
            <a:solidFill>
              <a:schemeClr val="bg1"/>
            </a:solidFill>
          </a:ln>
        </p:spPr>
        <p:txBody>
          <a:bodyPr wrap="square" anchor="ctr">
            <a:spAutoFit/>
          </a:bodyPr>
          <a:lstStyle/>
          <a:p>
            <a:pPr algn="just">
              <a:lnSpc>
                <a:spcPct val="150000"/>
              </a:lnSpc>
            </a:pPr>
            <a:r>
              <a:rPr lang="vi-VN" sz="2400" dirty="0">
                <a:solidFill>
                  <a:schemeClr val="bg1"/>
                </a:solidFill>
                <a:latin typeface="#9Slide03 Oswald Light" panose="00000400000000000000" pitchFamily="2" charset="0"/>
              </a:rPr>
              <a:t>Theo Bộ Lao động – Thương binh và Xã hội, trong nửa đầu năm 2023, thị trường lao động tiếp tục gặp nhiều khó khăn khiến hơn nửa triệu lao động bị ảnh hưởng, bao gồm mất việc, giảm giờ làm, tạm hoãn hợp đồng lao động. Đáng chú ý, số mất, giảm việc làm này chủ yếu rơi vào những ngành thâm dụng lao động như dệt may, da giày, sản xuất linh kiện điện tử và chế biến gỗ, lao động giản đơn, lớn tuổi. Các chuyên gia cho rằng để giúp nhóm lao động này có cơ hội tái gia nhập thị trường lao động, đảm bảo cuộc sống, bên cạnh các chính sách hỗ trợ về bảo hiểm xã hội, bảo hiểm thất nghiệp cần quan tâm đến vấn đề đào tạo nghề, nâng cao kỹ năng cho người lao động.</a:t>
            </a:r>
            <a:endParaRPr lang="en-US" sz="2400" dirty="0">
              <a:solidFill>
                <a:schemeClr val="bg1"/>
              </a:solidFill>
              <a:latin typeface="#9Slide03 Oswald Light" panose="00000400000000000000" pitchFamily="2" charset="0"/>
            </a:endParaRPr>
          </a:p>
        </p:txBody>
      </p:sp>
      <p:sp>
        <p:nvSpPr>
          <p:cNvPr id="40" name="Freeform 20">
            <a:extLst>
              <a:ext uri="{FF2B5EF4-FFF2-40B4-BE49-F238E27FC236}">
                <a16:creationId xmlns:a16="http://schemas.microsoft.com/office/drawing/2014/main" id="{A74745DF-A45B-B40B-E3C1-02B54D29740A}"/>
              </a:ext>
            </a:extLst>
          </p:cNvPr>
          <p:cNvSpPr/>
          <p:nvPr/>
        </p:nvSpPr>
        <p:spPr>
          <a:xfrm>
            <a:off x="16455096" y="1310833"/>
            <a:ext cx="1294725" cy="944880"/>
          </a:xfrm>
          <a:custGeom>
            <a:avLst/>
            <a:gdLst/>
            <a:ahLst/>
            <a:cxnLst/>
            <a:rect l="l" t="t" r="r" b="b"/>
            <a:pathLst>
              <a:path w="1074609" h="963240">
                <a:moveTo>
                  <a:pt x="1074608" y="0"/>
                </a:moveTo>
                <a:lnTo>
                  <a:pt x="0" y="0"/>
                </a:lnTo>
                <a:lnTo>
                  <a:pt x="0" y="963240"/>
                </a:lnTo>
                <a:lnTo>
                  <a:pt x="1074608" y="963240"/>
                </a:lnTo>
                <a:lnTo>
                  <a:pt x="1074608"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1" name="TextBox 40">
            <a:extLst>
              <a:ext uri="{FF2B5EF4-FFF2-40B4-BE49-F238E27FC236}">
                <a16:creationId xmlns:a16="http://schemas.microsoft.com/office/drawing/2014/main" id="{9626D11A-D733-0F71-3550-53C8F5C77E2A}"/>
              </a:ext>
            </a:extLst>
          </p:cNvPr>
          <p:cNvSpPr txBox="1"/>
          <p:nvPr/>
        </p:nvSpPr>
        <p:spPr>
          <a:xfrm>
            <a:off x="-123066" y="2543195"/>
            <a:ext cx="7917529" cy="2882893"/>
          </a:xfrm>
          <a:prstGeom prst="rect">
            <a:avLst/>
          </a:prstGeom>
          <a:noFill/>
        </p:spPr>
        <p:txBody>
          <a:bodyPr wrap="square">
            <a:prstTxWarp prst="textArchUp">
              <a:avLst>
                <a:gd name="adj" fmla="val 10825971"/>
              </a:avLst>
            </a:prstTxWarp>
            <a:spAutoFit/>
          </a:bodyPr>
          <a:lstStyle/>
          <a:p>
            <a:pPr algn="ctr"/>
            <a:r>
              <a:rPr lang="en-US" sz="8800" dirty="0">
                <a:solidFill>
                  <a:schemeClr val="bg1"/>
                </a:solidFill>
                <a:latin typeface="#9Slide07 IcielBC Cubano Normal" panose="00000500000000000000" pitchFamily="2" charset="0"/>
              </a:rPr>
              <a:t>EM CÓ BIẾT</a:t>
            </a:r>
          </a:p>
        </p:txBody>
      </p:sp>
      <p:pic>
        <p:nvPicPr>
          <p:cNvPr id="42" name="Picture 41">
            <a:extLst>
              <a:ext uri="{FF2B5EF4-FFF2-40B4-BE49-F238E27FC236}">
                <a16:creationId xmlns:a16="http://schemas.microsoft.com/office/drawing/2014/main" id="{63E943B0-918D-F0BA-97B2-BAF21AD59A10}"/>
              </a:ext>
            </a:extLst>
          </p:cNvPr>
          <p:cNvPicPr>
            <a:picLocks noChangeAspect="1"/>
          </p:cNvPicPr>
          <p:nvPr/>
        </p:nvPicPr>
        <p:blipFill rotWithShape="1">
          <a:blip r:embed="rId21"/>
          <a:srcRect l="2195" t="1555" r="2198" b="3700"/>
          <a:stretch/>
        </p:blipFill>
        <p:spPr>
          <a:xfrm>
            <a:off x="433162" y="3778577"/>
            <a:ext cx="6721038" cy="367472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2" name="Picture 11" descr="A diagram of a group of kids&#10;&#10;Description automatically generated with medium confidence">
            <a:extLst>
              <a:ext uri="{FF2B5EF4-FFF2-40B4-BE49-F238E27FC236}">
                <a16:creationId xmlns:a16="http://schemas.microsoft.com/office/drawing/2014/main" id="{ED2A5106-D677-E453-D785-2E90F49B74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0" y="3253263"/>
            <a:ext cx="5948334" cy="3780473"/>
          </a:xfrm>
          <a:prstGeom prst="rect">
            <a:avLst/>
          </a:prstGeom>
        </p:spPr>
      </p:pic>
      <p:sp>
        <p:nvSpPr>
          <p:cNvPr id="22" name="Rectangle: Single Corner Snipped 21">
            <a:extLst>
              <a:ext uri="{FF2B5EF4-FFF2-40B4-BE49-F238E27FC236}">
                <a16:creationId xmlns:a16="http://schemas.microsoft.com/office/drawing/2014/main" id="{C443E7BE-E0B9-CC23-7DFC-A0F95CA0B331}"/>
              </a:ext>
            </a:extLst>
          </p:cNvPr>
          <p:cNvSpPr/>
          <p:nvPr/>
        </p:nvSpPr>
        <p:spPr>
          <a:xfrm>
            <a:off x="0" y="30480"/>
            <a:ext cx="18135600" cy="1379220"/>
          </a:xfrm>
          <a:prstGeom prst="snip1Rect">
            <a:avLst/>
          </a:prstGeom>
          <a:solidFill>
            <a:srgbClr val="89362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a:ln>
                  <a:noFill/>
                </a:ln>
                <a:solidFill>
                  <a:srgbClr val="FFFF00"/>
                </a:solidFill>
                <a:effectLst/>
                <a:uLnTx/>
                <a:uFillTx/>
                <a:latin typeface="#9Slide07 IcielBC Cubano Normal" panose="00000500000000000000" pitchFamily="2" charset="0"/>
              </a:rPr>
              <a:t>LUYỆN TẬP</a:t>
            </a:r>
          </a:p>
        </p:txBody>
      </p:sp>
      <p:sp>
        <p:nvSpPr>
          <p:cNvPr id="23" name="Freeform: Shape 22">
            <a:extLst>
              <a:ext uri="{FF2B5EF4-FFF2-40B4-BE49-F238E27FC236}">
                <a16:creationId xmlns:a16="http://schemas.microsoft.com/office/drawing/2014/main" id="{7C2DEB68-2946-A6B2-2B25-AF3D6B40B001}"/>
              </a:ext>
            </a:extLst>
          </p:cNvPr>
          <p:cNvSpPr/>
          <p:nvPr/>
        </p:nvSpPr>
        <p:spPr>
          <a:xfrm>
            <a:off x="1260065" y="1943100"/>
            <a:ext cx="9405906" cy="7558757"/>
          </a:xfrm>
          <a:custGeom>
            <a:avLst/>
            <a:gdLst>
              <a:gd name="connsiteX0" fmla="*/ 7162800 w 10858500"/>
              <a:gd name="connsiteY0" fmla="*/ 0 h 7029450"/>
              <a:gd name="connsiteX1" fmla="*/ 10858500 w 10858500"/>
              <a:gd name="connsiteY1" fmla="*/ 0 h 7029450"/>
              <a:gd name="connsiteX2" fmla="*/ 10858500 w 10858500"/>
              <a:gd name="connsiteY2" fmla="*/ 7029450 h 7029450"/>
              <a:gd name="connsiteX3" fmla="*/ 0 w 10858500"/>
              <a:gd name="connsiteY3" fmla="*/ 7029450 h 7029450"/>
              <a:gd name="connsiteX4" fmla="*/ 0 w 10858500"/>
              <a:gd name="connsiteY4" fmla="*/ 19050 h 7029450"/>
              <a:gd name="connsiteX5" fmla="*/ 4171950 w 10858500"/>
              <a:gd name="connsiteY5" fmla="*/ 19050 h 7029450"/>
              <a:gd name="connsiteX6" fmla="*/ 4171950 w 10858500"/>
              <a:gd name="connsiteY6" fmla="*/ 19050 h 702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58500" h="7029450">
                <a:moveTo>
                  <a:pt x="7162800" y="0"/>
                </a:moveTo>
                <a:lnTo>
                  <a:pt x="10858500" y="0"/>
                </a:lnTo>
                <a:lnTo>
                  <a:pt x="10858500" y="7029450"/>
                </a:lnTo>
                <a:lnTo>
                  <a:pt x="0" y="7029450"/>
                </a:lnTo>
                <a:lnTo>
                  <a:pt x="0" y="19050"/>
                </a:lnTo>
                <a:lnTo>
                  <a:pt x="4171950" y="19050"/>
                </a:lnTo>
                <a:lnTo>
                  <a:pt x="4171950" y="19050"/>
                </a:lnTo>
              </a:path>
            </a:pathLst>
          </a:cu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CD5619AE-D641-4719-3040-5CD10D55C4BE}"/>
              </a:ext>
            </a:extLst>
          </p:cNvPr>
          <p:cNvSpPr/>
          <p:nvPr/>
        </p:nvSpPr>
        <p:spPr>
          <a:xfrm>
            <a:off x="3669755" y="1485900"/>
            <a:ext cx="4586527"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err="1">
                <a:solidFill>
                  <a:srgbClr val="C00000"/>
                </a:solidFill>
                <a:latin typeface="#9Slide03 Bebas Neue Bold" panose="020B0606020202050201" pitchFamily="34" charset="0"/>
              </a:rPr>
              <a:t>Chuyển</a:t>
            </a:r>
            <a:r>
              <a:rPr lang="en-US" sz="4000" dirty="0">
                <a:solidFill>
                  <a:srgbClr val="C00000"/>
                </a:solidFill>
                <a:latin typeface="#9Slide03 Bebas Neue Bold" panose="020B0606020202050201" pitchFamily="34" charset="0"/>
              </a:rPr>
              <a:t> </a:t>
            </a:r>
            <a:r>
              <a:rPr lang="en-US" sz="4000" dirty="0" err="1">
                <a:solidFill>
                  <a:srgbClr val="C00000"/>
                </a:solidFill>
                <a:latin typeface="#9Slide03 Bebas Neue Bold" panose="020B0606020202050201" pitchFamily="34" charset="0"/>
              </a:rPr>
              <a:t>giao</a:t>
            </a:r>
            <a:r>
              <a:rPr lang="en-US" sz="4000" dirty="0">
                <a:solidFill>
                  <a:srgbClr val="C00000"/>
                </a:solidFill>
                <a:latin typeface="#9Slide03 Bebas Neue Bold" panose="020B0606020202050201" pitchFamily="34" charset="0"/>
              </a:rPr>
              <a:t> </a:t>
            </a:r>
            <a:r>
              <a:rPr lang="en-US" sz="4000" dirty="0" err="1">
                <a:solidFill>
                  <a:srgbClr val="C00000"/>
                </a:solidFill>
                <a:latin typeface="#9Slide03 Bebas Neue Bold" panose="020B0606020202050201" pitchFamily="34" charset="0"/>
              </a:rPr>
              <a:t>nhiệm</a:t>
            </a:r>
            <a:r>
              <a:rPr lang="en-US" sz="4000" dirty="0">
                <a:solidFill>
                  <a:srgbClr val="C00000"/>
                </a:solidFill>
                <a:latin typeface="#9Slide03 Bebas Neue Bold" panose="020B0606020202050201" pitchFamily="34" charset="0"/>
              </a:rPr>
              <a:t> </a:t>
            </a:r>
            <a:r>
              <a:rPr lang="en-US" sz="4000" dirty="0" err="1">
                <a:solidFill>
                  <a:srgbClr val="C00000"/>
                </a:solidFill>
                <a:latin typeface="#9Slide03 Bebas Neue Bold" panose="020B0606020202050201" pitchFamily="34" charset="0"/>
              </a:rPr>
              <a:t>vụ</a:t>
            </a:r>
            <a:endParaRPr lang="en-US" sz="4000" dirty="0">
              <a:solidFill>
                <a:srgbClr val="C00000"/>
              </a:solidFill>
              <a:latin typeface="#9Slide03 Bebas Neue Bold" panose="020B0606020202050201" pitchFamily="34" charset="0"/>
            </a:endParaRPr>
          </a:p>
        </p:txBody>
      </p:sp>
      <p:sp>
        <p:nvSpPr>
          <p:cNvPr id="26" name="TextBox 25">
            <a:extLst>
              <a:ext uri="{FF2B5EF4-FFF2-40B4-BE49-F238E27FC236}">
                <a16:creationId xmlns:a16="http://schemas.microsoft.com/office/drawing/2014/main" id="{D3B38BA6-AD22-E266-171D-020EF6FCE29F}"/>
              </a:ext>
            </a:extLst>
          </p:cNvPr>
          <p:cNvSpPr txBox="1"/>
          <p:nvPr/>
        </p:nvSpPr>
        <p:spPr>
          <a:xfrm>
            <a:off x="1836251" y="2800909"/>
            <a:ext cx="5859950" cy="5843138"/>
          </a:xfrm>
          <a:prstGeom prst="rect">
            <a:avLst/>
          </a:prstGeom>
          <a:noFill/>
        </p:spPr>
        <p:txBody>
          <a:bodyPr wrap="square">
            <a:spAutoFit/>
          </a:bodyPr>
          <a:lstStyle/>
          <a:p>
            <a:pPr marL="457200" indent="-457200">
              <a:lnSpc>
                <a:spcPct val="150000"/>
              </a:lnSpc>
              <a:buFont typeface="Wingdings" panose="05000000000000000000" pitchFamily="2" charset="2"/>
              <a:buChar char="q"/>
            </a:pPr>
            <a:r>
              <a:rPr lang="vi-VN" sz="2800" b="1" dirty="0">
                <a:solidFill>
                  <a:srgbClr val="893621"/>
                </a:solidFill>
                <a:latin typeface="#9Slide03 Oswald Light" panose="00000400000000000000" pitchFamily="2" charset="0"/>
              </a:rPr>
              <a:t>Vẽ sơ đồ tư duy bài 8</a:t>
            </a:r>
          </a:p>
          <a:p>
            <a:pPr marL="457200" indent="-457200">
              <a:lnSpc>
                <a:spcPct val="150000"/>
              </a:lnSpc>
              <a:buFont typeface="Wingdings" panose="05000000000000000000" pitchFamily="2" charset="2"/>
              <a:buChar char="q"/>
            </a:pPr>
            <a:r>
              <a:rPr lang="vi-VN" sz="2800" b="1" dirty="0">
                <a:solidFill>
                  <a:srgbClr val="893621"/>
                </a:solidFill>
                <a:latin typeface="#9Slide03 Oswald Light" panose="00000400000000000000" pitchFamily="2" charset="0"/>
              </a:rPr>
              <a:t>Yêu cầu: </a:t>
            </a:r>
          </a:p>
          <a:p>
            <a:pPr marL="854075" indent="-457200">
              <a:lnSpc>
                <a:spcPct val="150000"/>
              </a:lnSpc>
              <a:buFont typeface="Wingdings" panose="05000000000000000000" pitchFamily="2" charset="2"/>
              <a:buChar char="ü"/>
            </a:pPr>
            <a:r>
              <a:rPr lang="vi-VN" sz="2800" b="1" dirty="0">
                <a:solidFill>
                  <a:srgbClr val="893621"/>
                </a:solidFill>
                <a:latin typeface="#9Slide03 Oswald Light" panose="00000400000000000000" pitchFamily="2" charset="0"/>
              </a:rPr>
              <a:t>Thực hiện trên giấy A4</a:t>
            </a:r>
          </a:p>
          <a:p>
            <a:pPr marL="854075" indent="-457200">
              <a:lnSpc>
                <a:spcPct val="150000"/>
              </a:lnSpc>
              <a:buFont typeface="Wingdings" panose="05000000000000000000" pitchFamily="2" charset="2"/>
              <a:buChar char="ü"/>
            </a:pPr>
            <a:r>
              <a:rPr lang="vi-VN" sz="2800" b="1" dirty="0">
                <a:solidFill>
                  <a:srgbClr val="893621"/>
                </a:solidFill>
                <a:latin typeface="#9Slide03 Oswald Light" panose="00000400000000000000" pitchFamily="2" charset="0"/>
              </a:rPr>
              <a:t>Thể hiện đủ nội dung</a:t>
            </a:r>
          </a:p>
          <a:p>
            <a:pPr marL="854075" indent="-457200">
              <a:lnSpc>
                <a:spcPct val="150000"/>
              </a:lnSpc>
              <a:buFont typeface="Wingdings" panose="05000000000000000000" pitchFamily="2" charset="2"/>
              <a:buChar char="ü"/>
            </a:pPr>
            <a:r>
              <a:rPr lang="vi-VN" sz="2800" b="1" dirty="0">
                <a:solidFill>
                  <a:srgbClr val="893621"/>
                </a:solidFill>
                <a:latin typeface="#9Slide03 Oswald Light" panose="00000400000000000000" pitchFamily="2" charset="0"/>
              </a:rPr>
              <a:t>Bố cục cân đối, màu sắc hài hòa</a:t>
            </a:r>
          </a:p>
          <a:p>
            <a:pPr marL="854075" indent="-457200">
              <a:lnSpc>
                <a:spcPct val="150000"/>
              </a:lnSpc>
              <a:buFont typeface="Wingdings" panose="05000000000000000000" pitchFamily="2" charset="2"/>
              <a:buChar char="ü"/>
            </a:pPr>
            <a:r>
              <a:rPr lang="vi-VN" sz="2800" b="1" dirty="0">
                <a:solidFill>
                  <a:srgbClr val="893621"/>
                </a:solidFill>
                <a:latin typeface="#9Slide03 Oswald Light" panose="00000400000000000000" pitchFamily="2" charset="0"/>
              </a:rPr>
              <a:t>Sáng tạo: có các </a:t>
            </a:r>
            <a:r>
              <a:rPr lang="vi-VN" sz="2800" b="1" dirty="0" err="1">
                <a:solidFill>
                  <a:srgbClr val="893621"/>
                </a:solidFill>
                <a:latin typeface="#9Slide03 Oswald Light" panose="00000400000000000000" pitchFamily="2" charset="0"/>
              </a:rPr>
              <a:t>icon</a:t>
            </a:r>
            <a:r>
              <a:rPr lang="vi-VN" sz="2800" b="1" dirty="0">
                <a:solidFill>
                  <a:srgbClr val="893621"/>
                </a:solidFill>
                <a:latin typeface="#9Slide03 Oswald Light" panose="00000400000000000000" pitchFamily="2" charset="0"/>
              </a:rPr>
              <a:t>, </a:t>
            </a:r>
            <a:r>
              <a:rPr lang="vi-VN" sz="2800" b="1" dirty="0" err="1">
                <a:solidFill>
                  <a:srgbClr val="893621"/>
                </a:solidFill>
                <a:latin typeface="#9Slide03 Oswald Light" panose="00000400000000000000" pitchFamily="2" charset="0"/>
              </a:rPr>
              <a:t>sticker</a:t>
            </a:r>
            <a:r>
              <a:rPr lang="vi-VN" sz="2800" b="1" dirty="0">
                <a:solidFill>
                  <a:srgbClr val="893621"/>
                </a:solidFill>
                <a:latin typeface="#9Slide03 Oswald Light" panose="00000400000000000000" pitchFamily="2" charset="0"/>
              </a:rPr>
              <a:t> ….</a:t>
            </a:r>
          </a:p>
          <a:p>
            <a:pPr marL="854075" indent="-457200">
              <a:lnSpc>
                <a:spcPct val="150000"/>
              </a:lnSpc>
              <a:buFont typeface="Wingdings" panose="05000000000000000000" pitchFamily="2" charset="2"/>
              <a:buChar char="ü"/>
            </a:pPr>
            <a:r>
              <a:rPr lang="vi-VN" sz="2800" b="1" dirty="0">
                <a:solidFill>
                  <a:srgbClr val="893621"/>
                </a:solidFill>
                <a:latin typeface="#9Slide03 Oswald Light" panose="00000400000000000000" pitchFamily="2" charset="0"/>
              </a:rPr>
              <a:t>Đúng thời gian</a:t>
            </a:r>
          </a:p>
          <a:p>
            <a:pPr marL="854075" indent="-457200">
              <a:lnSpc>
                <a:spcPct val="150000"/>
              </a:lnSpc>
              <a:buFont typeface="Wingdings" panose="05000000000000000000" pitchFamily="2" charset="2"/>
              <a:buChar char="ü"/>
            </a:pPr>
            <a:r>
              <a:rPr lang="vi-VN" sz="2800" b="1" dirty="0">
                <a:solidFill>
                  <a:srgbClr val="893621"/>
                </a:solidFill>
                <a:latin typeface="#9Slide03 Oswald Light" panose="00000400000000000000" pitchFamily="2" charset="0"/>
              </a:rPr>
              <a:t>Có tên nhóm</a:t>
            </a:r>
            <a:endParaRPr lang="en-US" sz="2800" b="1" dirty="0">
              <a:solidFill>
                <a:srgbClr val="893621"/>
              </a:solidFill>
              <a:latin typeface="#9Slide03 Oswald Light" panose="00000400000000000000" pitchFamily="2" charset="0"/>
            </a:endParaRPr>
          </a:p>
          <a:p>
            <a:pPr marL="457200" indent="-457200">
              <a:lnSpc>
                <a:spcPct val="150000"/>
              </a:lnSpc>
              <a:buFont typeface="Wingdings" panose="05000000000000000000" pitchFamily="2" charset="2"/>
              <a:buChar char="q"/>
            </a:pPr>
            <a:r>
              <a:rPr lang="en-US" sz="2800" b="1" dirty="0" err="1">
                <a:solidFill>
                  <a:srgbClr val="893621"/>
                </a:solidFill>
                <a:latin typeface="#9Slide03 Oswald Light" panose="00000400000000000000" pitchFamily="2" charset="0"/>
              </a:rPr>
              <a:t>Thời</a:t>
            </a:r>
            <a:r>
              <a:rPr lang="en-US" sz="2800" b="1" dirty="0">
                <a:solidFill>
                  <a:srgbClr val="893621"/>
                </a:solidFill>
                <a:latin typeface="#9Slide03 Oswald Light" panose="00000400000000000000" pitchFamily="2" charset="0"/>
              </a:rPr>
              <a:t> </a:t>
            </a:r>
            <a:r>
              <a:rPr lang="en-US" sz="2800" b="1" dirty="0" err="1">
                <a:solidFill>
                  <a:srgbClr val="893621"/>
                </a:solidFill>
                <a:latin typeface="#9Slide03 Oswald Light" panose="00000400000000000000" pitchFamily="2" charset="0"/>
              </a:rPr>
              <a:t>gian</a:t>
            </a:r>
            <a:r>
              <a:rPr lang="en-US" sz="2800" b="1" dirty="0">
                <a:solidFill>
                  <a:srgbClr val="893621"/>
                </a:solidFill>
                <a:latin typeface="#9Slide03 Oswald Light" panose="00000400000000000000" pitchFamily="2" charset="0"/>
              </a:rPr>
              <a:t>: ……….</a:t>
            </a:r>
            <a:r>
              <a:rPr lang="en-US" sz="2800" b="1" dirty="0" err="1">
                <a:solidFill>
                  <a:srgbClr val="893621"/>
                </a:solidFill>
                <a:latin typeface="#9Slide03 Oswald Light" panose="00000400000000000000" pitchFamily="2" charset="0"/>
              </a:rPr>
              <a:t>phút</a:t>
            </a:r>
            <a:endParaRPr lang="vi-VN" sz="2800" b="1" dirty="0">
              <a:solidFill>
                <a:srgbClr val="893621"/>
              </a:solidFill>
              <a:latin typeface="#9Slide03 Oswald Light" panose="00000400000000000000" pitchFamily="2" charset="0"/>
            </a:endParaRPr>
          </a:p>
        </p:txBody>
      </p:sp>
    </p:spTree>
    <p:extLst>
      <p:ext uri="{BB962C8B-B14F-4D97-AF65-F5344CB8AC3E}">
        <p14:creationId xmlns:p14="http://schemas.microsoft.com/office/powerpoint/2010/main" val="28851325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2" name="Picture 11" descr="A diagram of a group of kids&#10;&#10;Description automatically generated with medium confidence">
            <a:extLst>
              <a:ext uri="{FF2B5EF4-FFF2-40B4-BE49-F238E27FC236}">
                <a16:creationId xmlns:a16="http://schemas.microsoft.com/office/drawing/2014/main" id="{ED2A5106-D677-E453-D785-2E90F49B74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4600" y="10858500"/>
            <a:ext cx="5948334" cy="3780473"/>
          </a:xfrm>
          <a:prstGeom prst="rect">
            <a:avLst/>
          </a:prstGeom>
        </p:spPr>
      </p:pic>
      <p:sp>
        <p:nvSpPr>
          <p:cNvPr id="22" name="Rectangle: Single Corner Snipped 21">
            <a:extLst>
              <a:ext uri="{FF2B5EF4-FFF2-40B4-BE49-F238E27FC236}">
                <a16:creationId xmlns:a16="http://schemas.microsoft.com/office/drawing/2014/main" id="{C443E7BE-E0B9-CC23-7DFC-A0F95CA0B331}"/>
              </a:ext>
            </a:extLst>
          </p:cNvPr>
          <p:cNvSpPr/>
          <p:nvPr/>
        </p:nvSpPr>
        <p:spPr>
          <a:xfrm>
            <a:off x="0" y="30480"/>
            <a:ext cx="18135600" cy="1379220"/>
          </a:xfrm>
          <a:prstGeom prst="snip1Rect">
            <a:avLst/>
          </a:prstGeom>
          <a:solidFill>
            <a:srgbClr val="89362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a:ln>
                  <a:noFill/>
                </a:ln>
                <a:solidFill>
                  <a:srgbClr val="FFFF00"/>
                </a:solidFill>
                <a:effectLst/>
                <a:uLnTx/>
                <a:uFillTx/>
                <a:latin typeface="#9Slide07 IcielBC Cubano Normal" panose="00000500000000000000" pitchFamily="2" charset="0"/>
              </a:rPr>
              <a:t>LUYỆN TẬP</a:t>
            </a:r>
          </a:p>
        </p:txBody>
      </p:sp>
      <p:sp>
        <p:nvSpPr>
          <p:cNvPr id="23" name="Freeform: Shape 22">
            <a:extLst>
              <a:ext uri="{FF2B5EF4-FFF2-40B4-BE49-F238E27FC236}">
                <a16:creationId xmlns:a16="http://schemas.microsoft.com/office/drawing/2014/main" id="{7C2DEB68-2946-A6B2-2B25-AF3D6B40B001}"/>
              </a:ext>
            </a:extLst>
          </p:cNvPr>
          <p:cNvSpPr/>
          <p:nvPr/>
        </p:nvSpPr>
        <p:spPr>
          <a:xfrm>
            <a:off x="-2209800" y="0"/>
            <a:ext cx="22097999" cy="10629900"/>
          </a:xfrm>
          <a:custGeom>
            <a:avLst/>
            <a:gdLst>
              <a:gd name="connsiteX0" fmla="*/ 7162800 w 10858500"/>
              <a:gd name="connsiteY0" fmla="*/ 0 h 7029450"/>
              <a:gd name="connsiteX1" fmla="*/ 10858500 w 10858500"/>
              <a:gd name="connsiteY1" fmla="*/ 0 h 7029450"/>
              <a:gd name="connsiteX2" fmla="*/ 10858500 w 10858500"/>
              <a:gd name="connsiteY2" fmla="*/ 7029450 h 7029450"/>
              <a:gd name="connsiteX3" fmla="*/ 0 w 10858500"/>
              <a:gd name="connsiteY3" fmla="*/ 7029450 h 7029450"/>
              <a:gd name="connsiteX4" fmla="*/ 0 w 10858500"/>
              <a:gd name="connsiteY4" fmla="*/ 19050 h 7029450"/>
              <a:gd name="connsiteX5" fmla="*/ 4171950 w 10858500"/>
              <a:gd name="connsiteY5" fmla="*/ 19050 h 7029450"/>
              <a:gd name="connsiteX6" fmla="*/ 4171950 w 10858500"/>
              <a:gd name="connsiteY6" fmla="*/ 19050 h 702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58500" h="7029450">
                <a:moveTo>
                  <a:pt x="7162800" y="0"/>
                </a:moveTo>
                <a:lnTo>
                  <a:pt x="10858500" y="0"/>
                </a:lnTo>
                <a:lnTo>
                  <a:pt x="10858500" y="7029450"/>
                </a:lnTo>
                <a:lnTo>
                  <a:pt x="0" y="7029450"/>
                </a:lnTo>
                <a:lnTo>
                  <a:pt x="0" y="19050"/>
                </a:lnTo>
                <a:lnTo>
                  <a:pt x="4171950" y="19050"/>
                </a:lnTo>
                <a:lnTo>
                  <a:pt x="4171950" y="19050"/>
                </a:lnTo>
              </a:path>
            </a:pathLst>
          </a:cu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Picture 34">
            <a:extLst>
              <a:ext uri="{FF2B5EF4-FFF2-40B4-BE49-F238E27FC236}">
                <a16:creationId xmlns:a16="http://schemas.microsoft.com/office/drawing/2014/main" id="{4C347252-60EB-AD63-41D6-9816DD5BF9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850216"/>
            <a:ext cx="5239440" cy="1129790"/>
          </a:xfrm>
          <a:prstGeom prst="rect">
            <a:avLst/>
          </a:prstGeom>
          <a:noFill/>
          <a:ln>
            <a:noFill/>
          </a:ln>
          <a:effectLst/>
          <a:extLst>
            <a:ext uri="{909E8E84-426E-40DD-AFC4-6F175D3DCCD1}">
              <a14:hiddenFill xmlns:a14="http://schemas.microsoft.com/office/drawing/2010/main">
                <a:solidFill>
                  <a:srgbClr val="FFFFFF"/>
                </a:solidFill>
              </a14:hiddenFill>
            </a:ext>
          </a:extLst>
        </p:spPr>
      </p:pic>
      <p:pic>
        <p:nvPicPr>
          <p:cNvPr id="39" name="Picture 33">
            <a:extLst>
              <a:ext uri="{FF2B5EF4-FFF2-40B4-BE49-F238E27FC236}">
                <a16:creationId xmlns:a16="http://schemas.microsoft.com/office/drawing/2014/main" id="{D03EF8BD-93EA-31DF-8D05-C645C0BEEB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29" y="6462742"/>
            <a:ext cx="4271970" cy="509558"/>
          </a:xfrm>
          <a:prstGeom prst="rect">
            <a:avLst/>
          </a:prstGeom>
          <a:noFill/>
          <a:ln>
            <a:noFill/>
          </a:ln>
          <a:effectLst/>
          <a:extLst>
            <a:ext uri="{909E8E84-426E-40DD-AFC4-6F175D3DCCD1}">
              <a14:hiddenFill xmlns:a14="http://schemas.microsoft.com/office/drawing/2010/main">
                <a:solidFill>
                  <a:srgbClr val="FFFFFF"/>
                </a:solidFill>
              </a14:hiddenFill>
            </a:ext>
          </a:extLst>
        </p:spPr>
      </p:pic>
      <p:pic>
        <p:nvPicPr>
          <p:cNvPr id="40" name="Picture 32">
            <a:extLst>
              <a:ext uri="{FF2B5EF4-FFF2-40B4-BE49-F238E27FC236}">
                <a16:creationId xmlns:a16="http://schemas.microsoft.com/office/drawing/2014/main" id="{541B1EBC-0BAF-D4AA-0200-7CC1B56032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036" y="6779250"/>
            <a:ext cx="3708708" cy="402323"/>
          </a:xfrm>
          <a:prstGeom prst="rect">
            <a:avLst/>
          </a:prstGeom>
          <a:noFill/>
          <a:ln>
            <a:noFill/>
          </a:ln>
          <a:effectLst/>
          <a:extLst>
            <a:ext uri="{909E8E84-426E-40DD-AFC4-6F175D3DCCD1}">
              <a14:hiddenFill xmlns:a14="http://schemas.microsoft.com/office/drawing/2010/main">
                <a:solidFill>
                  <a:srgbClr val="FFFFFF"/>
                </a:solidFill>
              </a14:hiddenFill>
            </a:ext>
          </a:extLst>
        </p:spPr>
      </p:pic>
      <p:pic>
        <p:nvPicPr>
          <p:cNvPr id="41" name="Picture 31">
            <a:extLst>
              <a:ext uri="{FF2B5EF4-FFF2-40B4-BE49-F238E27FC236}">
                <a16:creationId xmlns:a16="http://schemas.microsoft.com/office/drawing/2014/main" id="{B824F773-EA7D-A89A-4F5F-5244D2DA5D1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8265" y="6786524"/>
            <a:ext cx="3505019" cy="785944"/>
          </a:xfrm>
          <a:prstGeom prst="rect">
            <a:avLst/>
          </a:prstGeom>
          <a:noFill/>
          <a:ln>
            <a:noFill/>
          </a:ln>
          <a:effectLst/>
          <a:extLst>
            <a:ext uri="{909E8E84-426E-40DD-AFC4-6F175D3DCCD1}">
              <a14:hiddenFill xmlns:a14="http://schemas.microsoft.com/office/drawing/2010/main">
                <a:solidFill>
                  <a:srgbClr val="FFFFFF"/>
                </a:solidFill>
              </a14:hiddenFill>
            </a:ext>
          </a:extLst>
        </p:spPr>
      </p:pic>
      <p:pic>
        <p:nvPicPr>
          <p:cNvPr id="42" name="Picture 30">
            <a:extLst>
              <a:ext uri="{FF2B5EF4-FFF2-40B4-BE49-F238E27FC236}">
                <a16:creationId xmlns:a16="http://schemas.microsoft.com/office/drawing/2014/main" id="{339A8E49-74BA-D530-80C9-8784BE358A2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46322" y="6645558"/>
            <a:ext cx="2178745" cy="1305954"/>
          </a:xfrm>
          <a:prstGeom prst="rect">
            <a:avLst/>
          </a:prstGeom>
          <a:noFill/>
          <a:ln>
            <a:noFill/>
          </a:ln>
          <a:effectLst/>
          <a:extLst>
            <a:ext uri="{909E8E84-426E-40DD-AFC4-6F175D3DCCD1}">
              <a14:hiddenFill xmlns:a14="http://schemas.microsoft.com/office/drawing/2010/main">
                <a:solidFill>
                  <a:srgbClr val="FFFFFF"/>
                </a:solidFill>
              </a14:hiddenFill>
            </a:ext>
          </a:extLst>
        </p:spPr>
      </p:pic>
      <p:pic>
        <p:nvPicPr>
          <p:cNvPr id="43" name="Picture 29">
            <a:extLst>
              <a:ext uri="{FF2B5EF4-FFF2-40B4-BE49-F238E27FC236}">
                <a16:creationId xmlns:a16="http://schemas.microsoft.com/office/drawing/2014/main" id="{BD89D1F1-31B7-9EC9-D9F4-76A3919AD5A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783" y="8897393"/>
            <a:ext cx="5396631" cy="809681"/>
          </a:xfrm>
          <a:prstGeom prst="rect">
            <a:avLst/>
          </a:prstGeom>
          <a:noFill/>
          <a:ln>
            <a:noFill/>
          </a:ln>
          <a:effectLst/>
          <a:extLst>
            <a:ext uri="{909E8E84-426E-40DD-AFC4-6F175D3DCCD1}">
              <a14:hiddenFill xmlns:a14="http://schemas.microsoft.com/office/drawing/2010/main">
                <a:solidFill>
                  <a:srgbClr val="FFFFFF"/>
                </a:solidFill>
              </a14:hiddenFill>
            </a:ext>
          </a:extLst>
        </p:spPr>
      </p:pic>
      <p:pic>
        <p:nvPicPr>
          <p:cNvPr id="44" name="Picture 28">
            <a:extLst>
              <a:ext uri="{FF2B5EF4-FFF2-40B4-BE49-F238E27FC236}">
                <a16:creationId xmlns:a16="http://schemas.microsoft.com/office/drawing/2014/main" id="{4FBA8484-52A2-1D22-A06B-7F41E347A3F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7853" y="8760324"/>
            <a:ext cx="4852935" cy="371553"/>
          </a:xfrm>
          <a:prstGeom prst="rect">
            <a:avLst/>
          </a:prstGeom>
          <a:noFill/>
          <a:ln>
            <a:noFill/>
          </a:ln>
          <a:effectLst/>
          <a:extLst>
            <a:ext uri="{909E8E84-426E-40DD-AFC4-6F175D3DCCD1}">
              <a14:hiddenFill xmlns:a14="http://schemas.microsoft.com/office/drawing/2010/main">
                <a:solidFill>
                  <a:srgbClr val="FFFFFF"/>
                </a:solidFill>
              </a14:hiddenFill>
            </a:ext>
          </a:extLst>
        </p:spPr>
      </p:pic>
      <p:pic>
        <p:nvPicPr>
          <p:cNvPr id="45" name="Picture 27">
            <a:extLst>
              <a:ext uri="{FF2B5EF4-FFF2-40B4-BE49-F238E27FC236}">
                <a16:creationId xmlns:a16="http://schemas.microsoft.com/office/drawing/2014/main" id="{99449189-0D9A-7EF1-A98E-9F1CA78E1FD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1824" y="8223061"/>
            <a:ext cx="3842025" cy="848309"/>
          </a:xfrm>
          <a:prstGeom prst="rect">
            <a:avLst/>
          </a:prstGeom>
          <a:noFill/>
          <a:ln>
            <a:noFill/>
          </a:ln>
          <a:effectLst/>
          <a:extLst>
            <a:ext uri="{909E8E84-426E-40DD-AFC4-6F175D3DCCD1}">
              <a14:hiddenFill xmlns:a14="http://schemas.microsoft.com/office/drawing/2010/main">
                <a:solidFill>
                  <a:srgbClr val="FFFFFF"/>
                </a:solidFill>
              </a14:hiddenFill>
            </a:ext>
          </a:extLst>
        </p:spPr>
      </p:pic>
      <p:pic>
        <p:nvPicPr>
          <p:cNvPr id="46" name="Picture 26">
            <a:extLst>
              <a:ext uri="{FF2B5EF4-FFF2-40B4-BE49-F238E27FC236}">
                <a16:creationId xmlns:a16="http://schemas.microsoft.com/office/drawing/2014/main" id="{58D04A5A-FCD0-820E-D0AC-7AB9ED92FC1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33900" y="7770641"/>
            <a:ext cx="1951502" cy="1291258"/>
          </a:xfrm>
          <a:prstGeom prst="rect">
            <a:avLst/>
          </a:prstGeom>
          <a:noFill/>
          <a:ln>
            <a:noFill/>
          </a:ln>
          <a:effectLst/>
          <a:extLst>
            <a:ext uri="{909E8E84-426E-40DD-AFC4-6F175D3DCCD1}">
              <a14:hiddenFill xmlns:a14="http://schemas.microsoft.com/office/drawing/2010/main">
                <a:solidFill>
                  <a:srgbClr val="FFFFFF"/>
                </a:solidFill>
              </a14:hiddenFill>
            </a:ext>
          </a:extLst>
        </p:spPr>
      </p:pic>
      <p:pic>
        <p:nvPicPr>
          <p:cNvPr id="47" name="Picture 25">
            <a:extLst>
              <a:ext uri="{FF2B5EF4-FFF2-40B4-BE49-F238E27FC236}">
                <a16:creationId xmlns:a16="http://schemas.microsoft.com/office/drawing/2014/main" id="{F8C1A66E-ED43-1134-5C4E-747066A92EF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93632" y="6266256"/>
            <a:ext cx="2791742" cy="2470626"/>
          </a:xfrm>
          <a:prstGeom prst="rect">
            <a:avLst/>
          </a:prstGeom>
          <a:noFill/>
          <a:ln>
            <a:noFill/>
          </a:ln>
          <a:effectLst>
            <a:outerShdw blurRad="149987" dist="250190" dir="8460000" algn="ctr">
              <a:srgbClr val="000000">
                <a:alpha val="28000"/>
              </a:srgbClr>
            </a:outerShdw>
          </a:effectLst>
          <a:extLst>
            <a:ext uri="{909E8E84-426E-40DD-AFC4-6F175D3DCCD1}">
              <a14:hiddenFill xmlns:a14="http://schemas.microsoft.com/office/drawing/2010/main">
                <a:solidFill>
                  <a:srgbClr val="FFFFFF"/>
                </a:solidFill>
              </a14:hiddenFill>
            </a:ext>
          </a:extLst>
        </p:spPr>
      </p:pic>
      <p:pic>
        <p:nvPicPr>
          <p:cNvPr id="48" name="Picture 9">
            <a:extLst>
              <a:ext uri="{FF2B5EF4-FFF2-40B4-BE49-F238E27FC236}">
                <a16:creationId xmlns:a16="http://schemas.microsoft.com/office/drawing/2014/main" id="{83D7E386-E136-5BD5-5F0E-6A2211F07BB9}"/>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r="27208"/>
          <a:stretch/>
        </p:blipFill>
        <p:spPr bwMode="auto">
          <a:xfrm>
            <a:off x="7727021" y="2238472"/>
            <a:ext cx="2954018" cy="1379220"/>
          </a:xfrm>
          <a:prstGeom prst="rect">
            <a:avLst/>
          </a:prstGeom>
          <a:noFill/>
          <a:ln>
            <a:noFill/>
          </a:ln>
          <a:effectLst>
            <a:outerShdw blurRad="149987" dist="250190" dir="8460000" algn="ctr">
              <a:srgbClr val="000000">
                <a:alpha val="28000"/>
              </a:srgbClr>
            </a:outerShdw>
          </a:effectLst>
          <a:extLst>
            <a:ext uri="{909E8E84-426E-40DD-AFC4-6F175D3DCCD1}">
              <a14:hiddenFill xmlns:a14="http://schemas.microsoft.com/office/drawing/2010/main">
                <a:solidFill>
                  <a:srgbClr val="FFFFFF"/>
                </a:solidFill>
              </a14:hiddenFill>
            </a:ext>
          </a:extLst>
        </p:spPr>
      </p:pic>
      <p:pic>
        <p:nvPicPr>
          <p:cNvPr id="49" name="Picture 8">
            <a:extLst>
              <a:ext uri="{FF2B5EF4-FFF2-40B4-BE49-F238E27FC236}">
                <a16:creationId xmlns:a16="http://schemas.microsoft.com/office/drawing/2014/main" id="{EE2D4AE5-2182-48B2-50CF-AC58E455CDC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20826" y="2318499"/>
            <a:ext cx="2730132" cy="740123"/>
          </a:xfrm>
          <a:prstGeom prst="rect">
            <a:avLst/>
          </a:prstGeom>
          <a:noFill/>
          <a:ln>
            <a:noFill/>
          </a:ln>
          <a:effectLst>
            <a:outerShdw blurRad="149987" dist="250190" dir="8460000" algn="ctr">
              <a:srgbClr val="000000">
                <a:alpha val="28000"/>
              </a:srgbClr>
            </a:outerShdw>
          </a:effectLst>
          <a:extLst>
            <a:ext uri="{909E8E84-426E-40DD-AFC4-6F175D3DCCD1}">
              <a14:hiddenFill xmlns:a14="http://schemas.microsoft.com/office/drawing/2010/main">
                <a:solidFill>
                  <a:srgbClr val="FFFFFF"/>
                </a:solidFill>
              </a14:hiddenFill>
            </a:ext>
          </a:extLst>
        </p:spPr>
      </p:pic>
      <p:pic>
        <p:nvPicPr>
          <p:cNvPr id="50" name="Picture 7">
            <a:extLst>
              <a:ext uri="{FF2B5EF4-FFF2-40B4-BE49-F238E27FC236}">
                <a16:creationId xmlns:a16="http://schemas.microsoft.com/office/drawing/2014/main" id="{99689FAD-0505-F4DB-39DD-5317CEFACAF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329511" y="1616373"/>
            <a:ext cx="2730132" cy="950944"/>
          </a:xfrm>
          <a:prstGeom prst="rect">
            <a:avLst/>
          </a:prstGeom>
          <a:noFill/>
          <a:ln>
            <a:noFill/>
          </a:ln>
          <a:effectLst>
            <a:outerShdw blurRad="149987" dist="250190" dir="8460000" algn="ctr">
              <a:srgbClr val="000000">
                <a:alpha val="28000"/>
              </a:srgbClr>
            </a:outerShdw>
          </a:effectLst>
          <a:extLst>
            <a:ext uri="{909E8E84-426E-40DD-AFC4-6F175D3DCCD1}">
              <a14:hiddenFill xmlns:a14="http://schemas.microsoft.com/office/drawing/2010/main">
                <a:solidFill>
                  <a:srgbClr val="FFFFFF"/>
                </a:solidFill>
              </a14:hiddenFill>
            </a:ext>
          </a:extLst>
        </p:spPr>
      </p:pic>
      <p:pic>
        <p:nvPicPr>
          <p:cNvPr id="51" name="Picture 6">
            <a:extLst>
              <a:ext uri="{FF2B5EF4-FFF2-40B4-BE49-F238E27FC236}">
                <a16:creationId xmlns:a16="http://schemas.microsoft.com/office/drawing/2014/main" id="{EC9A5A3D-6171-DFCC-9EB3-B6EF0EF21490}"/>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751916" y="2109579"/>
            <a:ext cx="2545142" cy="1516960"/>
          </a:xfrm>
          <a:prstGeom prst="rect">
            <a:avLst/>
          </a:prstGeom>
          <a:noFill/>
          <a:ln>
            <a:noFill/>
          </a:ln>
          <a:effectLst>
            <a:outerShdw blurRad="149987" dist="250190" dir="8460000" algn="ctr">
              <a:srgbClr val="000000">
                <a:alpha val="28000"/>
              </a:srgbClr>
            </a:outerShdw>
          </a:effectLst>
          <a:extLst>
            <a:ext uri="{909E8E84-426E-40DD-AFC4-6F175D3DCCD1}">
              <a14:hiddenFill xmlns:a14="http://schemas.microsoft.com/office/drawing/2010/main">
                <a:solidFill>
                  <a:srgbClr val="FFFFFF"/>
                </a:solidFill>
              </a14:hiddenFill>
            </a:ext>
          </a:extLst>
        </p:spPr>
      </p:pic>
      <p:pic>
        <p:nvPicPr>
          <p:cNvPr id="52" name="Picture 5">
            <a:extLst>
              <a:ext uri="{FF2B5EF4-FFF2-40B4-BE49-F238E27FC236}">
                <a16:creationId xmlns:a16="http://schemas.microsoft.com/office/drawing/2014/main" id="{E28A225F-6BD6-B674-39E6-22A82F2651F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157362" y="2610941"/>
            <a:ext cx="2954018" cy="2299239"/>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53" name="Picture 12">
            <a:extLst>
              <a:ext uri="{FF2B5EF4-FFF2-40B4-BE49-F238E27FC236}">
                <a16:creationId xmlns:a16="http://schemas.microsoft.com/office/drawing/2014/main" id="{BA76EB6B-B93F-292C-7291-4226217F4B25}"/>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564270" y="2215392"/>
            <a:ext cx="3374489" cy="441312"/>
          </a:xfrm>
          <a:prstGeom prst="rect">
            <a:avLst/>
          </a:prstGeom>
          <a:noFill/>
          <a:ln>
            <a:noFill/>
          </a:ln>
          <a:effectLst>
            <a:outerShdw blurRad="149987" dist="250190" dir="8460000" algn="ctr">
              <a:srgbClr val="000000">
                <a:alpha val="28000"/>
              </a:srgbClr>
            </a:outerShdw>
          </a:effectLst>
          <a:extLst>
            <a:ext uri="{909E8E84-426E-40DD-AFC4-6F175D3DCCD1}">
              <a14:hiddenFill xmlns:a14="http://schemas.microsoft.com/office/drawing/2010/main">
                <a:solidFill>
                  <a:srgbClr val="FFFFFF"/>
                </a:solidFill>
              </a14:hiddenFill>
            </a:ext>
          </a:extLst>
        </p:spPr>
      </p:pic>
      <p:pic>
        <p:nvPicPr>
          <p:cNvPr id="54" name="Picture 11">
            <a:extLst>
              <a:ext uri="{FF2B5EF4-FFF2-40B4-BE49-F238E27FC236}">
                <a16:creationId xmlns:a16="http://schemas.microsoft.com/office/drawing/2014/main" id="{C9142015-5795-480F-EB2F-290DEA21BF2C}"/>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545133" y="2384045"/>
            <a:ext cx="3664149" cy="679566"/>
          </a:xfrm>
          <a:prstGeom prst="rect">
            <a:avLst/>
          </a:prstGeom>
          <a:noFill/>
          <a:ln>
            <a:noFill/>
          </a:ln>
          <a:effectLst>
            <a:outerShdw blurRad="149987" dist="250190" dir="8460000" algn="ctr">
              <a:srgbClr val="000000">
                <a:alpha val="28000"/>
              </a:srgbClr>
            </a:outerShdw>
          </a:effectLst>
          <a:extLst>
            <a:ext uri="{909E8E84-426E-40DD-AFC4-6F175D3DCCD1}">
              <a14:hiddenFill xmlns:a14="http://schemas.microsoft.com/office/drawing/2010/main">
                <a:solidFill>
                  <a:srgbClr val="FFFFFF"/>
                </a:solidFill>
              </a14:hiddenFill>
            </a:ext>
          </a:extLst>
        </p:spPr>
      </p:pic>
      <p:pic>
        <p:nvPicPr>
          <p:cNvPr id="55" name="Picture 10">
            <a:extLst>
              <a:ext uri="{FF2B5EF4-FFF2-40B4-BE49-F238E27FC236}">
                <a16:creationId xmlns:a16="http://schemas.microsoft.com/office/drawing/2014/main" id="{FE32618A-39BD-A46E-991B-6653F7D045F5}"/>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564270" y="1869930"/>
            <a:ext cx="3245752" cy="737085"/>
          </a:xfrm>
          <a:prstGeom prst="rect">
            <a:avLst/>
          </a:prstGeom>
          <a:noFill/>
          <a:ln>
            <a:noFill/>
          </a:ln>
          <a:effectLst>
            <a:outerShdw blurRad="149987" dist="250190" dir="8460000" algn="ctr">
              <a:srgbClr val="000000">
                <a:alpha val="28000"/>
              </a:srgbClr>
            </a:outerShdw>
          </a:effectLst>
          <a:extLst>
            <a:ext uri="{909E8E84-426E-40DD-AFC4-6F175D3DCCD1}">
              <a14:hiddenFill xmlns:a14="http://schemas.microsoft.com/office/drawing/2010/main">
                <a:solidFill>
                  <a:srgbClr val="FFFFFF"/>
                </a:solidFill>
              </a14:hiddenFill>
            </a:ext>
          </a:extLst>
        </p:spPr>
      </p:pic>
      <p:pic>
        <p:nvPicPr>
          <p:cNvPr id="21525" name="Picture 21">
            <a:extLst>
              <a:ext uri="{FF2B5EF4-FFF2-40B4-BE49-F238E27FC236}">
                <a16:creationId xmlns:a16="http://schemas.microsoft.com/office/drawing/2014/main" id="{E7860994-DF03-9863-D6D6-ACDE1AACB3B6}"/>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2020036" y="6809843"/>
            <a:ext cx="2880799" cy="1921596"/>
          </a:xfrm>
          <a:prstGeom prst="rect">
            <a:avLst/>
          </a:prstGeom>
          <a:noFill/>
          <a:ln>
            <a:noFill/>
          </a:ln>
          <a:effectLst>
            <a:outerShdw blurRad="149987" dist="250190" dir="8460000" algn="ctr">
              <a:srgbClr val="000000">
                <a:alpha val="28000"/>
              </a:srgbClr>
            </a:outerShdw>
          </a:effectLst>
          <a:extLst>
            <a:ext uri="{909E8E84-426E-40DD-AFC4-6F175D3DCCD1}">
              <a14:hiddenFill xmlns:a14="http://schemas.microsoft.com/office/drawing/2010/main">
                <a:solidFill>
                  <a:srgbClr val="FFFFFF"/>
                </a:solidFill>
              </a14:hiddenFill>
            </a:ext>
          </a:extLst>
        </p:spPr>
      </p:pic>
      <p:pic>
        <p:nvPicPr>
          <p:cNvPr id="21517" name="Picture 13">
            <a:extLst>
              <a:ext uri="{FF2B5EF4-FFF2-40B4-BE49-F238E27FC236}">
                <a16:creationId xmlns:a16="http://schemas.microsoft.com/office/drawing/2014/main" id="{61185B2E-ADDD-24AE-09C1-391654FB04F4}"/>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9385675" y="6226594"/>
            <a:ext cx="2801438" cy="1921596"/>
          </a:xfrm>
          <a:prstGeom prst="rect">
            <a:avLst/>
          </a:prstGeom>
          <a:noFill/>
          <a:ln>
            <a:noFill/>
          </a:ln>
          <a:effectLst>
            <a:outerShdw blurRad="149987" dist="250190" dir="8460000" algn="ctr">
              <a:srgbClr val="000000">
                <a:alpha val="28000"/>
              </a:srgbClr>
            </a:outerShdw>
          </a:effectLst>
          <a:extLst>
            <a:ext uri="{909E8E84-426E-40DD-AFC4-6F175D3DCCD1}">
              <a14:hiddenFill xmlns:a14="http://schemas.microsoft.com/office/drawing/2010/main">
                <a:solidFill>
                  <a:srgbClr val="FFFFFF"/>
                </a:solidFill>
              </a14:hiddenFill>
            </a:ext>
          </a:extLst>
        </p:spPr>
      </p:pic>
      <p:pic>
        <p:nvPicPr>
          <p:cNvPr id="56" name="Picture 24">
            <a:extLst>
              <a:ext uri="{FF2B5EF4-FFF2-40B4-BE49-F238E27FC236}">
                <a16:creationId xmlns:a16="http://schemas.microsoft.com/office/drawing/2014/main" id="{11356898-8EDC-70E7-28E0-39F440301826}"/>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4660125" y="8539479"/>
            <a:ext cx="3250380" cy="554298"/>
          </a:xfrm>
          <a:prstGeom prst="rect">
            <a:avLst/>
          </a:prstGeom>
          <a:noFill/>
          <a:ln>
            <a:noFill/>
          </a:ln>
          <a:effectLst>
            <a:outerShdw blurRad="149987" dist="250190" dir="8460000" algn="ctr">
              <a:srgbClr val="000000">
                <a:alpha val="28000"/>
              </a:srgbClr>
            </a:outerShdw>
          </a:effectLst>
          <a:extLst>
            <a:ext uri="{909E8E84-426E-40DD-AFC4-6F175D3DCCD1}">
              <a14:hiddenFill xmlns:a14="http://schemas.microsoft.com/office/drawing/2010/main">
                <a:solidFill>
                  <a:srgbClr val="FFFFFF"/>
                </a:solidFill>
              </a14:hiddenFill>
            </a:ext>
          </a:extLst>
        </p:spPr>
      </p:pic>
      <p:pic>
        <p:nvPicPr>
          <p:cNvPr id="57" name="Picture 23">
            <a:extLst>
              <a:ext uri="{FF2B5EF4-FFF2-40B4-BE49-F238E27FC236}">
                <a16:creationId xmlns:a16="http://schemas.microsoft.com/office/drawing/2014/main" id="{69A905E5-2ACC-D904-82B0-9523B35650C1}"/>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4660689" y="8371525"/>
            <a:ext cx="3039220" cy="354450"/>
          </a:xfrm>
          <a:prstGeom prst="rect">
            <a:avLst/>
          </a:prstGeom>
          <a:noFill/>
          <a:ln>
            <a:noFill/>
          </a:ln>
          <a:effectLst>
            <a:outerShdw blurRad="149987" dist="250190" dir="8460000" algn="ctr">
              <a:srgbClr val="000000">
                <a:alpha val="28000"/>
              </a:srgbClr>
            </a:outerShdw>
          </a:effectLst>
          <a:extLst>
            <a:ext uri="{909E8E84-426E-40DD-AFC4-6F175D3DCCD1}">
              <a14:hiddenFill xmlns:a14="http://schemas.microsoft.com/office/drawing/2010/main">
                <a:solidFill>
                  <a:srgbClr val="FFFFFF"/>
                </a:solidFill>
              </a14:hiddenFill>
            </a:ext>
          </a:extLst>
        </p:spPr>
      </p:pic>
      <p:pic>
        <p:nvPicPr>
          <p:cNvPr id="58" name="Picture 22">
            <a:extLst>
              <a:ext uri="{FF2B5EF4-FFF2-40B4-BE49-F238E27FC236}">
                <a16:creationId xmlns:a16="http://schemas.microsoft.com/office/drawing/2014/main" id="{DA620C6D-D4B4-B7B1-FE00-52C06305E66F}"/>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4660125" y="7963881"/>
            <a:ext cx="3122175" cy="773001"/>
          </a:xfrm>
          <a:prstGeom prst="rect">
            <a:avLst/>
          </a:prstGeom>
          <a:noFill/>
          <a:ln>
            <a:noFill/>
          </a:ln>
          <a:effectLst>
            <a:outerShdw blurRad="149987" dist="250190" dir="8460000" algn="ctr">
              <a:srgbClr val="000000">
                <a:alpha val="28000"/>
              </a:srgbClr>
            </a:outerShdw>
          </a:effectLst>
          <a:extLst>
            <a:ext uri="{909E8E84-426E-40DD-AFC4-6F175D3DCCD1}">
              <a14:hiddenFill xmlns:a14="http://schemas.microsoft.com/office/drawing/2010/main">
                <a:solidFill>
                  <a:srgbClr val="FFFFFF"/>
                </a:solidFill>
              </a14:hiddenFill>
            </a:ext>
          </a:extLst>
        </p:spPr>
      </p:pic>
      <p:pic>
        <p:nvPicPr>
          <p:cNvPr id="59" name="Picture 20">
            <a:extLst>
              <a:ext uri="{FF2B5EF4-FFF2-40B4-BE49-F238E27FC236}">
                <a16:creationId xmlns:a16="http://schemas.microsoft.com/office/drawing/2014/main" id="{4A445E8C-3174-346F-512B-FC9D6B5C5EBC}"/>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4149580" y="6818879"/>
            <a:ext cx="3691558" cy="652340"/>
          </a:xfrm>
          <a:prstGeom prst="rect">
            <a:avLst/>
          </a:prstGeom>
          <a:noFill/>
          <a:ln>
            <a:noFill/>
          </a:ln>
          <a:effectLst>
            <a:outerShdw blurRad="149987" dist="250190" dir="8460000" algn="ctr">
              <a:srgbClr val="000000">
                <a:alpha val="28000"/>
              </a:srgbClr>
            </a:outerShdw>
          </a:effectLst>
          <a:extLst>
            <a:ext uri="{909E8E84-426E-40DD-AFC4-6F175D3DCCD1}">
              <a14:hiddenFill xmlns:a14="http://schemas.microsoft.com/office/drawing/2010/main">
                <a:solidFill>
                  <a:srgbClr val="FFFFFF"/>
                </a:solidFill>
              </a14:hiddenFill>
            </a:ext>
          </a:extLst>
        </p:spPr>
      </p:pic>
      <p:pic>
        <p:nvPicPr>
          <p:cNvPr id="60" name="Picture 19">
            <a:extLst>
              <a:ext uri="{FF2B5EF4-FFF2-40B4-BE49-F238E27FC236}">
                <a16:creationId xmlns:a16="http://schemas.microsoft.com/office/drawing/2014/main" id="{6DB1FC3E-37DF-F644-1D7F-32301745752E}"/>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3962537" y="6657160"/>
            <a:ext cx="3819763" cy="380844"/>
          </a:xfrm>
          <a:prstGeom prst="rect">
            <a:avLst/>
          </a:prstGeom>
          <a:noFill/>
          <a:ln>
            <a:noFill/>
          </a:ln>
          <a:effectLst>
            <a:outerShdw blurRad="149987" dist="250190" dir="8460000" algn="ctr">
              <a:srgbClr val="000000">
                <a:alpha val="28000"/>
              </a:srgbClr>
            </a:outerShdw>
          </a:effectLst>
          <a:extLst>
            <a:ext uri="{909E8E84-426E-40DD-AFC4-6F175D3DCCD1}">
              <a14:hiddenFill xmlns:a14="http://schemas.microsoft.com/office/drawing/2010/main">
                <a:solidFill>
                  <a:srgbClr val="FFFFFF"/>
                </a:solidFill>
              </a14:hiddenFill>
            </a:ext>
          </a:extLst>
        </p:spPr>
      </p:pic>
      <p:pic>
        <p:nvPicPr>
          <p:cNvPr id="61" name="Picture 18">
            <a:extLst>
              <a:ext uri="{FF2B5EF4-FFF2-40B4-BE49-F238E27FC236}">
                <a16:creationId xmlns:a16="http://schemas.microsoft.com/office/drawing/2014/main" id="{B9912BD5-531C-B0C6-F32F-60930ABF696E}"/>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4149580" y="6220294"/>
            <a:ext cx="2843139" cy="788086"/>
          </a:xfrm>
          <a:prstGeom prst="rect">
            <a:avLst/>
          </a:prstGeom>
          <a:noFill/>
          <a:ln>
            <a:noFill/>
          </a:ln>
          <a:effectLst>
            <a:outerShdw blurRad="149987" dist="250190" dir="8460000" algn="ctr">
              <a:srgbClr val="000000">
                <a:alpha val="28000"/>
              </a:srgbClr>
            </a:outerShdw>
          </a:effectLst>
          <a:extLst>
            <a:ext uri="{909E8E84-426E-40DD-AFC4-6F175D3DCCD1}">
              <a14:hiddenFill xmlns:a14="http://schemas.microsoft.com/office/drawing/2010/main">
                <a:solidFill>
                  <a:srgbClr val="FFFFFF"/>
                </a:solidFill>
              </a14:hiddenFill>
            </a:ext>
          </a:extLst>
        </p:spPr>
      </p:pic>
      <p:pic>
        <p:nvPicPr>
          <p:cNvPr id="63" name="Picture 16">
            <a:extLst>
              <a:ext uri="{FF2B5EF4-FFF2-40B4-BE49-F238E27FC236}">
                <a16:creationId xmlns:a16="http://schemas.microsoft.com/office/drawing/2014/main" id="{89BA4A14-2942-A3DA-191D-DECB6F88F1A7}"/>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3721551" y="5078053"/>
            <a:ext cx="4396687" cy="603319"/>
          </a:xfrm>
          <a:prstGeom prst="rect">
            <a:avLst/>
          </a:prstGeom>
          <a:noFill/>
          <a:ln>
            <a:noFill/>
          </a:ln>
          <a:effectLst>
            <a:outerShdw blurRad="149987" dist="250190" dir="8460000" algn="ctr">
              <a:srgbClr val="000000">
                <a:alpha val="28000"/>
              </a:srgbClr>
            </a:outerShdw>
          </a:effectLst>
          <a:extLst>
            <a:ext uri="{909E8E84-426E-40DD-AFC4-6F175D3DCCD1}">
              <a14:hiddenFill xmlns:a14="http://schemas.microsoft.com/office/drawing/2010/main">
                <a:solidFill>
                  <a:srgbClr val="FFFFFF"/>
                </a:solidFill>
              </a14:hiddenFill>
            </a:ext>
          </a:extLst>
        </p:spPr>
      </p:pic>
      <p:pic>
        <p:nvPicPr>
          <p:cNvPr id="21504" name="Picture 15">
            <a:extLst>
              <a:ext uri="{FF2B5EF4-FFF2-40B4-BE49-F238E27FC236}">
                <a16:creationId xmlns:a16="http://schemas.microsoft.com/office/drawing/2014/main" id="{39980764-5933-20ED-2932-B460EF3B04D6}"/>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3721551" y="4690447"/>
            <a:ext cx="4042236" cy="605118"/>
          </a:xfrm>
          <a:prstGeom prst="rect">
            <a:avLst/>
          </a:prstGeom>
          <a:noFill/>
          <a:ln>
            <a:noFill/>
          </a:ln>
          <a:effectLst>
            <a:outerShdw blurRad="149987" dist="250190" dir="8460000" algn="ctr">
              <a:srgbClr val="000000">
                <a:alpha val="28000"/>
              </a:srgbClr>
            </a:outerShdw>
          </a:effectLst>
          <a:extLst>
            <a:ext uri="{909E8E84-426E-40DD-AFC4-6F175D3DCCD1}">
              <a14:hiddenFill xmlns:a14="http://schemas.microsoft.com/office/drawing/2010/main">
                <a:solidFill>
                  <a:srgbClr val="FFFFFF"/>
                </a:solidFill>
              </a14:hiddenFill>
            </a:ext>
          </a:extLst>
        </p:spPr>
      </p:pic>
      <p:pic>
        <p:nvPicPr>
          <p:cNvPr id="21505" name="Picture 14">
            <a:extLst>
              <a:ext uri="{FF2B5EF4-FFF2-40B4-BE49-F238E27FC236}">
                <a16:creationId xmlns:a16="http://schemas.microsoft.com/office/drawing/2014/main" id="{1C2AC2A5-72FD-5296-4958-F4B6736F2905}"/>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2017414" y="4897591"/>
            <a:ext cx="1915537" cy="2077680"/>
          </a:xfrm>
          <a:prstGeom prst="rect">
            <a:avLst/>
          </a:prstGeom>
          <a:noFill/>
          <a:ln>
            <a:noFill/>
          </a:ln>
          <a:effectLst>
            <a:outerShdw blurRad="149987" dist="250190" dir="8460000" algn="ctr">
              <a:srgbClr val="000000">
                <a:alpha val="28000"/>
              </a:srgbClr>
            </a:outerShdw>
          </a:effectLst>
          <a:extLst>
            <a:ext uri="{909E8E84-426E-40DD-AFC4-6F175D3DCCD1}">
              <a14:hiddenFill xmlns:a14="http://schemas.microsoft.com/office/drawing/2010/main">
                <a:solidFill>
                  <a:srgbClr val="FFFFFF"/>
                </a:solidFill>
              </a14:hiddenFill>
            </a:ext>
          </a:extLst>
        </p:spPr>
      </p:pic>
      <p:pic>
        <p:nvPicPr>
          <p:cNvPr id="21509" name="Picture 17">
            <a:extLst>
              <a:ext uri="{FF2B5EF4-FFF2-40B4-BE49-F238E27FC236}">
                <a16:creationId xmlns:a16="http://schemas.microsoft.com/office/drawing/2014/main" id="{B427B2C8-6296-7E40-E400-6051B18F5403}"/>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2062080" y="6645111"/>
            <a:ext cx="2268341" cy="370857"/>
          </a:xfrm>
          <a:prstGeom prst="rect">
            <a:avLst/>
          </a:prstGeom>
          <a:noFill/>
          <a:ln>
            <a:noFill/>
          </a:ln>
          <a:effectLst>
            <a:outerShdw blurRad="149987" dist="250190" dir="8460000" algn="ctr">
              <a:srgbClr val="000000">
                <a:alpha val="28000"/>
              </a:srgbClr>
            </a:outerShdw>
          </a:effectLst>
          <a:extLst>
            <a:ext uri="{909E8E84-426E-40DD-AFC4-6F175D3DCCD1}">
              <a14:hiddenFill xmlns:a14="http://schemas.microsoft.com/office/drawing/2010/main">
                <a:solidFill>
                  <a:srgbClr val="FFFFFF"/>
                </a:solidFill>
              </a14:hiddenFill>
            </a:ext>
          </a:extLst>
        </p:spPr>
      </p:pic>
      <p:pic>
        <p:nvPicPr>
          <p:cNvPr id="21510" name="Picture 21509" descr="A cartoon character standing in a circle of arrows&#10;&#10;Description automatically generated">
            <a:extLst>
              <a:ext uri="{FF2B5EF4-FFF2-40B4-BE49-F238E27FC236}">
                <a16:creationId xmlns:a16="http://schemas.microsoft.com/office/drawing/2014/main" id="{44539172-685F-18A9-BDBC-B0BABD8CA542}"/>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4541966" y="6980619"/>
            <a:ext cx="1561101" cy="156110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1511" name="Cloud 21510">
            <a:extLst>
              <a:ext uri="{FF2B5EF4-FFF2-40B4-BE49-F238E27FC236}">
                <a16:creationId xmlns:a16="http://schemas.microsoft.com/office/drawing/2014/main" id="{C98C8436-5BAA-D2B0-B4B6-75FB4DE5015B}"/>
              </a:ext>
            </a:extLst>
          </p:cNvPr>
          <p:cNvSpPr/>
          <p:nvPr/>
        </p:nvSpPr>
        <p:spPr>
          <a:xfrm>
            <a:off x="6085715" y="4333576"/>
            <a:ext cx="5278146" cy="2654714"/>
          </a:xfrm>
          <a:prstGeom prst="cloud">
            <a:avLst/>
          </a:prstGeom>
          <a:solidFill>
            <a:srgbClr val="89362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latin typeface="#9Slide07 IcielBC Cubano Normal" panose="00000500000000000000" pitchFamily="2" charset="0"/>
              </a:rPr>
              <a:t>LAO ĐỘNG </a:t>
            </a:r>
          </a:p>
          <a:p>
            <a:pPr algn="ctr"/>
            <a:r>
              <a:rPr lang="en-US" sz="4400" dirty="0">
                <a:latin typeface="#9Slide07 IcielBC Cubano Normal" panose="00000500000000000000" pitchFamily="2" charset="0"/>
              </a:rPr>
              <a:t>VÀ VIỆC LÀM</a:t>
            </a:r>
          </a:p>
        </p:txBody>
      </p:sp>
      <p:pic>
        <p:nvPicPr>
          <p:cNvPr id="21512" name="Picture 21511" descr="A group of people in blue suits&#10;&#10;Description automatically generated">
            <a:extLst>
              <a:ext uri="{FF2B5EF4-FFF2-40B4-BE49-F238E27FC236}">
                <a16:creationId xmlns:a16="http://schemas.microsoft.com/office/drawing/2014/main" id="{593781B7-CCD7-FA7F-6F69-D5752EDDC6E0}"/>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2218614" y="3114183"/>
            <a:ext cx="3634475" cy="2231363"/>
          </a:xfrm>
          <a:prstGeom prst="rect">
            <a:avLst/>
          </a:prstGeom>
          <a:ln>
            <a:noFill/>
          </a:ln>
          <a:effectLst>
            <a:outerShdw blurRad="292100" dist="139700" dir="2700000" algn="tl" rotWithShape="0">
              <a:srgbClr val="333333">
                <a:alpha val="65000"/>
              </a:srgbClr>
            </a:outerShdw>
          </a:effectLst>
        </p:spPr>
      </p:pic>
      <p:pic>
        <p:nvPicPr>
          <p:cNvPr id="21513" name="Picture 21512" descr="A group of people sitting at a table&#10;&#10;Description automatically generated">
            <a:extLst>
              <a:ext uri="{FF2B5EF4-FFF2-40B4-BE49-F238E27FC236}">
                <a16:creationId xmlns:a16="http://schemas.microsoft.com/office/drawing/2014/main" id="{D713E002-5FC3-3AF5-42DC-AA2C2076ACDB}"/>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8631402" y="7505020"/>
            <a:ext cx="3176861" cy="2382646"/>
          </a:xfrm>
          <a:prstGeom prst="rect">
            <a:avLst/>
          </a:prstGeom>
          <a:ln>
            <a:noFill/>
          </a:ln>
          <a:effectLst>
            <a:outerShdw blurRad="292100" dist="139700" dir="2700000" algn="tl" rotWithShape="0">
              <a:srgbClr val="333333">
                <a:alpha val="65000"/>
              </a:srgbClr>
            </a:outerShdw>
          </a:effectLst>
        </p:spPr>
      </p:pic>
      <p:pic>
        <p:nvPicPr>
          <p:cNvPr id="21515" name="Picture 21514">
            <a:extLst>
              <a:ext uri="{FF2B5EF4-FFF2-40B4-BE49-F238E27FC236}">
                <a16:creationId xmlns:a16="http://schemas.microsoft.com/office/drawing/2014/main" id="{959B9193-93CB-06C3-5207-0F461A79E973}"/>
              </a:ext>
            </a:extLst>
          </p:cNvPr>
          <p:cNvPicPr>
            <a:picLocks noChangeAspect="1"/>
          </p:cNvPicPr>
          <p:nvPr/>
        </p:nvPicPr>
        <p:blipFill>
          <a:blip r:embed="rId36"/>
          <a:stretch>
            <a:fillRect/>
          </a:stretch>
        </p:blipFill>
        <p:spPr>
          <a:xfrm>
            <a:off x="4565816" y="5537157"/>
            <a:ext cx="1177751" cy="962739"/>
          </a:xfrm>
          <a:prstGeom prst="rect">
            <a:avLst/>
          </a:prstGeom>
          <a:ln>
            <a:noFill/>
          </a:ln>
          <a:effectLst>
            <a:outerShdw blurRad="292100" dist="139700" dir="2700000" algn="tl" rotWithShape="0">
              <a:srgbClr val="333333">
                <a:alpha val="65000"/>
              </a:srgbClr>
            </a:outerShdw>
          </a:effectLst>
        </p:spPr>
      </p:pic>
      <p:pic>
        <p:nvPicPr>
          <p:cNvPr id="21516" name="Picture 21515">
            <a:extLst>
              <a:ext uri="{FF2B5EF4-FFF2-40B4-BE49-F238E27FC236}">
                <a16:creationId xmlns:a16="http://schemas.microsoft.com/office/drawing/2014/main" id="{F6337E1E-4A56-5106-3C8A-67375C8B4A02}"/>
              </a:ext>
            </a:extLst>
          </p:cNvPr>
          <p:cNvPicPr>
            <a:picLocks noChangeAspect="1"/>
          </p:cNvPicPr>
          <p:nvPr/>
        </p:nvPicPr>
        <p:blipFill rotWithShape="1">
          <a:blip r:embed="rId37">
            <a:extLst>
              <a:ext uri="{BEBA8EAE-BF5A-486C-A8C5-ECC9F3942E4B}">
                <a14:imgProps xmlns:a14="http://schemas.microsoft.com/office/drawing/2010/main">
                  <a14:imgLayer r:embed="rId38">
                    <a14:imgEffect>
                      <a14:backgroundRemoval t="30233" b="83140" l="64258" r="94141">
                        <a14:foregroundMark x1="70898" y1="32267" x2="70898" y2="32267"/>
                        <a14:foregroundMark x1="70703" y1="30233" x2="70703" y2="30233"/>
                        <a14:foregroundMark x1="70703" y1="30233" x2="70703" y2="30233"/>
                        <a14:foregroundMark x1="70703" y1="33140" x2="70703" y2="33140"/>
                        <a14:foregroundMark x1="67773" y1="31105" x2="67773" y2="31105"/>
                        <a14:foregroundMark x1="72656" y1="31105" x2="72656" y2="31105"/>
                        <a14:foregroundMark x1="87891" y1="34302" x2="87891" y2="34302"/>
                        <a14:foregroundMark x1="87891" y1="34302" x2="87891" y2="34302"/>
                        <a14:foregroundMark x1="87500" y1="38081" x2="87500" y2="38081"/>
                        <a14:foregroundMark x1="87305" y1="46221" x2="87305" y2="46221"/>
                        <a14:foregroundMark x1="87305" y1="46512" x2="87305" y2="46512"/>
                        <a14:foregroundMark x1="87305" y1="50000" x2="87305" y2="50000"/>
                        <a14:foregroundMark x1="84961" y1="48837" x2="84961" y2="48837"/>
                        <a14:foregroundMark x1="84375" y1="46221" x2="84375" y2="46221"/>
                        <a14:foregroundMark x1="84180" y1="45058" x2="84180" y2="45058"/>
                        <a14:foregroundMark x1="84180" y1="45058" x2="84180" y2="45058"/>
                        <a14:foregroundMark x1="83594" y1="51453" x2="83594" y2="51453"/>
                        <a14:foregroundMark x1="83594" y1="51744" x2="83594" y2="51744"/>
                        <a14:foregroundMark x1="83594" y1="53488" x2="83594" y2="54942"/>
                        <a14:foregroundMark x1="81641" y1="49419" x2="81641" y2="49419"/>
                        <a14:foregroundMark x1="88281" y1="81686" x2="88281" y2="81686"/>
                        <a14:foregroundMark x1="73242" y1="78779" x2="73242" y2="78779"/>
                        <a14:foregroundMark x1="73242" y1="79070" x2="73242" y2="79070"/>
                        <a14:foregroundMark x1="75000" y1="54942" x2="75000" y2="54942"/>
                        <a14:foregroundMark x1="66211" y1="56977" x2="66211" y2="56977"/>
                        <a14:foregroundMark x1="65820" y1="58430" x2="65820" y2="58430"/>
                        <a14:foregroundMark x1="66211" y1="59884" x2="66211" y2="59884"/>
                        <a14:foregroundMark x1="66602" y1="56977" x2="66602" y2="56977"/>
                        <a14:foregroundMark x1="69922" y1="81105" x2="69922" y2="81105"/>
                        <a14:foregroundMark x1="84961" y1="79070" x2="84961" y2="79070"/>
                        <a14:foregroundMark x1="91016" y1="59884" x2="91016" y2="59884"/>
                        <a14:foregroundMark x1="91016" y1="59593" x2="91016" y2="59593"/>
                        <a14:foregroundMark x1="91602" y1="53779" x2="91602" y2="53779"/>
                        <a14:foregroundMark x1="91211" y1="51453" x2="91211" y2="51453"/>
                        <a14:foregroundMark x1="91016" y1="50872" x2="91016" y2="50872"/>
                        <a14:foregroundMark x1="90820" y1="60756" x2="90820" y2="60756"/>
                        <a14:foregroundMark x1="91211" y1="61919" x2="91211" y2="61919"/>
                        <a14:foregroundMark x1="91211" y1="59593" x2="91211" y2="59593"/>
                        <a14:foregroundMark x1="91211" y1="59593" x2="91211" y2="59593"/>
                        <a14:foregroundMark x1="91016" y1="56395" x2="91016" y2="56395"/>
                        <a14:foregroundMark x1="91016" y1="58721" x2="91016" y2="58721"/>
                        <a14:foregroundMark x1="90430" y1="59302" x2="90430" y2="59302"/>
                        <a14:foregroundMark x1="90625" y1="57267" x2="90625" y2="57267"/>
                        <a14:foregroundMark x1="90625" y1="58140" x2="90625" y2="58140"/>
                        <a14:foregroundMark x1="90625" y1="58140" x2="90625" y2="58140"/>
                        <a14:foregroundMark x1="90625" y1="58140" x2="90625" y2="58140"/>
                        <a14:foregroundMark x1="90625" y1="59302" x2="90625" y2="59302"/>
                        <a14:foregroundMark x1="90820" y1="60174" x2="90820" y2="60174"/>
                        <a14:foregroundMark x1="90820" y1="60465" x2="90820" y2="60465"/>
                        <a14:foregroundMark x1="90625" y1="57849" x2="90625" y2="57849"/>
                        <a14:foregroundMark x1="90625" y1="58140" x2="90625" y2="58140"/>
                        <a14:foregroundMark x1="90625" y1="59884" x2="90625" y2="60756"/>
                        <a14:foregroundMark x1="90820" y1="59302" x2="90820" y2="59302"/>
                        <a14:foregroundMark x1="90820" y1="58430" x2="90820" y2="58430"/>
                        <a14:foregroundMark x1="90820" y1="58430" x2="90820" y2="58430"/>
                        <a14:foregroundMark x1="90820" y1="57849" x2="90820" y2="57849"/>
                        <a14:foregroundMark x1="90625" y1="57849" x2="90625" y2="57849"/>
                        <a14:foregroundMark x1="90625" y1="57849" x2="90625" y2="57849"/>
                        <a14:foregroundMark x1="90625" y1="58430" x2="90430" y2="59012"/>
                        <a14:foregroundMark x1="90430" y1="59593" x2="90430" y2="59593"/>
                        <a14:foregroundMark x1="90625" y1="60174" x2="90625" y2="60174"/>
                        <a14:foregroundMark x1="90234" y1="59012" x2="90234" y2="59012"/>
                        <a14:foregroundMark x1="90430" y1="57267" x2="90430" y2="57267"/>
                        <a14:foregroundMark x1="90625" y1="57558" x2="90625" y2="57849"/>
                        <a14:foregroundMark x1="90625" y1="57849" x2="90625" y2="57849"/>
                        <a14:foregroundMark x1="90820" y1="59302" x2="90820" y2="59302"/>
                        <a14:foregroundMark x1="90625" y1="55523" x2="90625" y2="59884"/>
                        <a14:foregroundMark x1="90625" y1="59884" x2="90625" y2="59884"/>
                        <a14:foregroundMark x1="85547" y1="45930" x2="85547" y2="45930"/>
                        <a14:foregroundMark x1="72266" y1="79942" x2="72266" y2="79942"/>
                        <a14:foregroundMark x1="72266" y1="79942" x2="72266" y2="79942"/>
                        <a14:foregroundMark x1="70508" y1="83140" x2="70508" y2="83140"/>
                        <a14:foregroundMark x1="70508" y1="83140" x2="70508" y2="83140"/>
                        <a14:foregroundMark x1="70703" y1="38953" x2="70703" y2="38953"/>
                        <a14:foregroundMark x1="70117" y1="35174" x2="70117" y2="35174"/>
                        <a14:foregroundMark x1="68945" y1="36337" x2="68945" y2="36337"/>
                        <a14:backgroundMark x1="90234" y1="60756" x2="90234" y2="60756"/>
                      </a14:backgroundRemoval>
                    </a14:imgEffect>
                  </a14:imgLayer>
                </a14:imgProps>
              </a:ext>
            </a:extLst>
          </a:blip>
          <a:srcRect l="60903" t="29136" r="2089" b="13261"/>
          <a:stretch/>
        </p:blipFill>
        <p:spPr>
          <a:xfrm>
            <a:off x="14350843" y="2188383"/>
            <a:ext cx="2401691" cy="25116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547804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511"/>
                                        </p:tgtEl>
                                        <p:attrNameLst>
                                          <p:attrName>style.visibility</p:attrName>
                                        </p:attrNameLst>
                                      </p:cBhvr>
                                      <p:to>
                                        <p:strVal val="visible"/>
                                      </p:to>
                                    </p:set>
                                    <p:anim calcmode="lin" valueType="num">
                                      <p:cBhvr>
                                        <p:cTn id="7" dur="500" fill="hold"/>
                                        <p:tgtEl>
                                          <p:spTgt spid="21511"/>
                                        </p:tgtEl>
                                        <p:attrNameLst>
                                          <p:attrName>ppt_w</p:attrName>
                                        </p:attrNameLst>
                                      </p:cBhvr>
                                      <p:tavLst>
                                        <p:tav tm="0">
                                          <p:val>
                                            <p:fltVal val="0"/>
                                          </p:val>
                                        </p:tav>
                                        <p:tav tm="100000">
                                          <p:val>
                                            <p:strVal val="#ppt_w"/>
                                          </p:val>
                                        </p:tav>
                                      </p:tavLst>
                                    </p:anim>
                                    <p:anim calcmode="lin" valueType="num">
                                      <p:cBhvr>
                                        <p:cTn id="8" dur="500" fill="hold"/>
                                        <p:tgtEl>
                                          <p:spTgt spid="21511"/>
                                        </p:tgtEl>
                                        <p:attrNameLst>
                                          <p:attrName>ppt_h</p:attrName>
                                        </p:attrNameLst>
                                      </p:cBhvr>
                                      <p:tavLst>
                                        <p:tav tm="0">
                                          <p:val>
                                            <p:fltVal val="0"/>
                                          </p:val>
                                        </p:tav>
                                        <p:tav tm="100000">
                                          <p:val>
                                            <p:strVal val="#ppt_h"/>
                                          </p:val>
                                        </p:tav>
                                      </p:tavLst>
                                    </p:anim>
                                    <p:animEffect transition="in" filter="fade">
                                      <p:cBhvr>
                                        <p:cTn id="9" dur="500"/>
                                        <p:tgtEl>
                                          <p:spTgt spid="2151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nodeType="clickEffect">
                                  <p:stCondLst>
                                    <p:cond delay="0"/>
                                  </p:stCondLst>
                                  <p:childTnLst>
                                    <p:set>
                                      <p:cBhvr>
                                        <p:cTn id="13" dur="1" fill="hold">
                                          <p:stCondLst>
                                            <p:cond delay="0"/>
                                          </p:stCondLst>
                                        </p:cTn>
                                        <p:tgtEl>
                                          <p:spTgt spid="52"/>
                                        </p:tgtEl>
                                        <p:attrNameLst>
                                          <p:attrName>style.visibility</p:attrName>
                                        </p:attrNameLst>
                                      </p:cBhvr>
                                      <p:to>
                                        <p:strVal val="visible"/>
                                      </p:to>
                                    </p:set>
                                    <p:animEffect transition="in" filter="wipe(right)">
                                      <p:cBhvr>
                                        <p:cTn id="14" dur="500"/>
                                        <p:tgtEl>
                                          <p:spTgt spid="5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wipe(right)">
                                      <p:cBhvr>
                                        <p:cTn id="19" dur="500"/>
                                        <p:tgtEl>
                                          <p:spTgt spid="51"/>
                                        </p:tgtEl>
                                      </p:cBhvr>
                                    </p:animEffect>
                                  </p:childTnLst>
                                </p:cTn>
                              </p:par>
                              <p:par>
                                <p:cTn id="20" presetID="22" presetClass="entr" presetSubtype="2" fill="hold" nodeType="withEffect">
                                  <p:stCondLst>
                                    <p:cond delay="0"/>
                                  </p:stCondLst>
                                  <p:childTnLst>
                                    <p:set>
                                      <p:cBhvr>
                                        <p:cTn id="21" dur="1" fill="hold">
                                          <p:stCondLst>
                                            <p:cond delay="0"/>
                                          </p:stCondLst>
                                        </p:cTn>
                                        <p:tgtEl>
                                          <p:spTgt spid="21512"/>
                                        </p:tgtEl>
                                        <p:attrNameLst>
                                          <p:attrName>style.visibility</p:attrName>
                                        </p:attrNameLst>
                                      </p:cBhvr>
                                      <p:to>
                                        <p:strVal val="visible"/>
                                      </p:to>
                                    </p:set>
                                    <p:animEffect transition="in" filter="wipe(right)">
                                      <p:cBhvr>
                                        <p:cTn id="22" dur="500"/>
                                        <p:tgtEl>
                                          <p:spTgt spid="215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wipe(right)">
                                      <p:cBhvr>
                                        <p:cTn id="27" dur="500"/>
                                        <p:tgtEl>
                                          <p:spTgt spid="5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wipe(right)">
                                      <p:cBhvr>
                                        <p:cTn id="32" dur="500"/>
                                        <p:tgtEl>
                                          <p:spTgt spid="4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wipe(left)">
                                      <p:cBhvr>
                                        <p:cTn id="37" dur="500"/>
                                        <p:tgtEl>
                                          <p:spTgt spid="4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55"/>
                                        </p:tgtEl>
                                        <p:attrNameLst>
                                          <p:attrName>style.visibility</p:attrName>
                                        </p:attrNameLst>
                                      </p:cBhvr>
                                      <p:to>
                                        <p:strVal val="visible"/>
                                      </p:to>
                                    </p:set>
                                    <p:animEffect transition="in" filter="wipe(left)">
                                      <p:cBhvr>
                                        <p:cTn id="42" dur="500"/>
                                        <p:tgtEl>
                                          <p:spTgt spid="5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wipe(left)">
                                      <p:cBhvr>
                                        <p:cTn id="47" dur="500"/>
                                        <p:tgtEl>
                                          <p:spTgt spid="54"/>
                                        </p:tgtEl>
                                      </p:cBhvr>
                                    </p:animEffect>
                                  </p:childTnLst>
                                </p:cTn>
                              </p:par>
                              <p:par>
                                <p:cTn id="48" presetID="22" presetClass="entr" presetSubtype="8" fill="hold" nodeType="withEffect">
                                  <p:stCondLst>
                                    <p:cond delay="0"/>
                                  </p:stCondLst>
                                  <p:childTnLst>
                                    <p:set>
                                      <p:cBhvr>
                                        <p:cTn id="49" dur="1" fill="hold">
                                          <p:stCondLst>
                                            <p:cond delay="0"/>
                                          </p:stCondLst>
                                        </p:cTn>
                                        <p:tgtEl>
                                          <p:spTgt spid="21516"/>
                                        </p:tgtEl>
                                        <p:attrNameLst>
                                          <p:attrName>style.visibility</p:attrName>
                                        </p:attrNameLst>
                                      </p:cBhvr>
                                      <p:to>
                                        <p:strVal val="visible"/>
                                      </p:to>
                                    </p:set>
                                    <p:animEffect transition="in" filter="wipe(left)">
                                      <p:cBhvr>
                                        <p:cTn id="50" dur="500"/>
                                        <p:tgtEl>
                                          <p:spTgt spid="21516"/>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500"/>
                                        <p:tgtEl>
                                          <p:spTgt spid="53"/>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21517"/>
                                        </p:tgtEl>
                                        <p:attrNameLst>
                                          <p:attrName>style.visibility</p:attrName>
                                        </p:attrNameLst>
                                      </p:cBhvr>
                                      <p:to>
                                        <p:strVal val="visible"/>
                                      </p:to>
                                    </p:set>
                                    <p:animEffect transition="in" filter="wipe(left)">
                                      <p:cBhvr>
                                        <p:cTn id="60" dur="500"/>
                                        <p:tgtEl>
                                          <p:spTgt spid="21517"/>
                                        </p:tgtEl>
                                      </p:cBhvr>
                                    </p:animEffect>
                                  </p:childTnLst>
                                </p:cTn>
                              </p:par>
                              <p:par>
                                <p:cTn id="61" presetID="22" presetClass="entr" presetSubtype="8" fill="hold" nodeType="withEffect">
                                  <p:stCondLst>
                                    <p:cond delay="0"/>
                                  </p:stCondLst>
                                  <p:childTnLst>
                                    <p:set>
                                      <p:cBhvr>
                                        <p:cTn id="62" dur="1" fill="hold">
                                          <p:stCondLst>
                                            <p:cond delay="0"/>
                                          </p:stCondLst>
                                        </p:cTn>
                                        <p:tgtEl>
                                          <p:spTgt spid="21513"/>
                                        </p:tgtEl>
                                        <p:attrNameLst>
                                          <p:attrName>style.visibility</p:attrName>
                                        </p:attrNameLst>
                                      </p:cBhvr>
                                      <p:to>
                                        <p:strVal val="visible"/>
                                      </p:to>
                                    </p:set>
                                    <p:animEffect transition="in" filter="wipe(left)">
                                      <p:cBhvr>
                                        <p:cTn id="63" dur="500"/>
                                        <p:tgtEl>
                                          <p:spTgt spid="21513"/>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21505"/>
                                        </p:tgtEl>
                                        <p:attrNameLst>
                                          <p:attrName>style.visibility</p:attrName>
                                        </p:attrNameLst>
                                      </p:cBhvr>
                                      <p:to>
                                        <p:strVal val="visible"/>
                                      </p:to>
                                    </p:set>
                                    <p:animEffect transition="in" filter="wipe(left)">
                                      <p:cBhvr>
                                        <p:cTn id="68" dur="500"/>
                                        <p:tgtEl>
                                          <p:spTgt spid="21505"/>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21504"/>
                                        </p:tgtEl>
                                        <p:attrNameLst>
                                          <p:attrName>style.visibility</p:attrName>
                                        </p:attrNameLst>
                                      </p:cBhvr>
                                      <p:to>
                                        <p:strVal val="visible"/>
                                      </p:to>
                                    </p:set>
                                    <p:animEffect transition="in" filter="wipe(left)">
                                      <p:cBhvr>
                                        <p:cTn id="73" dur="500"/>
                                        <p:tgtEl>
                                          <p:spTgt spid="21504"/>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wipe(left)">
                                      <p:cBhvr>
                                        <p:cTn id="78" dur="500"/>
                                        <p:tgtEl>
                                          <p:spTgt spid="63"/>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childTnLst>
                                    <p:set>
                                      <p:cBhvr>
                                        <p:cTn id="82" dur="1" fill="hold">
                                          <p:stCondLst>
                                            <p:cond delay="0"/>
                                          </p:stCondLst>
                                        </p:cTn>
                                        <p:tgtEl>
                                          <p:spTgt spid="21509"/>
                                        </p:tgtEl>
                                        <p:attrNameLst>
                                          <p:attrName>style.visibility</p:attrName>
                                        </p:attrNameLst>
                                      </p:cBhvr>
                                      <p:to>
                                        <p:strVal val="visible"/>
                                      </p:to>
                                    </p:set>
                                    <p:animEffect transition="in" filter="wipe(left)">
                                      <p:cBhvr>
                                        <p:cTn id="83" dur="500"/>
                                        <p:tgtEl>
                                          <p:spTgt spid="21509"/>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childTnLst>
                                    <p:set>
                                      <p:cBhvr>
                                        <p:cTn id="87" dur="1" fill="hold">
                                          <p:stCondLst>
                                            <p:cond delay="0"/>
                                          </p:stCondLst>
                                        </p:cTn>
                                        <p:tgtEl>
                                          <p:spTgt spid="61"/>
                                        </p:tgtEl>
                                        <p:attrNameLst>
                                          <p:attrName>style.visibility</p:attrName>
                                        </p:attrNameLst>
                                      </p:cBhvr>
                                      <p:to>
                                        <p:strVal val="visible"/>
                                      </p:to>
                                    </p:set>
                                    <p:animEffect transition="in" filter="wipe(left)">
                                      <p:cBhvr>
                                        <p:cTn id="88" dur="500"/>
                                        <p:tgtEl>
                                          <p:spTgt spid="61"/>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childTnLst>
                                    <p:set>
                                      <p:cBhvr>
                                        <p:cTn id="92" dur="1" fill="hold">
                                          <p:stCondLst>
                                            <p:cond delay="0"/>
                                          </p:stCondLst>
                                        </p:cTn>
                                        <p:tgtEl>
                                          <p:spTgt spid="60"/>
                                        </p:tgtEl>
                                        <p:attrNameLst>
                                          <p:attrName>style.visibility</p:attrName>
                                        </p:attrNameLst>
                                      </p:cBhvr>
                                      <p:to>
                                        <p:strVal val="visible"/>
                                      </p:to>
                                    </p:set>
                                    <p:animEffect transition="in" filter="wipe(left)">
                                      <p:cBhvr>
                                        <p:cTn id="93" dur="500"/>
                                        <p:tgtEl>
                                          <p:spTgt spid="60"/>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nodeType="click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nodeType="clickEffect">
                                  <p:stCondLst>
                                    <p:cond delay="0"/>
                                  </p:stCondLst>
                                  <p:childTnLst>
                                    <p:set>
                                      <p:cBhvr>
                                        <p:cTn id="102" dur="1" fill="hold">
                                          <p:stCondLst>
                                            <p:cond delay="0"/>
                                          </p:stCondLst>
                                        </p:cTn>
                                        <p:tgtEl>
                                          <p:spTgt spid="21525"/>
                                        </p:tgtEl>
                                        <p:attrNameLst>
                                          <p:attrName>style.visibility</p:attrName>
                                        </p:attrNameLst>
                                      </p:cBhvr>
                                      <p:to>
                                        <p:strVal val="visible"/>
                                      </p:to>
                                    </p:set>
                                    <p:animEffect transition="in" filter="wipe(left)">
                                      <p:cBhvr>
                                        <p:cTn id="103" dur="500"/>
                                        <p:tgtEl>
                                          <p:spTgt spid="21525"/>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nodeType="clickEffect">
                                  <p:stCondLst>
                                    <p:cond delay="0"/>
                                  </p:stCondLst>
                                  <p:childTnLst>
                                    <p:set>
                                      <p:cBhvr>
                                        <p:cTn id="107" dur="1" fill="hold">
                                          <p:stCondLst>
                                            <p:cond delay="0"/>
                                          </p:stCondLst>
                                        </p:cTn>
                                        <p:tgtEl>
                                          <p:spTgt spid="58"/>
                                        </p:tgtEl>
                                        <p:attrNameLst>
                                          <p:attrName>style.visibility</p:attrName>
                                        </p:attrNameLst>
                                      </p:cBhvr>
                                      <p:to>
                                        <p:strVal val="visible"/>
                                      </p:to>
                                    </p:set>
                                    <p:animEffect transition="in" filter="wipe(left)">
                                      <p:cBhvr>
                                        <p:cTn id="108" dur="500"/>
                                        <p:tgtEl>
                                          <p:spTgt spid="58"/>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nodeType="clickEffect">
                                  <p:stCondLst>
                                    <p:cond delay="0"/>
                                  </p:stCondLst>
                                  <p:childTnLst>
                                    <p:set>
                                      <p:cBhvr>
                                        <p:cTn id="112" dur="1" fill="hold">
                                          <p:stCondLst>
                                            <p:cond delay="0"/>
                                          </p:stCondLst>
                                        </p:cTn>
                                        <p:tgtEl>
                                          <p:spTgt spid="57"/>
                                        </p:tgtEl>
                                        <p:attrNameLst>
                                          <p:attrName>style.visibility</p:attrName>
                                        </p:attrNameLst>
                                      </p:cBhvr>
                                      <p:to>
                                        <p:strVal val="visible"/>
                                      </p:to>
                                    </p:set>
                                    <p:animEffect transition="in" filter="wipe(left)">
                                      <p:cBhvr>
                                        <p:cTn id="113" dur="500"/>
                                        <p:tgtEl>
                                          <p:spTgt spid="57"/>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nodeType="clickEffect">
                                  <p:stCondLst>
                                    <p:cond delay="0"/>
                                  </p:stCondLst>
                                  <p:childTnLst>
                                    <p:set>
                                      <p:cBhvr>
                                        <p:cTn id="117" dur="1" fill="hold">
                                          <p:stCondLst>
                                            <p:cond delay="0"/>
                                          </p:stCondLst>
                                        </p:cTn>
                                        <p:tgtEl>
                                          <p:spTgt spid="56"/>
                                        </p:tgtEl>
                                        <p:attrNameLst>
                                          <p:attrName>style.visibility</p:attrName>
                                        </p:attrNameLst>
                                      </p:cBhvr>
                                      <p:to>
                                        <p:strVal val="visible"/>
                                      </p:to>
                                    </p:set>
                                    <p:animEffect transition="in" filter="wipe(left)">
                                      <p:cBhvr>
                                        <p:cTn id="118" dur="500"/>
                                        <p:tgtEl>
                                          <p:spTgt spid="56"/>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2" fill="hold" nodeType="clickEffect">
                                  <p:stCondLst>
                                    <p:cond delay="0"/>
                                  </p:stCondLst>
                                  <p:childTnLst>
                                    <p:set>
                                      <p:cBhvr>
                                        <p:cTn id="122" dur="1" fill="hold">
                                          <p:stCondLst>
                                            <p:cond delay="0"/>
                                          </p:stCondLst>
                                        </p:cTn>
                                        <p:tgtEl>
                                          <p:spTgt spid="47"/>
                                        </p:tgtEl>
                                        <p:attrNameLst>
                                          <p:attrName>style.visibility</p:attrName>
                                        </p:attrNameLst>
                                      </p:cBhvr>
                                      <p:to>
                                        <p:strVal val="visible"/>
                                      </p:to>
                                    </p:set>
                                    <p:animEffect transition="in" filter="wipe(right)">
                                      <p:cBhvr>
                                        <p:cTn id="123" dur="500"/>
                                        <p:tgtEl>
                                          <p:spTgt spid="47"/>
                                        </p:tgtEl>
                                      </p:cBhvr>
                                    </p:animEffect>
                                  </p:childTnLst>
                                </p:cTn>
                              </p:par>
                              <p:par>
                                <p:cTn id="124" presetID="22" presetClass="entr" presetSubtype="2" fill="hold" nodeType="withEffect">
                                  <p:stCondLst>
                                    <p:cond delay="0"/>
                                  </p:stCondLst>
                                  <p:childTnLst>
                                    <p:set>
                                      <p:cBhvr>
                                        <p:cTn id="125" dur="1" fill="hold">
                                          <p:stCondLst>
                                            <p:cond delay="0"/>
                                          </p:stCondLst>
                                        </p:cTn>
                                        <p:tgtEl>
                                          <p:spTgt spid="21510"/>
                                        </p:tgtEl>
                                        <p:attrNameLst>
                                          <p:attrName>style.visibility</p:attrName>
                                        </p:attrNameLst>
                                      </p:cBhvr>
                                      <p:to>
                                        <p:strVal val="visible"/>
                                      </p:to>
                                    </p:set>
                                    <p:animEffect transition="in" filter="wipe(right)">
                                      <p:cBhvr>
                                        <p:cTn id="126" dur="500"/>
                                        <p:tgtEl>
                                          <p:spTgt spid="21510"/>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2" fill="hold" nodeType="click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wipe(right)">
                                      <p:cBhvr>
                                        <p:cTn id="131" dur="500"/>
                                        <p:tgtEl>
                                          <p:spTgt spid="46"/>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2" fill="hold" nodeType="clickEffect">
                                  <p:stCondLst>
                                    <p:cond delay="0"/>
                                  </p:stCondLst>
                                  <p:childTnLst>
                                    <p:set>
                                      <p:cBhvr>
                                        <p:cTn id="135" dur="1" fill="hold">
                                          <p:stCondLst>
                                            <p:cond delay="0"/>
                                          </p:stCondLst>
                                        </p:cTn>
                                        <p:tgtEl>
                                          <p:spTgt spid="45"/>
                                        </p:tgtEl>
                                        <p:attrNameLst>
                                          <p:attrName>style.visibility</p:attrName>
                                        </p:attrNameLst>
                                      </p:cBhvr>
                                      <p:to>
                                        <p:strVal val="visible"/>
                                      </p:to>
                                    </p:set>
                                    <p:animEffect transition="in" filter="wipe(right)">
                                      <p:cBhvr>
                                        <p:cTn id="136" dur="500"/>
                                        <p:tgtEl>
                                          <p:spTgt spid="45"/>
                                        </p:tgtEl>
                                      </p:cBhvr>
                                    </p:animEffect>
                                  </p:childTnLst>
                                </p:cTn>
                              </p:par>
                            </p:childTnLst>
                          </p:cTn>
                        </p:par>
                      </p:childTnLst>
                    </p:cTn>
                  </p:par>
                  <p:par>
                    <p:cTn id="137" fill="hold">
                      <p:stCondLst>
                        <p:cond delay="indefinite"/>
                      </p:stCondLst>
                      <p:childTnLst>
                        <p:par>
                          <p:cTn id="138" fill="hold">
                            <p:stCondLst>
                              <p:cond delay="0"/>
                            </p:stCondLst>
                            <p:childTnLst>
                              <p:par>
                                <p:cTn id="139" presetID="22" presetClass="entr" presetSubtype="2" fill="hold" nodeType="clickEffect">
                                  <p:stCondLst>
                                    <p:cond delay="0"/>
                                  </p:stCondLst>
                                  <p:childTnLst>
                                    <p:set>
                                      <p:cBhvr>
                                        <p:cTn id="140" dur="1" fill="hold">
                                          <p:stCondLst>
                                            <p:cond delay="0"/>
                                          </p:stCondLst>
                                        </p:cTn>
                                        <p:tgtEl>
                                          <p:spTgt spid="44"/>
                                        </p:tgtEl>
                                        <p:attrNameLst>
                                          <p:attrName>style.visibility</p:attrName>
                                        </p:attrNameLst>
                                      </p:cBhvr>
                                      <p:to>
                                        <p:strVal val="visible"/>
                                      </p:to>
                                    </p:set>
                                    <p:animEffect transition="in" filter="wipe(right)">
                                      <p:cBhvr>
                                        <p:cTn id="141" dur="500"/>
                                        <p:tgtEl>
                                          <p:spTgt spid="44"/>
                                        </p:tgtEl>
                                      </p:cBhvr>
                                    </p:animEffect>
                                  </p:childTnLst>
                                </p:cTn>
                              </p:par>
                            </p:childTnLst>
                          </p:cTn>
                        </p:par>
                      </p:childTnLst>
                    </p:cTn>
                  </p:par>
                  <p:par>
                    <p:cTn id="142" fill="hold">
                      <p:stCondLst>
                        <p:cond delay="indefinite"/>
                      </p:stCondLst>
                      <p:childTnLst>
                        <p:par>
                          <p:cTn id="143" fill="hold">
                            <p:stCondLst>
                              <p:cond delay="0"/>
                            </p:stCondLst>
                            <p:childTnLst>
                              <p:par>
                                <p:cTn id="144" presetID="22" presetClass="entr" presetSubtype="2" fill="hold" nodeType="clickEffect">
                                  <p:stCondLst>
                                    <p:cond delay="0"/>
                                  </p:stCondLst>
                                  <p:childTnLst>
                                    <p:set>
                                      <p:cBhvr>
                                        <p:cTn id="145" dur="1" fill="hold">
                                          <p:stCondLst>
                                            <p:cond delay="0"/>
                                          </p:stCondLst>
                                        </p:cTn>
                                        <p:tgtEl>
                                          <p:spTgt spid="43"/>
                                        </p:tgtEl>
                                        <p:attrNameLst>
                                          <p:attrName>style.visibility</p:attrName>
                                        </p:attrNameLst>
                                      </p:cBhvr>
                                      <p:to>
                                        <p:strVal val="visible"/>
                                      </p:to>
                                    </p:set>
                                    <p:animEffect transition="in" filter="wipe(right)">
                                      <p:cBhvr>
                                        <p:cTn id="146" dur="500"/>
                                        <p:tgtEl>
                                          <p:spTgt spid="43"/>
                                        </p:tgtEl>
                                      </p:cBhvr>
                                    </p:animEffect>
                                  </p:childTnLst>
                                </p:cTn>
                              </p:par>
                            </p:childTnLst>
                          </p:cTn>
                        </p:par>
                      </p:childTnLst>
                    </p:cTn>
                  </p:par>
                  <p:par>
                    <p:cTn id="147" fill="hold">
                      <p:stCondLst>
                        <p:cond delay="indefinite"/>
                      </p:stCondLst>
                      <p:childTnLst>
                        <p:par>
                          <p:cTn id="148" fill="hold">
                            <p:stCondLst>
                              <p:cond delay="0"/>
                            </p:stCondLst>
                            <p:childTnLst>
                              <p:par>
                                <p:cTn id="149" presetID="22" presetClass="entr" presetSubtype="2" fill="hold" nodeType="clickEffect">
                                  <p:stCondLst>
                                    <p:cond delay="0"/>
                                  </p:stCondLst>
                                  <p:childTnLst>
                                    <p:set>
                                      <p:cBhvr>
                                        <p:cTn id="150" dur="1" fill="hold">
                                          <p:stCondLst>
                                            <p:cond delay="0"/>
                                          </p:stCondLst>
                                        </p:cTn>
                                        <p:tgtEl>
                                          <p:spTgt spid="42"/>
                                        </p:tgtEl>
                                        <p:attrNameLst>
                                          <p:attrName>style.visibility</p:attrName>
                                        </p:attrNameLst>
                                      </p:cBhvr>
                                      <p:to>
                                        <p:strVal val="visible"/>
                                      </p:to>
                                    </p:set>
                                    <p:animEffect transition="in" filter="wipe(right)">
                                      <p:cBhvr>
                                        <p:cTn id="151" dur="500"/>
                                        <p:tgtEl>
                                          <p:spTgt spid="42"/>
                                        </p:tgtEl>
                                      </p:cBhvr>
                                    </p:animEffect>
                                  </p:childTnLst>
                                </p:cTn>
                              </p:par>
                              <p:par>
                                <p:cTn id="152" presetID="22" presetClass="entr" presetSubtype="2" fill="hold" nodeType="withEffect">
                                  <p:stCondLst>
                                    <p:cond delay="0"/>
                                  </p:stCondLst>
                                  <p:childTnLst>
                                    <p:set>
                                      <p:cBhvr>
                                        <p:cTn id="153" dur="1" fill="hold">
                                          <p:stCondLst>
                                            <p:cond delay="0"/>
                                          </p:stCondLst>
                                        </p:cTn>
                                        <p:tgtEl>
                                          <p:spTgt spid="21515"/>
                                        </p:tgtEl>
                                        <p:attrNameLst>
                                          <p:attrName>style.visibility</p:attrName>
                                        </p:attrNameLst>
                                      </p:cBhvr>
                                      <p:to>
                                        <p:strVal val="visible"/>
                                      </p:to>
                                    </p:set>
                                    <p:animEffect transition="in" filter="wipe(right)">
                                      <p:cBhvr>
                                        <p:cTn id="154" dur="500"/>
                                        <p:tgtEl>
                                          <p:spTgt spid="21515"/>
                                        </p:tgtEl>
                                      </p:cBhvr>
                                    </p:animEffect>
                                  </p:childTnLst>
                                </p:cTn>
                              </p:par>
                            </p:childTnLst>
                          </p:cTn>
                        </p:par>
                      </p:childTnLst>
                    </p:cTn>
                  </p:par>
                  <p:par>
                    <p:cTn id="155" fill="hold">
                      <p:stCondLst>
                        <p:cond delay="indefinite"/>
                      </p:stCondLst>
                      <p:childTnLst>
                        <p:par>
                          <p:cTn id="156" fill="hold">
                            <p:stCondLst>
                              <p:cond delay="0"/>
                            </p:stCondLst>
                            <p:childTnLst>
                              <p:par>
                                <p:cTn id="157" presetID="22" presetClass="entr" presetSubtype="2" fill="hold" nodeType="clickEffect">
                                  <p:stCondLst>
                                    <p:cond delay="0"/>
                                  </p:stCondLst>
                                  <p:childTnLst>
                                    <p:set>
                                      <p:cBhvr>
                                        <p:cTn id="158" dur="1" fill="hold">
                                          <p:stCondLst>
                                            <p:cond delay="0"/>
                                          </p:stCondLst>
                                        </p:cTn>
                                        <p:tgtEl>
                                          <p:spTgt spid="41"/>
                                        </p:tgtEl>
                                        <p:attrNameLst>
                                          <p:attrName>style.visibility</p:attrName>
                                        </p:attrNameLst>
                                      </p:cBhvr>
                                      <p:to>
                                        <p:strVal val="visible"/>
                                      </p:to>
                                    </p:set>
                                    <p:animEffect transition="in" filter="wipe(right)">
                                      <p:cBhvr>
                                        <p:cTn id="159" dur="500"/>
                                        <p:tgtEl>
                                          <p:spTgt spid="41"/>
                                        </p:tgtEl>
                                      </p:cBhvr>
                                    </p:animEffect>
                                  </p:childTnLst>
                                </p:cTn>
                              </p:par>
                            </p:childTnLst>
                          </p:cTn>
                        </p:par>
                      </p:childTnLst>
                    </p:cTn>
                  </p:par>
                  <p:par>
                    <p:cTn id="160" fill="hold">
                      <p:stCondLst>
                        <p:cond delay="indefinite"/>
                      </p:stCondLst>
                      <p:childTnLst>
                        <p:par>
                          <p:cTn id="161" fill="hold">
                            <p:stCondLst>
                              <p:cond delay="0"/>
                            </p:stCondLst>
                            <p:childTnLst>
                              <p:par>
                                <p:cTn id="162" presetID="22" presetClass="entr" presetSubtype="2" fill="hold" nodeType="clickEffect">
                                  <p:stCondLst>
                                    <p:cond delay="0"/>
                                  </p:stCondLst>
                                  <p:childTnLst>
                                    <p:set>
                                      <p:cBhvr>
                                        <p:cTn id="163" dur="1" fill="hold">
                                          <p:stCondLst>
                                            <p:cond delay="0"/>
                                          </p:stCondLst>
                                        </p:cTn>
                                        <p:tgtEl>
                                          <p:spTgt spid="40"/>
                                        </p:tgtEl>
                                        <p:attrNameLst>
                                          <p:attrName>style.visibility</p:attrName>
                                        </p:attrNameLst>
                                      </p:cBhvr>
                                      <p:to>
                                        <p:strVal val="visible"/>
                                      </p:to>
                                    </p:set>
                                    <p:animEffect transition="in" filter="wipe(right)">
                                      <p:cBhvr>
                                        <p:cTn id="164" dur="500"/>
                                        <p:tgtEl>
                                          <p:spTgt spid="40"/>
                                        </p:tgtEl>
                                      </p:cBhvr>
                                    </p:animEffect>
                                  </p:childTnLst>
                                </p:cTn>
                              </p:par>
                            </p:childTnLst>
                          </p:cTn>
                        </p:par>
                      </p:childTnLst>
                    </p:cTn>
                  </p:par>
                  <p:par>
                    <p:cTn id="165" fill="hold">
                      <p:stCondLst>
                        <p:cond delay="indefinite"/>
                      </p:stCondLst>
                      <p:childTnLst>
                        <p:par>
                          <p:cTn id="166" fill="hold">
                            <p:stCondLst>
                              <p:cond delay="0"/>
                            </p:stCondLst>
                            <p:childTnLst>
                              <p:par>
                                <p:cTn id="167" presetID="22" presetClass="entr" presetSubtype="2" fill="hold" nodeType="click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500"/>
                                        <p:tgtEl>
                                          <p:spTgt spid="39"/>
                                        </p:tgtEl>
                                      </p:cBhvr>
                                    </p:animEffect>
                                  </p:childTnLst>
                                </p:cTn>
                              </p:par>
                            </p:childTnLst>
                          </p:cTn>
                        </p:par>
                      </p:childTnLst>
                    </p:cTn>
                  </p:par>
                  <p:par>
                    <p:cTn id="170" fill="hold">
                      <p:stCondLst>
                        <p:cond delay="indefinite"/>
                      </p:stCondLst>
                      <p:childTnLst>
                        <p:par>
                          <p:cTn id="171" fill="hold">
                            <p:stCondLst>
                              <p:cond delay="0"/>
                            </p:stCondLst>
                            <p:childTnLst>
                              <p:par>
                                <p:cTn id="172" presetID="22" presetClass="entr" presetSubtype="2" fill="hold" nodeType="clickEffect">
                                  <p:stCondLst>
                                    <p:cond delay="0"/>
                                  </p:stCondLst>
                                  <p:childTnLst>
                                    <p:set>
                                      <p:cBhvr>
                                        <p:cTn id="173" dur="1" fill="hold">
                                          <p:stCondLst>
                                            <p:cond delay="0"/>
                                          </p:stCondLst>
                                        </p:cTn>
                                        <p:tgtEl>
                                          <p:spTgt spid="38"/>
                                        </p:tgtEl>
                                        <p:attrNameLst>
                                          <p:attrName>style.visibility</p:attrName>
                                        </p:attrNameLst>
                                      </p:cBhvr>
                                      <p:to>
                                        <p:strVal val="visible"/>
                                      </p:to>
                                    </p:set>
                                    <p:animEffect transition="in" filter="wipe(right)">
                                      <p:cBhvr>
                                        <p:cTn id="17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568F90"/>
        </a:solidFill>
        <a:effectLst/>
      </p:bgPr>
    </p:bg>
    <p:spTree>
      <p:nvGrpSpPr>
        <p:cNvPr id="1" name=""/>
        <p:cNvGrpSpPr/>
        <p:nvPr/>
      </p:nvGrpSpPr>
      <p:grpSpPr>
        <a:xfrm>
          <a:off x="0" y="0"/>
          <a:ext cx="0" cy="0"/>
          <a:chOff x="0" y="0"/>
          <a:chExt cx="0" cy="0"/>
        </a:xfrm>
      </p:grpSpPr>
      <p:sp>
        <p:nvSpPr>
          <p:cNvPr id="163" name="TextBox 162">
            <a:extLst>
              <a:ext uri="{FF2B5EF4-FFF2-40B4-BE49-F238E27FC236}">
                <a16:creationId xmlns:a16="http://schemas.microsoft.com/office/drawing/2014/main" id="{E3C11636-E2AF-27EE-2183-50ED1C989CFE}"/>
              </a:ext>
            </a:extLst>
          </p:cNvPr>
          <p:cNvSpPr txBox="1"/>
          <p:nvPr/>
        </p:nvSpPr>
        <p:spPr>
          <a:xfrm>
            <a:off x="9528524" y="3009900"/>
            <a:ext cx="7407620" cy="5864491"/>
          </a:xfrm>
          <a:prstGeom prst="rect">
            <a:avLst/>
          </a:prstGeom>
          <a:noFill/>
          <a:ln>
            <a:solidFill>
              <a:schemeClr val="bg1"/>
            </a:solidFill>
          </a:ln>
        </p:spPr>
        <p:txBody>
          <a:bodyPr wrap="square">
            <a:spAutoFit/>
          </a:bodyPr>
          <a:lstStyle/>
          <a:p>
            <a:pPr marL="457200" indent="-457200" algn="just">
              <a:lnSpc>
                <a:spcPct val="200000"/>
              </a:lnSpc>
              <a:buFont typeface="Wingdings" panose="05000000000000000000" pitchFamily="2" charset="2"/>
              <a:buChar char="q"/>
            </a:pPr>
            <a:r>
              <a:rPr lang="en-US" sz="3200" dirty="0" err="1">
                <a:solidFill>
                  <a:schemeClr val="bg1"/>
                </a:solidFill>
                <a:latin typeface="#9Slide03 Oswald Light" panose="00000400000000000000" pitchFamily="2" charset="0"/>
              </a:rPr>
              <a:t>Hãy</a:t>
            </a:r>
            <a:r>
              <a:rPr lang="en-US" sz="3200" dirty="0">
                <a:solidFill>
                  <a:schemeClr val="bg1"/>
                </a:solidFill>
                <a:latin typeface="#9Slide03 Oswald Light" panose="00000400000000000000" pitchFamily="2" charset="0"/>
              </a:rPr>
              <a:t> </a:t>
            </a:r>
            <a:r>
              <a:rPr lang="vi-VN" sz="3200" dirty="0">
                <a:solidFill>
                  <a:schemeClr val="bg1"/>
                </a:solidFill>
                <a:latin typeface="#9Slide03 Oswald Light" panose="00000400000000000000" pitchFamily="2" charset="0"/>
              </a:rPr>
              <a:t>thiết kế mục tiêu 5 năm của mình trên giấy A4, trang trí, hoàn thiện.</a:t>
            </a:r>
          </a:p>
          <a:p>
            <a:pPr marL="457200" indent="-457200" algn="just">
              <a:lnSpc>
                <a:spcPct val="200000"/>
              </a:lnSpc>
              <a:buFont typeface="Wingdings" panose="05000000000000000000" pitchFamily="2" charset="2"/>
              <a:buChar char="q"/>
            </a:pPr>
            <a:r>
              <a:rPr lang="en-US" sz="3200" dirty="0" err="1">
                <a:solidFill>
                  <a:schemeClr val="bg1"/>
                </a:solidFill>
                <a:latin typeface="#9Slide03 Oswald Light" panose="00000400000000000000" pitchFamily="2" charset="0"/>
              </a:rPr>
              <a:t>Thời</a:t>
            </a:r>
            <a:r>
              <a:rPr lang="en-US" sz="3200" dirty="0">
                <a:solidFill>
                  <a:schemeClr val="bg1"/>
                </a:solidFill>
                <a:latin typeface="#9Slide03 Oswald Light" panose="00000400000000000000" pitchFamily="2" charset="0"/>
              </a:rPr>
              <a:t> </a:t>
            </a:r>
            <a:r>
              <a:rPr lang="en-US" sz="3200" dirty="0" err="1">
                <a:solidFill>
                  <a:schemeClr val="bg1"/>
                </a:solidFill>
                <a:latin typeface="#9Slide03 Oswald Light" panose="00000400000000000000" pitchFamily="2" charset="0"/>
              </a:rPr>
              <a:t>gian</a:t>
            </a:r>
            <a:r>
              <a:rPr lang="en-US" sz="3200" dirty="0">
                <a:solidFill>
                  <a:schemeClr val="bg1"/>
                </a:solidFill>
                <a:latin typeface="#9Slide03 Oswald Light" panose="00000400000000000000" pitchFamily="2" charset="0"/>
              </a:rPr>
              <a:t> n</a:t>
            </a:r>
            <a:r>
              <a:rPr lang="vi-VN" sz="3200" dirty="0">
                <a:solidFill>
                  <a:schemeClr val="bg1"/>
                </a:solidFill>
                <a:latin typeface="#9Slide03 Oswald Light" panose="00000400000000000000" pitchFamily="2" charset="0"/>
              </a:rPr>
              <a:t>ộp sản phẩm</a:t>
            </a:r>
            <a:r>
              <a:rPr lang="en-US" sz="3200" dirty="0">
                <a:solidFill>
                  <a:schemeClr val="bg1"/>
                </a:solidFill>
                <a:latin typeface="#9Slide03 Oswald Light" panose="00000400000000000000" pitchFamily="2" charset="0"/>
              </a:rPr>
              <a:t>: </a:t>
            </a:r>
            <a:r>
              <a:rPr lang="en-US" sz="3200" dirty="0" err="1">
                <a:solidFill>
                  <a:schemeClr val="bg1"/>
                </a:solidFill>
                <a:latin typeface="#9Slide03 Oswald Light" panose="00000400000000000000" pitchFamily="2" charset="0"/>
              </a:rPr>
              <a:t>tiết</a:t>
            </a:r>
            <a:r>
              <a:rPr lang="en-US" sz="3200" dirty="0">
                <a:solidFill>
                  <a:schemeClr val="bg1"/>
                </a:solidFill>
                <a:latin typeface="#9Slide03 Oswald Light" panose="00000400000000000000" pitchFamily="2" charset="0"/>
              </a:rPr>
              <a:t> </a:t>
            </a:r>
            <a:r>
              <a:rPr lang="en-US" sz="3200" dirty="0" err="1">
                <a:solidFill>
                  <a:schemeClr val="bg1"/>
                </a:solidFill>
                <a:latin typeface="#9Slide03 Oswald Light" panose="00000400000000000000" pitchFamily="2" charset="0"/>
              </a:rPr>
              <a:t>học</a:t>
            </a:r>
            <a:r>
              <a:rPr lang="en-US" sz="3200" dirty="0">
                <a:solidFill>
                  <a:schemeClr val="bg1"/>
                </a:solidFill>
                <a:latin typeface="#9Slide03 Oswald Light" panose="00000400000000000000" pitchFamily="2" charset="0"/>
              </a:rPr>
              <a:t> </a:t>
            </a:r>
            <a:r>
              <a:rPr lang="en-US" sz="3200" dirty="0" err="1">
                <a:solidFill>
                  <a:schemeClr val="bg1"/>
                </a:solidFill>
                <a:latin typeface="#9Slide03 Oswald Light" panose="00000400000000000000" pitchFamily="2" charset="0"/>
              </a:rPr>
              <a:t>sau</a:t>
            </a:r>
            <a:r>
              <a:rPr lang="vi-VN" sz="3200" dirty="0">
                <a:solidFill>
                  <a:schemeClr val="bg1"/>
                </a:solidFill>
                <a:latin typeface="#9Slide03 Oswald Light" panose="00000400000000000000" pitchFamily="2" charset="0"/>
              </a:rPr>
              <a:t>.</a:t>
            </a:r>
          </a:p>
          <a:p>
            <a:pPr marL="457200" indent="-457200" algn="just">
              <a:lnSpc>
                <a:spcPct val="200000"/>
              </a:lnSpc>
              <a:buFont typeface="Wingdings" panose="05000000000000000000" pitchFamily="2" charset="2"/>
              <a:buChar char="q"/>
            </a:pPr>
            <a:r>
              <a:rPr lang="vi-VN" sz="3200" dirty="0">
                <a:solidFill>
                  <a:schemeClr val="bg1"/>
                </a:solidFill>
                <a:latin typeface="#9Slide03 Oswald Light" panose="00000400000000000000" pitchFamily="2" charset="0"/>
              </a:rPr>
              <a:t>Tiêu chí: Bố cục rõ ràng, cân đối; </a:t>
            </a:r>
            <a:r>
              <a:rPr lang="en-US" sz="3200" dirty="0">
                <a:solidFill>
                  <a:schemeClr val="bg1"/>
                </a:solidFill>
                <a:latin typeface="#9Slide03 Oswald Light" panose="00000400000000000000" pitchFamily="2" charset="0"/>
              </a:rPr>
              <a:t>m</a:t>
            </a:r>
            <a:r>
              <a:rPr lang="vi-VN" sz="3200" dirty="0">
                <a:solidFill>
                  <a:schemeClr val="bg1"/>
                </a:solidFill>
                <a:latin typeface="#9Slide03 Oswald Light" panose="00000400000000000000" pitchFamily="2" charset="0"/>
              </a:rPr>
              <a:t>ục tiêu cụ thể, khả thi; </a:t>
            </a:r>
            <a:r>
              <a:rPr lang="en-US" sz="3200" dirty="0">
                <a:solidFill>
                  <a:schemeClr val="bg1"/>
                </a:solidFill>
                <a:latin typeface="#9Slide03 Oswald Light" panose="00000400000000000000" pitchFamily="2" charset="0"/>
              </a:rPr>
              <a:t>c</a:t>
            </a:r>
            <a:r>
              <a:rPr lang="vi-VN" sz="3200" dirty="0">
                <a:solidFill>
                  <a:schemeClr val="bg1"/>
                </a:solidFill>
                <a:latin typeface="#9Slide03 Oswald Light" panose="00000400000000000000" pitchFamily="2" charset="0"/>
              </a:rPr>
              <a:t>ó hình vẽ, biểu tượng khoa học, trực quan.</a:t>
            </a:r>
          </a:p>
        </p:txBody>
      </p:sp>
      <p:sp>
        <p:nvSpPr>
          <p:cNvPr id="167" name="Freeform: Shape 166">
            <a:extLst>
              <a:ext uri="{FF2B5EF4-FFF2-40B4-BE49-F238E27FC236}">
                <a16:creationId xmlns:a16="http://schemas.microsoft.com/office/drawing/2014/main" id="{F42EC1F2-FAD0-519F-EF9C-49C7CCBF6178}"/>
              </a:ext>
            </a:extLst>
          </p:cNvPr>
          <p:cNvSpPr/>
          <p:nvPr/>
        </p:nvSpPr>
        <p:spPr>
          <a:xfrm>
            <a:off x="-13252" y="532460"/>
            <a:ext cx="18288000" cy="9754540"/>
          </a:xfrm>
          <a:custGeom>
            <a:avLst/>
            <a:gdLst>
              <a:gd name="connsiteX0" fmla="*/ 7162800 w 10858500"/>
              <a:gd name="connsiteY0" fmla="*/ 0 h 7029450"/>
              <a:gd name="connsiteX1" fmla="*/ 10858500 w 10858500"/>
              <a:gd name="connsiteY1" fmla="*/ 0 h 7029450"/>
              <a:gd name="connsiteX2" fmla="*/ 10858500 w 10858500"/>
              <a:gd name="connsiteY2" fmla="*/ 7029450 h 7029450"/>
              <a:gd name="connsiteX3" fmla="*/ 0 w 10858500"/>
              <a:gd name="connsiteY3" fmla="*/ 7029450 h 7029450"/>
              <a:gd name="connsiteX4" fmla="*/ 0 w 10858500"/>
              <a:gd name="connsiteY4" fmla="*/ 19050 h 7029450"/>
              <a:gd name="connsiteX5" fmla="*/ 4171950 w 10858500"/>
              <a:gd name="connsiteY5" fmla="*/ 19050 h 7029450"/>
              <a:gd name="connsiteX6" fmla="*/ 4171950 w 10858500"/>
              <a:gd name="connsiteY6" fmla="*/ 19050 h 702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58500" h="7029450">
                <a:moveTo>
                  <a:pt x="7162800" y="0"/>
                </a:moveTo>
                <a:lnTo>
                  <a:pt x="10858500" y="0"/>
                </a:lnTo>
                <a:lnTo>
                  <a:pt x="10858500" y="7029450"/>
                </a:lnTo>
                <a:lnTo>
                  <a:pt x="0" y="7029450"/>
                </a:lnTo>
                <a:lnTo>
                  <a:pt x="0" y="19050"/>
                </a:lnTo>
                <a:lnTo>
                  <a:pt x="4171950" y="19050"/>
                </a:lnTo>
                <a:lnTo>
                  <a:pt x="4171950" y="19050"/>
                </a:lnTo>
              </a:path>
            </a:pathLst>
          </a:cu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4" name="Group 11"/>
          <p:cNvGrpSpPr/>
          <p:nvPr/>
        </p:nvGrpSpPr>
        <p:grpSpPr>
          <a:xfrm rot="21302946">
            <a:off x="6946089" y="372137"/>
            <a:ext cx="5143952" cy="1978853"/>
            <a:chOff x="95260" y="60188"/>
            <a:chExt cx="5410527" cy="2638471"/>
          </a:xfrm>
        </p:grpSpPr>
        <p:sp>
          <p:nvSpPr>
            <p:cNvPr id="165" name="AutoShape 12"/>
            <p:cNvSpPr/>
            <p:nvPr/>
          </p:nvSpPr>
          <p:spPr>
            <a:xfrm rot="301343">
              <a:off x="95260" y="285123"/>
              <a:ext cx="5410527" cy="2413536"/>
            </a:xfrm>
            <a:prstGeom prst="rect">
              <a:avLst/>
            </a:prstGeom>
            <a:solidFill>
              <a:srgbClr val="EDECED"/>
            </a:solidFill>
          </p:spPr>
          <p:txBody>
            <a:bodyPr anchor="ctr"/>
            <a:lstStyle/>
            <a:p>
              <a:pPr algn="ctr"/>
              <a:r>
                <a:rPr lang="en-US" sz="6000" dirty="0">
                  <a:solidFill>
                    <a:srgbClr val="893621"/>
                  </a:solidFill>
                  <a:latin typeface="#9Slide07 IcielBC Cubano Normal" panose="00000500000000000000" pitchFamily="2" charset="0"/>
                </a:rPr>
                <a:t>VẬN DỤNG</a:t>
              </a:r>
            </a:p>
          </p:txBody>
        </p:sp>
        <p:sp>
          <p:nvSpPr>
            <p:cNvPr id="166" name="Freeform 15"/>
            <p:cNvSpPr/>
            <p:nvPr/>
          </p:nvSpPr>
          <p:spPr>
            <a:xfrm rot="301343">
              <a:off x="2208588" y="60188"/>
              <a:ext cx="1395164" cy="459136"/>
            </a:xfrm>
            <a:custGeom>
              <a:avLst/>
              <a:gdLst/>
              <a:ahLst/>
              <a:cxnLst/>
              <a:rect l="l" t="t" r="r" b="b"/>
              <a:pathLst>
                <a:path w="1395164" h="459136">
                  <a:moveTo>
                    <a:pt x="0" y="0"/>
                  </a:moveTo>
                  <a:lnTo>
                    <a:pt x="1395164" y="0"/>
                  </a:lnTo>
                  <a:lnTo>
                    <a:pt x="1395164" y="459136"/>
                  </a:lnTo>
                  <a:lnTo>
                    <a:pt x="0" y="459136"/>
                  </a:lnTo>
                  <a:lnTo>
                    <a:pt x="0" y="0"/>
                  </a:lnTo>
                  <a:close/>
                </a:path>
              </a:pathLst>
            </a:custGeom>
            <a:solidFill>
              <a:srgbClr val="893621"/>
            </a:solidFill>
          </p:spPr>
          <p:txBody>
            <a:bodyPr/>
            <a:lstStyle/>
            <a:p>
              <a:endParaRPr lang="en-US" dirty="0">
                <a:solidFill>
                  <a:srgbClr val="893621"/>
                </a:solidFill>
              </a:endParaRPr>
            </a:p>
          </p:txBody>
        </p:sp>
      </p:grpSp>
      <p:pic>
        <p:nvPicPr>
          <p:cNvPr id="168" name="Picture 167" descr="A person in a suit pointing at a chart&#10;&#10;Description automatically generated">
            <a:extLst>
              <a:ext uri="{FF2B5EF4-FFF2-40B4-BE49-F238E27FC236}">
                <a16:creationId xmlns:a16="http://schemas.microsoft.com/office/drawing/2014/main" id="{7F77E38B-BFA5-AF6F-B3D9-7A473928E2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104" y="3470380"/>
            <a:ext cx="8022967" cy="5700124"/>
          </a:xfrm>
          <a:prstGeom prst="rect">
            <a:avLst/>
          </a:prstGeom>
        </p:spPr>
      </p:pic>
      <p:sp>
        <p:nvSpPr>
          <p:cNvPr id="169" name="TextBox 168">
            <a:extLst>
              <a:ext uri="{FF2B5EF4-FFF2-40B4-BE49-F238E27FC236}">
                <a16:creationId xmlns:a16="http://schemas.microsoft.com/office/drawing/2014/main" id="{1C0E8BC5-F7ED-DE8A-0A11-6B3F83BD7241}"/>
              </a:ext>
            </a:extLst>
          </p:cNvPr>
          <p:cNvSpPr txBox="1"/>
          <p:nvPr/>
        </p:nvSpPr>
        <p:spPr>
          <a:xfrm>
            <a:off x="1351856" y="2628900"/>
            <a:ext cx="8610600" cy="762000"/>
          </a:xfrm>
          <a:prstGeom prst="rect">
            <a:avLst/>
          </a:prstGeom>
          <a:noFill/>
        </p:spPr>
        <p:txBody>
          <a:bodyPr wrap="square" rtlCol="0">
            <a:spAutoFit/>
          </a:bodyPr>
          <a:lstStyle/>
          <a:p>
            <a:r>
              <a:rPr lang="en-US" sz="4400" dirty="0">
                <a:solidFill>
                  <a:schemeClr val="bg1"/>
                </a:solidFill>
                <a:latin typeface="#9Slide05 SVNMercury Script" pitchFamily="2" charset="0"/>
              </a:rPr>
              <a:t>Sau 5 </a:t>
            </a:r>
            <a:r>
              <a:rPr lang="en-US" sz="4400" dirty="0" err="1">
                <a:solidFill>
                  <a:schemeClr val="bg1"/>
                </a:solidFill>
                <a:latin typeface="#9Slide05 SVNMercury Script" pitchFamily="2" charset="0"/>
              </a:rPr>
              <a:t>năm</a:t>
            </a:r>
            <a:r>
              <a:rPr lang="en-US" sz="4400" dirty="0">
                <a:solidFill>
                  <a:schemeClr val="bg1"/>
                </a:solidFill>
                <a:latin typeface="#9Slide05 SVNMercury Script" pitchFamily="2" charset="0"/>
              </a:rPr>
              <a:t> </a:t>
            </a:r>
            <a:r>
              <a:rPr lang="en-US" sz="4400" dirty="0" err="1">
                <a:solidFill>
                  <a:schemeClr val="bg1"/>
                </a:solidFill>
                <a:latin typeface="#9Slide05 SVNMercury Script" pitchFamily="2" charset="0"/>
              </a:rPr>
              <a:t>năm</a:t>
            </a:r>
            <a:r>
              <a:rPr lang="en-US" sz="4400" dirty="0">
                <a:solidFill>
                  <a:schemeClr val="bg1"/>
                </a:solidFill>
                <a:latin typeface="#9Slide05 SVNMercury Script" pitchFamily="2" charset="0"/>
              </a:rPr>
              <a:t> </a:t>
            </a:r>
            <a:r>
              <a:rPr lang="en-US" sz="4400" dirty="0" err="1">
                <a:solidFill>
                  <a:schemeClr val="bg1"/>
                </a:solidFill>
                <a:latin typeface="#9Slide05 SVNMercury Script" pitchFamily="2" charset="0"/>
              </a:rPr>
              <a:t>nữa</a:t>
            </a:r>
            <a:r>
              <a:rPr lang="en-US" sz="4400" dirty="0">
                <a:solidFill>
                  <a:schemeClr val="bg1"/>
                </a:solidFill>
                <a:latin typeface="#9Slide05 SVNMercury Script" pitchFamily="2" charset="0"/>
              </a:rPr>
              <a:t> </a:t>
            </a:r>
            <a:r>
              <a:rPr lang="en-US" sz="4400" dirty="0" err="1">
                <a:solidFill>
                  <a:schemeClr val="bg1"/>
                </a:solidFill>
                <a:latin typeface="#9Slide05 SVNMercury Script" pitchFamily="2" charset="0"/>
              </a:rPr>
              <a:t>tôi</a:t>
            </a:r>
            <a:r>
              <a:rPr lang="en-US" sz="4400" dirty="0">
                <a:solidFill>
                  <a:schemeClr val="bg1"/>
                </a:solidFill>
                <a:latin typeface="#9Slide05 SVNMercury Script" pitchFamily="2" charset="0"/>
              </a:rPr>
              <a:t> </a:t>
            </a:r>
            <a:r>
              <a:rPr lang="en-US" sz="4400" dirty="0" err="1">
                <a:solidFill>
                  <a:schemeClr val="bg1"/>
                </a:solidFill>
                <a:latin typeface="#9Slide05 SVNMercury Script" pitchFamily="2" charset="0"/>
              </a:rPr>
              <a:t>sẽ</a:t>
            </a:r>
            <a:r>
              <a:rPr lang="en-US" sz="4400" dirty="0">
                <a:solidFill>
                  <a:schemeClr val="bg1"/>
                </a:solidFill>
                <a:latin typeface="#9Slide05 SVNMercury Script" pitchFamily="2" charset="0"/>
              </a:rPr>
              <a:t>….!!!</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893621"/>
        </a:solidFill>
        <a:effectLst/>
      </p:bgPr>
    </p:bg>
    <p:spTree>
      <p:nvGrpSpPr>
        <p:cNvPr id="1" name=""/>
        <p:cNvGrpSpPr/>
        <p:nvPr/>
      </p:nvGrpSpPr>
      <p:grpSpPr>
        <a:xfrm>
          <a:off x="0" y="0"/>
          <a:ext cx="0" cy="0"/>
          <a:chOff x="0" y="0"/>
          <a:chExt cx="0" cy="0"/>
        </a:xfrm>
      </p:grpSpPr>
      <p:sp>
        <p:nvSpPr>
          <p:cNvPr id="6" name="Freeform 6"/>
          <p:cNvSpPr/>
          <p:nvPr/>
        </p:nvSpPr>
        <p:spPr>
          <a:xfrm>
            <a:off x="14564897" y="1257300"/>
            <a:ext cx="1045405" cy="937063"/>
          </a:xfrm>
          <a:custGeom>
            <a:avLst/>
            <a:gdLst/>
            <a:ahLst/>
            <a:cxnLst/>
            <a:rect l="l" t="t" r="r" b="b"/>
            <a:pathLst>
              <a:path w="1045405" h="937063">
                <a:moveTo>
                  <a:pt x="0" y="0"/>
                </a:moveTo>
                <a:lnTo>
                  <a:pt x="1045405" y="0"/>
                </a:lnTo>
                <a:lnTo>
                  <a:pt x="1045405" y="937063"/>
                </a:lnTo>
                <a:lnTo>
                  <a:pt x="0" y="93706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a:off x="15087600" y="8591317"/>
            <a:ext cx="1067827" cy="1138188"/>
          </a:xfrm>
          <a:custGeom>
            <a:avLst/>
            <a:gdLst/>
            <a:ahLst/>
            <a:cxnLst/>
            <a:rect l="l" t="t" r="r" b="b"/>
            <a:pathLst>
              <a:path w="1067827" h="1138188">
                <a:moveTo>
                  <a:pt x="0" y="0"/>
                </a:moveTo>
                <a:lnTo>
                  <a:pt x="1067827" y="0"/>
                </a:lnTo>
                <a:lnTo>
                  <a:pt x="1067827" y="1138188"/>
                </a:lnTo>
                <a:lnTo>
                  <a:pt x="0" y="113818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rot="-10467647">
            <a:off x="730721" y="8669986"/>
            <a:ext cx="1035446" cy="980850"/>
          </a:xfrm>
          <a:custGeom>
            <a:avLst/>
            <a:gdLst/>
            <a:ahLst/>
            <a:cxnLst/>
            <a:rect l="l" t="t" r="r" b="b"/>
            <a:pathLst>
              <a:path w="1035446" h="980850">
                <a:moveTo>
                  <a:pt x="0" y="0"/>
                </a:moveTo>
                <a:lnTo>
                  <a:pt x="1035446" y="0"/>
                </a:lnTo>
                <a:lnTo>
                  <a:pt x="1035446" y="980850"/>
                </a:lnTo>
                <a:lnTo>
                  <a:pt x="0" y="98085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p:cNvSpPr/>
          <p:nvPr/>
        </p:nvSpPr>
        <p:spPr>
          <a:xfrm rot="-2048043" flipH="1">
            <a:off x="8419538" y="7576611"/>
            <a:ext cx="885494" cy="1176382"/>
          </a:xfrm>
          <a:custGeom>
            <a:avLst/>
            <a:gdLst/>
            <a:ahLst/>
            <a:cxnLst/>
            <a:rect l="l" t="t" r="r" b="b"/>
            <a:pathLst>
              <a:path w="885494" h="1176382">
                <a:moveTo>
                  <a:pt x="885494" y="0"/>
                </a:moveTo>
                <a:lnTo>
                  <a:pt x="0" y="0"/>
                </a:lnTo>
                <a:lnTo>
                  <a:pt x="0" y="1176382"/>
                </a:lnTo>
                <a:lnTo>
                  <a:pt x="885494" y="1176382"/>
                </a:lnTo>
                <a:lnTo>
                  <a:pt x="885494"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7" name="Freeform 6">
            <a:extLst>
              <a:ext uri="{FF2B5EF4-FFF2-40B4-BE49-F238E27FC236}">
                <a16:creationId xmlns:a16="http://schemas.microsoft.com/office/drawing/2014/main" id="{5D530BB3-47F4-AA7E-F433-3EFEDC0EDFA7}"/>
              </a:ext>
            </a:extLst>
          </p:cNvPr>
          <p:cNvSpPr/>
          <p:nvPr/>
        </p:nvSpPr>
        <p:spPr>
          <a:xfrm flipH="1">
            <a:off x="2209800" y="1517033"/>
            <a:ext cx="1316796" cy="937063"/>
          </a:xfrm>
          <a:custGeom>
            <a:avLst/>
            <a:gdLst/>
            <a:ahLst/>
            <a:cxnLst/>
            <a:rect l="l" t="t" r="r" b="b"/>
            <a:pathLst>
              <a:path w="1045405" h="937063">
                <a:moveTo>
                  <a:pt x="0" y="0"/>
                </a:moveTo>
                <a:lnTo>
                  <a:pt x="1045405" y="0"/>
                </a:lnTo>
                <a:lnTo>
                  <a:pt x="1045405" y="937063"/>
                </a:lnTo>
                <a:lnTo>
                  <a:pt x="0" y="93706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pic>
        <p:nvPicPr>
          <p:cNvPr id="23" name="Picture 22" descr="A yellow sticky notes with black letters pinned to it&#10;&#10;Description automatically generated">
            <a:extLst>
              <a:ext uri="{FF2B5EF4-FFF2-40B4-BE49-F238E27FC236}">
                <a16:creationId xmlns:a16="http://schemas.microsoft.com/office/drawing/2014/main" id="{4DBF8CF4-6168-A7AA-46C0-5AEFC91508B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76600" y="2454096"/>
            <a:ext cx="11171370" cy="5378808"/>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B5DCB0-19F4-B3C8-547A-93B36C97BEB1}"/>
              </a:ext>
            </a:extLst>
          </p:cNvPr>
          <p:cNvPicPr>
            <a:picLocks noChangeAspect="1"/>
          </p:cNvPicPr>
          <p:nvPr/>
        </p:nvPicPr>
        <p:blipFill>
          <a:blip r:embed="rId2"/>
          <a:stretch>
            <a:fillRect/>
          </a:stretch>
        </p:blipFill>
        <p:spPr>
          <a:xfrm>
            <a:off x="3581400" y="1181100"/>
            <a:ext cx="10731229" cy="3443288"/>
          </a:xfrm>
          <a:prstGeom prst="rect">
            <a:avLst/>
          </a:prstGeom>
        </p:spPr>
      </p:pic>
      <p:sp>
        <p:nvSpPr>
          <p:cNvPr id="5" name="TextBox 4">
            <a:extLst>
              <a:ext uri="{FF2B5EF4-FFF2-40B4-BE49-F238E27FC236}">
                <a16:creationId xmlns:a16="http://schemas.microsoft.com/office/drawing/2014/main" id="{48EEA29A-B62A-AB03-1ABC-D325647FC39F}"/>
              </a:ext>
            </a:extLst>
          </p:cNvPr>
          <p:cNvSpPr txBox="1"/>
          <p:nvPr/>
        </p:nvSpPr>
        <p:spPr>
          <a:xfrm>
            <a:off x="3975371" y="4624388"/>
            <a:ext cx="10655029" cy="3139321"/>
          </a:xfrm>
          <a:prstGeom prst="rect">
            <a:avLst/>
          </a:prstGeom>
          <a:noFill/>
        </p:spPr>
        <p:txBody>
          <a:bodyPr wrap="square">
            <a:spAutoFit/>
          </a:bodyPr>
          <a:lstStyle/>
          <a:p>
            <a:pPr algn="just"/>
            <a:r>
              <a:rPr lang="vi-VN" dirty="0">
                <a:latin typeface="#9Slide03 Oswald Light" panose="00000400000000000000" pitchFamily="2" charset="0"/>
              </a:rPr>
              <a:t>ỷ lệ lao động không sử dụng hết tiềm năng quý IV năm 2023 của khu vực thành thị là 4,2% (giảm 0,3 điểm phần trăm so với quý trước) và khu vực nông thôn là 4,3% (tăng 0,2 điểm so với quý trước). Đa số lao động không sử dụng hết tiềm năng là những người từ 15-34 tuổi (49,3%) cao hơn rất nhiều so với tỷ trọng lao động nhóm tuổi này trong lực lượng lao động (33,0%). Điều này cho thấy Việt Nam vẫn còn một bộ phận không nhỏ lực lượng lao động tiềm năng chưa được khai thác, đặc biệt là nhóm lao động trẻ.</a:t>
            </a:r>
          </a:p>
          <a:p>
            <a:pPr algn="just"/>
            <a:endParaRPr lang="vi-VN" dirty="0">
              <a:latin typeface="#9Slide03 Oswald Light" panose="00000400000000000000" pitchFamily="2" charset="0"/>
            </a:endParaRPr>
          </a:p>
          <a:p>
            <a:pPr algn="just"/>
            <a:endParaRPr lang="vi-VN" dirty="0">
              <a:latin typeface="#9Slide03 Oswald Light" panose="00000400000000000000" pitchFamily="2" charset="0"/>
            </a:endParaRPr>
          </a:p>
          <a:p>
            <a:pPr algn="just"/>
            <a:r>
              <a:rPr lang="vi-VN" dirty="0">
                <a:latin typeface="#9Slide03 Oswald Light" panose="00000400000000000000" pitchFamily="2" charset="0"/>
              </a:rPr>
              <a:t>Hình 6: Cơ cấu tuổi của lực lượng lao động và lao động không sử dụng hết tiềm năng, quý IV năm 2023 (%)</a:t>
            </a:r>
          </a:p>
          <a:p>
            <a:pPr algn="just"/>
            <a:endParaRPr lang="vi-VN" dirty="0">
              <a:latin typeface="#9Slide03 Oswald Light" panose="00000400000000000000" pitchFamily="2" charset="0"/>
            </a:endParaRPr>
          </a:p>
          <a:p>
            <a:pPr algn="just"/>
            <a:r>
              <a:rPr lang="vi-VN" dirty="0">
                <a:latin typeface="#9Slide03 Oswald Light" panose="00000400000000000000" pitchFamily="2" charset="0"/>
              </a:rPr>
              <a:t>Tính chung cả năm 2023, số lao động không sử dụng hết tiềm năng là 2,3 triệu người, giảm gần 0,3 triệu người so với năm trước. Tỷ lệ lao động không sử dụng hết tiềm năng 2023 là 4,3%, giảm 0,6 điểm phần trăm so với năm 2022. Tỷ lệ này ở của khu vực thành thị và khu vực nông thôn là 4,3%.</a:t>
            </a:r>
            <a:endParaRPr lang="en-US" dirty="0">
              <a:latin typeface="#9Slide03 Oswald Light" panose="00000400000000000000" pitchFamily="2" charset="0"/>
            </a:endParaRPr>
          </a:p>
        </p:txBody>
      </p:sp>
    </p:spTree>
    <p:extLst>
      <p:ext uri="{BB962C8B-B14F-4D97-AF65-F5344CB8AC3E}">
        <p14:creationId xmlns:p14="http://schemas.microsoft.com/office/powerpoint/2010/main" val="791224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68F90"/>
        </a:solidFill>
        <a:effectLst/>
      </p:bgPr>
    </p:bg>
    <p:spTree>
      <p:nvGrpSpPr>
        <p:cNvPr id="1" name=""/>
        <p:cNvGrpSpPr/>
        <p:nvPr/>
      </p:nvGrpSpPr>
      <p:grpSpPr>
        <a:xfrm>
          <a:off x="0" y="0"/>
          <a:ext cx="0" cy="0"/>
          <a:chOff x="0" y="0"/>
          <a:chExt cx="0" cy="0"/>
        </a:xfrm>
      </p:grpSpPr>
      <p:sp>
        <p:nvSpPr>
          <p:cNvPr id="2" name="Freeform 2"/>
          <p:cNvSpPr/>
          <p:nvPr/>
        </p:nvSpPr>
        <p:spPr>
          <a:xfrm>
            <a:off x="10108653" y="1849156"/>
            <a:ext cx="6672083" cy="6859151"/>
          </a:xfrm>
          <a:custGeom>
            <a:avLst/>
            <a:gdLst/>
            <a:ahLst/>
            <a:cxnLst/>
            <a:rect l="l" t="t" r="r" b="b"/>
            <a:pathLst>
              <a:path w="6672083" h="6859151">
                <a:moveTo>
                  <a:pt x="0" y="0"/>
                </a:moveTo>
                <a:lnTo>
                  <a:pt x="6672084" y="0"/>
                </a:lnTo>
                <a:lnTo>
                  <a:pt x="6672084" y="6859151"/>
                </a:lnTo>
                <a:lnTo>
                  <a:pt x="0" y="68591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3" name="Freeform 3"/>
          <p:cNvSpPr/>
          <p:nvPr/>
        </p:nvSpPr>
        <p:spPr>
          <a:xfrm>
            <a:off x="12573000" y="8344431"/>
            <a:ext cx="2197802" cy="1874126"/>
          </a:xfrm>
          <a:custGeom>
            <a:avLst/>
            <a:gdLst/>
            <a:ahLst/>
            <a:cxnLst/>
            <a:rect l="l" t="t" r="r" b="b"/>
            <a:pathLst>
              <a:path w="2197802" h="1874126">
                <a:moveTo>
                  <a:pt x="0" y="0"/>
                </a:moveTo>
                <a:lnTo>
                  <a:pt x="2197802" y="0"/>
                </a:lnTo>
                <a:lnTo>
                  <a:pt x="2197802" y="1874126"/>
                </a:lnTo>
                <a:lnTo>
                  <a:pt x="0" y="187412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15653093" y="2358978"/>
            <a:ext cx="872594" cy="930091"/>
          </a:xfrm>
          <a:custGeom>
            <a:avLst/>
            <a:gdLst/>
            <a:ahLst/>
            <a:cxnLst/>
            <a:rect l="l" t="t" r="r" b="b"/>
            <a:pathLst>
              <a:path w="872594" h="930091">
                <a:moveTo>
                  <a:pt x="0" y="0"/>
                </a:moveTo>
                <a:lnTo>
                  <a:pt x="872594" y="0"/>
                </a:lnTo>
                <a:lnTo>
                  <a:pt x="872594" y="930091"/>
                </a:lnTo>
                <a:lnTo>
                  <a:pt x="0" y="93009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1" name="TextBox 10">
            <a:extLst>
              <a:ext uri="{FF2B5EF4-FFF2-40B4-BE49-F238E27FC236}">
                <a16:creationId xmlns:a16="http://schemas.microsoft.com/office/drawing/2014/main" id="{61B09148-D213-F013-EE6B-B83DD0D02BD9}"/>
              </a:ext>
            </a:extLst>
          </p:cNvPr>
          <p:cNvSpPr txBox="1"/>
          <p:nvPr/>
        </p:nvSpPr>
        <p:spPr>
          <a:xfrm>
            <a:off x="444092" y="1816739"/>
            <a:ext cx="9664561" cy="2308324"/>
          </a:xfrm>
          <a:prstGeom prst="rect">
            <a:avLst/>
          </a:prstGeom>
          <a:noFill/>
        </p:spPr>
        <p:txBody>
          <a:bodyPr wrap="square">
            <a:spAutoFit/>
          </a:bodyPr>
          <a:lstStyle/>
          <a:p>
            <a:pPr algn="ctr"/>
            <a:r>
              <a:rPr lang="en-US" sz="7200" dirty="0">
                <a:solidFill>
                  <a:schemeClr val="bg1"/>
                </a:solidFill>
                <a:latin typeface="#9Slide07 IcielBC Cubano Normal" panose="00000500000000000000" pitchFamily="2" charset="0"/>
              </a:rPr>
              <a:t>BÀI 7</a:t>
            </a:r>
          </a:p>
          <a:p>
            <a:pPr algn="ctr"/>
            <a:r>
              <a:rPr lang="en-US" sz="7200" dirty="0">
                <a:solidFill>
                  <a:schemeClr val="bg1"/>
                </a:solidFill>
                <a:latin typeface="#9Slide07 IcielBC Cubano Normal" panose="00000500000000000000" pitchFamily="2" charset="0"/>
              </a:rPr>
              <a:t>LAO ĐỘNG VÀ VIỆC LÀM</a:t>
            </a:r>
          </a:p>
        </p:txBody>
      </p:sp>
      <p:pic>
        <p:nvPicPr>
          <p:cNvPr id="13" name="Picture 12" descr="A hand holding a wrench&#10;&#10;Description automatically generated">
            <a:extLst>
              <a:ext uri="{FF2B5EF4-FFF2-40B4-BE49-F238E27FC236}">
                <a16:creationId xmlns:a16="http://schemas.microsoft.com/office/drawing/2014/main" id="{0406CBC4-FF57-EC29-BF3F-4F3961C1D57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07264" y="4791516"/>
            <a:ext cx="6620269" cy="5483363"/>
          </a:xfrm>
          <a:prstGeom prst="rect">
            <a:avLst/>
          </a:prstGeom>
        </p:spPr>
      </p:pic>
      <p:sp>
        <p:nvSpPr>
          <p:cNvPr id="14" name="Freeform 18">
            <a:extLst>
              <a:ext uri="{FF2B5EF4-FFF2-40B4-BE49-F238E27FC236}">
                <a16:creationId xmlns:a16="http://schemas.microsoft.com/office/drawing/2014/main" id="{EB33B156-CC80-EA3E-0F0B-8BB15B50394A}"/>
              </a:ext>
            </a:extLst>
          </p:cNvPr>
          <p:cNvSpPr/>
          <p:nvPr/>
        </p:nvSpPr>
        <p:spPr>
          <a:xfrm>
            <a:off x="10241396" y="2000467"/>
            <a:ext cx="1082634" cy="970434"/>
          </a:xfrm>
          <a:custGeom>
            <a:avLst/>
            <a:gdLst/>
            <a:ahLst/>
            <a:cxnLst/>
            <a:rect l="l" t="t" r="r" b="b"/>
            <a:pathLst>
              <a:path w="1082634" h="970434">
                <a:moveTo>
                  <a:pt x="0" y="0"/>
                </a:moveTo>
                <a:lnTo>
                  <a:pt x="1082634" y="0"/>
                </a:lnTo>
                <a:lnTo>
                  <a:pt x="1082634" y="970434"/>
                </a:lnTo>
                <a:lnTo>
                  <a:pt x="0" y="97043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93621"/>
        </a:solidFill>
        <a:effectLst/>
      </p:bgPr>
    </p:bg>
    <p:spTree>
      <p:nvGrpSpPr>
        <p:cNvPr id="1" name=""/>
        <p:cNvGrpSpPr/>
        <p:nvPr/>
      </p:nvGrpSpPr>
      <p:grpSpPr>
        <a:xfrm>
          <a:off x="0" y="0"/>
          <a:ext cx="0" cy="0"/>
          <a:chOff x="0" y="0"/>
          <a:chExt cx="0" cy="0"/>
        </a:xfrm>
      </p:grpSpPr>
      <p:grpSp>
        <p:nvGrpSpPr>
          <p:cNvPr id="2" name="Group 2"/>
          <p:cNvGrpSpPr/>
          <p:nvPr/>
        </p:nvGrpSpPr>
        <p:grpSpPr>
          <a:xfrm>
            <a:off x="4077937" y="7488915"/>
            <a:ext cx="10105043" cy="947305"/>
            <a:chOff x="0" y="0"/>
            <a:chExt cx="13473390" cy="1263073"/>
          </a:xfrm>
        </p:grpSpPr>
        <p:grpSp>
          <p:nvGrpSpPr>
            <p:cNvPr id="3" name="Group 3"/>
            <p:cNvGrpSpPr/>
            <p:nvPr/>
          </p:nvGrpSpPr>
          <p:grpSpPr>
            <a:xfrm>
              <a:off x="0" y="0"/>
              <a:ext cx="13473390" cy="1263073"/>
              <a:chOff x="0" y="0"/>
              <a:chExt cx="10825466" cy="1014842"/>
            </a:xfrm>
          </p:grpSpPr>
          <p:sp>
            <p:nvSpPr>
              <p:cNvPr id="4" name="Freeform 4"/>
              <p:cNvSpPr/>
              <p:nvPr/>
            </p:nvSpPr>
            <p:spPr>
              <a:xfrm>
                <a:off x="10160" y="16510"/>
                <a:ext cx="10802606" cy="986902"/>
              </a:xfrm>
              <a:custGeom>
                <a:avLst/>
                <a:gdLst/>
                <a:ahLst/>
                <a:cxnLst/>
                <a:rect l="l" t="t" r="r" b="b"/>
                <a:pathLst>
                  <a:path w="10802606" h="986902">
                    <a:moveTo>
                      <a:pt x="10802606" y="986902"/>
                    </a:moveTo>
                    <a:lnTo>
                      <a:pt x="0" y="979282"/>
                    </a:lnTo>
                    <a:lnTo>
                      <a:pt x="0" y="355510"/>
                    </a:lnTo>
                    <a:lnTo>
                      <a:pt x="17780" y="19050"/>
                    </a:lnTo>
                    <a:lnTo>
                      <a:pt x="5385137" y="0"/>
                    </a:lnTo>
                    <a:lnTo>
                      <a:pt x="10783556" y="5080"/>
                    </a:lnTo>
                    <a:close/>
                  </a:path>
                </a:pathLst>
              </a:custGeom>
              <a:solidFill>
                <a:srgbClr val="FFFFFF"/>
              </a:solidFill>
            </p:spPr>
            <p:txBody>
              <a:bodyPr/>
              <a:lstStyle/>
              <a:p>
                <a:endParaRPr lang="en-US" sz="2400" b="1" dirty="0">
                  <a:solidFill>
                    <a:srgbClr val="002060"/>
                  </a:solidFill>
                  <a:latin typeface="#9Slide03 Oswald Light" panose="00000400000000000000" pitchFamily="2" charset="0"/>
                </a:endParaRPr>
              </a:p>
            </p:txBody>
          </p:sp>
          <p:sp>
            <p:nvSpPr>
              <p:cNvPr id="5" name="Freeform 5"/>
              <p:cNvSpPr/>
              <p:nvPr/>
            </p:nvSpPr>
            <p:spPr>
              <a:xfrm>
                <a:off x="-3810" y="0"/>
                <a:ext cx="10831817" cy="1013571"/>
              </a:xfrm>
              <a:custGeom>
                <a:avLst/>
                <a:gdLst/>
                <a:ahLst/>
                <a:cxnLst/>
                <a:rect l="l" t="t" r="r" b="b"/>
                <a:pathLst>
                  <a:path w="10831817" h="1013571">
                    <a:moveTo>
                      <a:pt x="10797526" y="21590"/>
                    </a:moveTo>
                    <a:cubicBezTo>
                      <a:pt x="10798797" y="34290"/>
                      <a:pt x="10798797" y="44450"/>
                      <a:pt x="10800067" y="54610"/>
                    </a:cubicBezTo>
                    <a:cubicBezTo>
                      <a:pt x="10802607" y="78074"/>
                      <a:pt x="10803876" y="97955"/>
                      <a:pt x="10806417" y="117125"/>
                    </a:cubicBezTo>
                    <a:cubicBezTo>
                      <a:pt x="10806417" y="144816"/>
                      <a:pt x="10819117" y="690817"/>
                      <a:pt x="10825467" y="718507"/>
                    </a:cubicBezTo>
                    <a:cubicBezTo>
                      <a:pt x="10831817" y="760398"/>
                      <a:pt x="10828007" y="802999"/>
                      <a:pt x="10828007" y="844890"/>
                    </a:cubicBezTo>
                    <a:cubicBezTo>
                      <a:pt x="10828007" y="881810"/>
                      <a:pt x="10829276" y="915891"/>
                      <a:pt x="10830547" y="952611"/>
                    </a:cubicBezTo>
                    <a:cubicBezTo>
                      <a:pt x="10830547" y="974202"/>
                      <a:pt x="10830547" y="988171"/>
                      <a:pt x="10830547" y="1012302"/>
                    </a:cubicBezTo>
                    <a:cubicBezTo>
                      <a:pt x="10807686" y="1012302"/>
                      <a:pt x="10787367" y="1013571"/>
                      <a:pt x="10737474" y="1012302"/>
                    </a:cubicBezTo>
                    <a:cubicBezTo>
                      <a:pt x="10184936" y="1007221"/>
                      <a:pt x="9623897" y="1013571"/>
                      <a:pt x="9071360" y="1008492"/>
                    </a:cubicBezTo>
                    <a:cubicBezTo>
                      <a:pt x="8739836" y="1004682"/>
                      <a:pt x="8416814" y="1007221"/>
                      <a:pt x="8085291" y="1004682"/>
                    </a:cubicBezTo>
                    <a:cubicBezTo>
                      <a:pt x="7932281" y="1003411"/>
                      <a:pt x="7779270" y="1002142"/>
                      <a:pt x="7626259" y="1000871"/>
                    </a:cubicBezTo>
                    <a:cubicBezTo>
                      <a:pt x="7532754" y="1000871"/>
                      <a:pt x="7447748" y="1002142"/>
                      <a:pt x="7354240" y="1002142"/>
                    </a:cubicBezTo>
                    <a:cubicBezTo>
                      <a:pt x="7116225" y="1000871"/>
                      <a:pt x="6461679" y="1002142"/>
                      <a:pt x="6223663" y="1000871"/>
                    </a:cubicBezTo>
                    <a:cubicBezTo>
                      <a:pt x="6053652" y="999602"/>
                      <a:pt x="2653417" y="1008492"/>
                      <a:pt x="2483406" y="1007221"/>
                    </a:cubicBezTo>
                    <a:cubicBezTo>
                      <a:pt x="2440903" y="1007221"/>
                      <a:pt x="2389899" y="1008492"/>
                      <a:pt x="2347396" y="1008492"/>
                    </a:cubicBezTo>
                    <a:cubicBezTo>
                      <a:pt x="2245389" y="1008492"/>
                      <a:pt x="2151883" y="1009761"/>
                      <a:pt x="2049876" y="1009761"/>
                    </a:cubicBezTo>
                    <a:cubicBezTo>
                      <a:pt x="1794858" y="1009761"/>
                      <a:pt x="1548341" y="1008492"/>
                      <a:pt x="1293324" y="1007221"/>
                    </a:cubicBezTo>
                    <a:cubicBezTo>
                      <a:pt x="1140313" y="1005952"/>
                      <a:pt x="987302" y="1004682"/>
                      <a:pt x="842792" y="1003411"/>
                    </a:cubicBezTo>
                    <a:cubicBezTo>
                      <a:pt x="570774" y="1002142"/>
                      <a:pt x="298755" y="1000871"/>
                      <a:pt x="48260" y="1000871"/>
                    </a:cubicBezTo>
                    <a:cubicBezTo>
                      <a:pt x="38100" y="1000871"/>
                      <a:pt x="29210" y="1000871"/>
                      <a:pt x="19050" y="999602"/>
                    </a:cubicBezTo>
                    <a:cubicBezTo>
                      <a:pt x="10160" y="998332"/>
                      <a:pt x="5080" y="991982"/>
                      <a:pt x="7620" y="983092"/>
                    </a:cubicBezTo>
                    <a:cubicBezTo>
                      <a:pt x="16510" y="951392"/>
                      <a:pt x="12700" y="933642"/>
                      <a:pt x="11430" y="915181"/>
                    </a:cubicBezTo>
                    <a:cubicBezTo>
                      <a:pt x="10160" y="877550"/>
                      <a:pt x="6350" y="840630"/>
                      <a:pt x="7620" y="802999"/>
                    </a:cubicBezTo>
                    <a:cubicBezTo>
                      <a:pt x="5080" y="756138"/>
                      <a:pt x="0" y="176056"/>
                      <a:pt x="7620" y="128485"/>
                    </a:cubicBezTo>
                    <a:cubicBezTo>
                      <a:pt x="8890" y="119255"/>
                      <a:pt x="7620" y="109315"/>
                      <a:pt x="8890" y="100085"/>
                    </a:cubicBezTo>
                    <a:cubicBezTo>
                      <a:pt x="10160" y="85174"/>
                      <a:pt x="12700" y="68844"/>
                      <a:pt x="13970" y="44450"/>
                    </a:cubicBezTo>
                    <a:cubicBezTo>
                      <a:pt x="13970" y="41910"/>
                      <a:pt x="15240" y="39370"/>
                      <a:pt x="16510" y="38100"/>
                    </a:cubicBezTo>
                    <a:cubicBezTo>
                      <a:pt x="38100" y="35560"/>
                      <a:pt x="86240" y="30480"/>
                      <a:pt x="222250" y="29210"/>
                    </a:cubicBezTo>
                    <a:cubicBezTo>
                      <a:pt x="451766" y="25400"/>
                      <a:pt x="681281" y="22860"/>
                      <a:pt x="919298" y="20320"/>
                    </a:cubicBezTo>
                    <a:cubicBezTo>
                      <a:pt x="1080809" y="17780"/>
                      <a:pt x="1242320" y="16510"/>
                      <a:pt x="1395331" y="13970"/>
                    </a:cubicBezTo>
                    <a:cubicBezTo>
                      <a:pt x="1548341" y="11430"/>
                      <a:pt x="1709852" y="8890"/>
                      <a:pt x="1862863" y="8890"/>
                    </a:cubicBezTo>
                    <a:cubicBezTo>
                      <a:pt x="2032875" y="7620"/>
                      <a:pt x="2202886" y="10160"/>
                      <a:pt x="2372898" y="8890"/>
                    </a:cubicBezTo>
                    <a:cubicBezTo>
                      <a:pt x="2585413" y="8890"/>
                      <a:pt x="6436178" y="6350"/>
                      <a:pt x="6648693" y="5080"/>
                    </a:cubicBezTo>
                    <a:cubicBezTo>
                      <a:pt x="6852707" y="3810"/>
                      <a:pt x="7056721" y="2540"/>
                      <a:pt x="7269236" y="2540"/>
                    </a:cubicBezTo>
                    <a:cubicBezTo>
                      <a:pt x="7617759" y="1270"/>
                      <a:pt x="7957783" y="0"/>
                      <a:pt x="8306306" y="0"/>
                    </a:cubicBezTo>
                    <a:cubicBezTo>
                      <a:pt x="8450817" y="0"/>
                      <a:pt x="8603827" y="2540"/>
                      <a:pt x="8748337" y="2540"/>
                    </a:cubicBezTo>
                    <a:cubicBezTo>
                      <a:pt x="9147865" y="3810"/>
                      <a:pt x="9555892" y="5080"/>
                      <a:pt x="9955420" y="7620"/>
                    </a:cubicBezTo>
                    <a:cubicBezTo>
                      <a:pt x="10167935" y="8890"/>
                      <a:pt x="10380449" y="12700"/>
                      <a:pt x="10592964" y="16510"/>
                    </a:cubicBezTo>
                    <a:cubicBezTo>
                      <a:pt x="10643968" y="16510"/>
                      <a:pt x="10694971" y="16510"/>
                      <a:pt x="10737474" y="16510"/>
                    </a:cubicBezTo>
                    <a:cubicBezTo>
                      <a:pt x="10778476" y="17780"/>
                      <a:pt x="10787367" y="20320"/>
                      <a:pt x="10797526" y="21590"/>
                    </a:cubicBezTo>
                    <a:close/>
                    <a:moveTo>
                      <a:pt x="10807686" y="995792"/>
                    </a:moveTo>
                    <a:cubicBezTo>
                      <a:pt x="10808957" y="979282"/>
                      <a:pt x="10810226" y="966582"/>
                      <a:pt x="10810226" y="953882"/>
                    </a:cubicBezTo>
                    <a:cubicBezTo>
                      <a:pt x="10808957" y="912341"/>
                      <a:pt x="10807686" y="874710"/>
                      <a:pt x="10807686" y="834239"/>
                    </a:cubicBezTo>
                    <a:cubicBezTo>
                      <a:pt x="10807686" y="815779"/>
                      <a:pt x="10810226" y="797319"/>
                      <a:pt x="10808957" y="778858"/>
                    </a:cubicBezTo>
                    <a:cubicBezTo>
                      <a:pt x="10808957" y="761818"/>
                      <a:pt x="10807686" y="744068"/>
                      <a:pt x="10806417" y="727027"/>
                    </a:cubicBezTo>
                    <a:cubicBezTo>
                      <a:pt x="10801336" y="700757"/>
                      <a:pt x="10789907" y="156886"/>
                      <a:pt x="10789907" y="130615"/>
                    </a:cubicBezTo>
                    <a:cubicBezTo>
                      <a:pt x="10787367" y="108605"/>
                      <a:pt x="10784826" y="85884"/>
                      <a:pt x="10782286" y="63500"/>
                    </a:cubicBezTo>
                    <a:cubicBezTo>
                      <a:pt x="10781017" y="44450"/>
                      <a:pt x="10779747" y="43180"/>
                      <a:pt x="10711973" y="41910"/>
                    </a:cubicBezTo>
                    <a:cubicBezTo>
                      <a:pt x="10686470" y="41910"/>
                      <a:pt x="10669470" y="41910"/>
                      <a:pt x="10643968" y="40640"/>
                    </a:cubicBezTo>
                    <a:cubicBezTo>
                      <a:pt x="10431453" y="36830"/>
                      <a:pt x="10210438" y="31750"/>
                      <a:pt x="9997923" y="30480"/>
                    </a:cubicBezTo>
                    <a:cubicBezTo>
                      <a:pt x="9479387" y="26670"/>
                      <a:pt x="8952351" y="25400"/>
                      <a:pt x="8433816" y="22860"/>
                    </a:cubicBezTo>
                    <a:cubicBezTo>
                      <a:pt x="8357311" y="22860"/>
                      <a:pt x="8272305" y="22860"/>
                      <a:pt x="8195799" y="22860"/>
                    </a:cubicBezTo>
                    <a:cubicBezTo>
                      <a:pt x="8068291" y="22860"/>
                      <a:pt x="7940782" y="22860"/>
                      <a:pt x="7821773" y="22860"/>
                    </a:cubicBezTo>
                    <a:cubicBezTo>
                      <a:pt x="7549755" y="22860"/>
                      <a:pt x="7277736" y="22860"/>
                      <a:pt x="7014218" y="24130"/>
                    </a:cubicBezTo>
                    <a:cubicBezTo>
                      <a:pt x="6784702" y="25400"/>
                      <a:pt x="2916935" y="29210"/>
                      <a:pt x="2687420" y="29210"/>
                    </a:cubicBezTo>
                    <a:cubicBezTo>
                      <a:pt x="2313394" y="29210"/>
                      <a:pt x="1939368" y="26670"/>
                      <a:pt x="1565342" y="33020"/>
                    </a:cubicBezTo>
                    <a:cubicBezTo>
                      <a:pt x="1369829" y="36830"/>
                      <a:pt x="1182816" y="36830"/>
                      <a:pt x="995803" y="38100"/>
                    </a:cubicBezTo>
                    <a:cubicBezTo>
                      <a:pt x="672781" y="41910"/>
                      <a:pt x="349759" y="45720"/>
                      <a:pt x="49530" y="50800"/>
                    </a:cubicBezTo>
                    <a:cubicBezTo>
                      <a:pt x="36830" y="50800"/>
                      <a:pt x="34290" y="53340"/>
                      <a:pt x="33020" y="66714"/>
                    </a:cubicBezTo>
                    <a:cubicBezTo>
                      <a:pt x="31750" y="79494"/>
                      <a:pt x="31750" y="92275"/>
                      <a:pt x="30480" y="105055"/>
                    </a:cubicBezTo>
                    <a:cubicBezTo>
                      <a:pt x="29210" y="126355"/>
                      <a:pt x="26670" y="146946"/>
                      <a:pt x="25400" y="168246"/>
                    </a:cubicBezTo>
                    <a:cubicBezTo>
                      <a:pt x="20320" y="190967"/>
                      <a:pt x="26670" y="746198"/>
                      <a:pt x="29210" y="768918"/>
                    </a:cubicBezTo>
                    <a:cubicBezTo>
                      <a:pt x="29210" y="793059"/>
                      <a:pt x="29210" y="817909"/>
                      <a:pt x="30480" y="842050"/>
                    </a:cubicBezTo>
                    <a:cubicBezTo>
                      <a:pt x="30480" y="859800"/>
                      <a:pt x="33020" y="877550"/>
                      <a:pt x="33020" y="895301"/>
                    </a:cubicBezTo>
                    <a:cubicBezTo>
                      <a:pt x="33020" y="914471"/>
                      <a:pt x="33020" y="933642"/>
                      <a:pt x="31750" y="953882"/>
                    </a:cubicBezTo>
                    <a:cubicBezTo>
                      <a:pt x="31750" y="957692"/>
                      <a:pt x="31750" y="960232"/>
                      <a:pt x="31750" y="964042"/>
                    </a:cubicBezTo>
                    <a:cubicBezTo>
                      <a:pt x="31750" y="974202"/>
                      <a:pt x="35560" y="978012"/>
                      <a:pt x="44450" y="978012"/>
                    </a:cubicBezTo>
                    <a:cubicBezTo>
                      <a:pt x="103242" y="978012"/>
                      <a:pt x="222250" y="979282"/>
                      <a:pt x="332757" y="979282"/>
                    </a:cubicBezTo>
                    <a:cubicBezTo>
                      <a:pt x="494268" y="979282"/>
                      <a:pt x="664280" y="976742"/>
                      <a:pt x="825791" y="979282"/>
                    </a:cubicBezTo>
                    <a:cubicBezTo>
                      <a:pt x="1089310" y="983092"/>
                      <a:pt x="1352828" y="985632"/>
                      <a:pt x="1616346" y="984362"/>
                    </a:cubicBezTo>
                    <a:cubicBezTo>
                      <a:pt x="1786358" y="983092"/>
                      <a:pt x="1947869" y="985632"/>
                      <a:pt x="2117880" y="985632"/>
                    </a:cubicBezTo>
                    <a:cubicBezTo>
                      <a:pt x="2364397" y="985632"/>
                      <a:pt x="2610914" y="984362"/>
                      <a:pt x="2857431" y="985632"/>
                    </a:cubicBezTo>
                    <a:cubicBezTo>
                      <a:pt x="3222957" y="986902"/>
                      <a:pt x="7235233" y="976742"/>
                      <a:pt x="7609259" y="979282"/>
                    </a:cubicBezTo>
                    <a:cubicBezTo>
                      <a:pt x="7770770" y="980552"/>
                      <a:pt x="7932281" y="981821"/>
                      <a:pt x="8085291" y="981821"/>
                    </a:cubicBezTo>
                    <a:cubicBezTo>
                      <a:pt x="8365811" y="984362"/>
                      <a:pt x="8637830" y="980552"/>
                      <a:pt x="8918349" y="984362"/>
                    </a:cubicBezTo>
                    <a:cubicBezTo>
                      <a:pt x="9147865" y="986902"/>
                      <a:pt x="9377380" y="986902"/>
                      <a:pt x="9606897" y="989442"/>
                    </a:cubicBezTo>
                    <a:cubicBezTo>
                      <a:pt x="9946920" y="993252"/>
                      <a:pt x="10286944" y="995792"/>
                      <a:pt x="10626967" y="997062"/>
                    </a:cubicBezTo>
                    <a:cubicBezTo>
                      <a:pt x="10754475" y="997062"/>
                      <a:pt x="10787367" y="995792"/>
                      <a:pt x="10807686" y="995792"/>
                    </a:cubicBezTo>
                    <a:close/>
                  </a:path>
                </a:pathLst>
              </a:custGeom>
              <a:solidFill>
                <a:srgbClr val="FFFFFF"/>
              </a:solidFill>
            </p:spPr>
            <p:txBody>
              <a:bodyPr/>
              <a:lstStyle/>
              <a:p>
                <a:endParaRPr lang="en-US" sz="2400" b="1">
                  <a:solidFill>
                    <a:srgbClr val="002060"/>
                  </a:solidFill>
                  <a:latin typeface="#9Slide03 Oswald Light" panose="00000400000000000000" pitchFamily="2" charset="0"/>
                </a:endParaRPr>
              </a:p>
            </p:txBody>
          </p:sp>
        </p:grpSp>
        <p:sp>
          <p:nvSpPr>
            <p:cNvPr id="6" name="Freeform 6"/>
            <p:cNvSpPr/>
            <p:nvPr/>
          </p:nvSpPr>
          <p:spPr>
            <a:xfrm>
              <a:off x="519975" y="460682"/>
              <a:ext cx="497819" cy="532072"/>
            </a:xfrm>
            <a:custGeom>
              <a:avLst/>
              <a:gdLst/>
              <a:ahLst/>
              <a:cxnLst/>
              <a:rect l="l" t="t" r="r" b="b"/>
              <a:pathLst>
                <a:path w="497819" h="532072">
                  <a:moveTo>
                    <a:pt x="0" y="0"/>
                  </a:moveTo>
                  <a:lnTo>
                    <a:pt x="497820" y="0"/>
                  </a:lnTo>
                  <a:lnTo>
                    <a:pt x="497820" y="532071"/>
                  </a:lnTo>
                  <a:lnTo>
                    <a:pt x="0" y="532071"/>
                  </a:lnTo>
                  <a:lnTo>
                    <a:pt x="0" y="0"/>
                  </a:lnTo>
                  <a:close/>
                </a:path>
              </a:pathLst>
            </a:custGeom>
            <a:blipFill>
              <a:blip r:embed="rId3"/>
              <a:stretch>
                <a:fillRect/>
              </a:stretch>
            </a:blipFill>
          </p:spPr>
          <p:txBody>
            <a:bodyPr/>
            <a:lstStyle/>
            <a:p>
              <a:endParaRPr lang="en-US" sz="2400" b="1">
                <a:solidFill>
                  <a:srgbClr val="002060"/>
                </a:solidFill>
                <a:latin typeface="#9Slide03 Oswald Light" panose="00000400000000000000" pitchFamily="2" charset="0"/>
              </a:endParaRPr>
            </a:p>
          </p:txBody>
        </p:sp>
      </p:grpSp>
      <p:sp>
        <p:nvSpPr>
          <p:cNvPr id="10" name="Freeform 10"/>
          <p:cNvSpPr/>
          <p:nvPr/>
        </p:nvSpPr>
        <p:spPr>
          <a:xfrm>
            <a:off x="962300" y="3636384"/>
            <a:ext cx="2364748" cy="5308617"/>
          </a:xfrm>
          <a:custGeom>
            <a:avLst/>
            <a:gdLst/>
            <a:ahLst/>
            <a:cxnLst/>
            <a:rect l="l" t="t" r="r" b="b"/>
            <a:pathLst>
              <a:path w="2364748" h="5308617">
                <a:moveTo>
                  <a:pt x="0" y="0"/>
                </a:moveTo>
                <a:lnTo>
                  <a:pt x="2364748" y="0"/>
                </a:lnTo>
                <a:lnTo>
                  <a:pt x="2364748" y="5308617"/>
                </a:lnTo>
                <a:lnTo>
                  <a:pt x="0" y="53086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11" name="TextBox 11"/>
          <p:cNvSpPr txBox="1"/>
          <p:nvPr/>
        </p:nvSpPr>
        <p:spPr>
          <a:xfrm>
            <a:off x="4983090" y="1200150"/>
            <a:ext cx="8294737" cy="1411220"/>
          </a:xfrm>
          <a:prstGeom prst="rect">
            <a:avLst/>
          </a:prstGeom>
        </p:spPr>
        <p:txBody>
          <a:bodyPr lIns="0" tIns="0" rIns="0" bIns="0" rtlCol="0" anchor="t">
            <a:spAutoFit/>
          </a:bodyPr>
          <a:lstStyle/>
          <a:p>
            <a:pPr algn="ctr">
              <a:lnSpc>
                <a:spcPts val="10590"/>
              </a:lnSpc>
            </a:pPr>
            <a:r>
              <a:rPr lang="en-US" sz="10183" spc="-753" dirty="0">
                <a:solidFill>
                  <a:srgbClr val="FFFFFF"/>
                </a:solidFill>
                <a:latin typeface="#9Slide07 IcielBC Cubano Normal" panose="00000500000000000000" pitchFamily="2" charset="0"/>
              </a:rPr>
              <a:t>MỤC TIÊU</a:t>
            </a:r>
          </a:p>
        </p:txBody>
      </p:sp>
      <p:grpSp>
        <p:nvGrpSpPr>
          <p:cNvPr id="12" name="Group 12"/>
          <p:cNvGrpSpPr/>
          <p:nvPr/>
        </p:nvGrpSpPr>
        <p:grpSpPr>
          <a:xfrm rot="8801">
            <a:off x="4090648" y="2809354"/>
            <a:ext cx="10105043" cy="1161187"/>
            <a:chOff x="0" y="0"/>
            <a:chExt cx="13473390" cy="1548248"/>
          </a:xfrm>
        </p:grpSpPr>
        <p:grpSp>
          <p:nvGrpSpPr>
            <p:cNvPr id="13" name="Group 13"/>
            <p:cNvGrpSpPr/>
            <p:nvPr/>
          </p:nvGrpSpPr>
          <p:grpSpPr>
            <a:xfrm>
              <a:off x="0" y="0"/>
              <a:ext cx="13473390" cy="1548248"/>
              <a:chOff x="0" y="0"/>
              <a:chExt cx="10825466" cy="1243971"/>
            </a:xfrm>
          </p:grpSpPr>
          <p:sp>
            <p:nvSpPr>
              <p:cNvPr id="14" name="Freeform 14"/>
              <p:cNvSpPr/>
              <p:nvPr/>
            </p:nvSpPr>
            <p:spPr>
              <a:xfrm>
                <a:off x="10160" y="16510"/>
                <a:ext cx="10802606" cy="1216031"/>
              </a:xfrm>
              <a:custGeom>
                <a:avLst/>
                <a:gdLst/>
                <a:ahLst/>
                <a:cxnLst/>
                <a:rect l="l" t="t" r="r" b="b"/>
                <a:pathLst>
                  <a:path w="10802606" h="1216031">
                    <a:moveTo>
                      <a:pt x="10802606" y="1216031"/>
                    </a:moveTo>
                    <a:lnTo>
                      <a:pt x="0" y="1208411"/>
                    </a:lnTo>
                    <a:lnTo>
                      <a:pt x="0" y="434978"/>
                    </a:lnTo>
                    <a:lnTo>
                      <a:pt x="17780" y="19050"/>
                    </a:lnTo>
                    <a:lnTo>
                      <a:pt x="5385137" y="0"/>
                    </a:lnTo>
                    <a:lnTo>
                      <a:pt x="10783556" y="5080"/>
                    </a:lnTo>
                    <a:close/>
                  </a:path>
                </a:pathLst>
              </a:custGeom>
              <a:solidFill>
                <a:srgbClr val="FFFFFF"/>
              </a:solidFill>
            </p:spPr>
            <p:txBody>
              <a:bodyPr/>
              <a:lstStyle/>
              <a:p>
                <a:endParaRPr lang="en-US" b="1">
                  <a:solidFill>
                    <a:srgbClr val="002060"/>
                  </a:solidFill>
                </a:endParaRPr>
              </a:p>
            </p:txBody>
          </p:sp>
          <p:sp>
            <p:nvSpPr>
              <p:cNvPr id="15" name="Freeform 15"/>
              <p:cNvSpPr/>
              <p:nvPr/>
            </p:nvSpPr>
            <p:spPr>
              <a:xfrm>
                <a:off x="-3810" y="0"/>
                <a:ext cx="10831817" cy="1242701"/>
              </a:xfrm>
              <a:custGeom>
                <a:avLst/>
                <a:gdLst/>
                <a:ahLst/>
                <a:cxnLst/>
                <a:rect l="l" t="t" r="r" b="b"/>
                <a:pathLst>
                  <a:path w="10831817" h="1242701">
                    <a:moveTo>
                      <a:pt x="10797526" y="21590"/>
                    </a:moveTo>
                    <a:cubicBezTo>
                      <a:pt x="10798797" y="34290"/>
                      <a:pt x="10798797" y="44450"/>
                      <a:pt x="10800067" y="54610"/>
                    </a:cubicBezTo>
                    <a:cubicBezTo>
                      <a:pt x="10802607" y="81620"/>
                      <a:pt x="10803876" y="106635"/>
                      <a:pt x="10806417" y="130757"/>
                    </a:cubicBezTo>
                    <a:cubicBezTo>
                      <a:pt x="10806417" y="165599"/>
                      <a:pt x="10819117" y="852626"/>
                      <a:pt x="10825467" y="887469"/>
                    </a:cubicBezTo>
                    <a:cubicBezTo>
                      <a:pt x="10831817" y="940180"/>
                      <a:pt x="10828007" y="993784"/>
                      <a:pt x="10828007" y="1046495"/>
                    </a:cubicBezTo>
                    <a:cubicBezTo>
                      <a:pt x="10828007" y="1092952"/>
                      <a:pt x="10829276" y="1135835"/>
                      <a:pt x="10830547" y="1181741"/>
                    </a:cubicBezTo>
                    <a:cubicBezTo>
                      <a:pt x="10830547" y="1203331"/>
                      <a:pt x="10830547" y="1217301"/>
                      <a:pt x="10830547" y="1241431"/>
                    </a:cubicBezTo>
                    <a:cubicBezTo>
                      <a:pt x="10807686" y="1241431"/>
                      <a:pt x="10787367" y="1242701"/>
                      <a:pt x="10737474" y="1241431"/>
                    </a:cubicBezTo>
                    <a:cubicBezTo>
                      <a:pt x="10184936" y="1236351"/>
                      <a:pt x="9623897" y="1242701"/>
                      <a:pt x="9071360" y="1237621"/>
                    </a:cubicBezTo>
                    <a:cubicBezTo>
                      <a:pt x="8739836" y="1233811"/>
                      <a:pt x="8416814" y="1236351"/>
                      <a:pt x="8085291" y="1233811"/>
                    </a:cubicBezTo>
                    <a:cubicBezTo>
                      <a:pt x="7932281" y="1232541"/>
                      <a:pt x="7779270" y="1231271"/>
                      <a:pt x="7626259" y="1230001"/>
                    </a:cubicBezTo>
                    <a:cubicBezTo>
                      <a:pt x="7532754" y="1230001"/>
                      <a:pt x="7447748" y="1231271"/>
                      <a:pt x="7354240" y="1231271"/>
                    </a:cubicBezTo>
                    <a:cubicBezTo>
                      <a:pt x="7116225" y="1230001"/>
                      <a:pt x="6461679" y="1231271"/>
                      <a:pt x="6223663" y="1230001"/>
                    </a:cubicBezTo>
                    <a:cubicBezTo>
                      <a:pt x="6053652" y="1228731"/>
                      <a:pt x="2653417" y="1237621"/>
                      <a:pt x="2483406" y="1236351"/>
                    </a:cubicBezTo>
                    <a:cubicBezTo>
                      <a:pt x="2440903" y="1236351"/>
                      <a:pt x="2389899" y="1237621"/>
                      <a:pt x="2347396" y="1237621"/>
                    </a:cubicBezTo>
                    <a:cubicBezTo>
                      <a:pt x="2245389" y="1237621"/>
                      <a:pt x="2151883" y="1238891"/>
                      <a:pt x="2049876" y="1238891"/>
                    </a:cubicBezTo>
                    <a:cubicBezTo>
                      <a:pt x="1794858" y="1238891"/>
                      <a:pt x="1548341" y="1237621"/>
                      <a:pt x="1293324" y="1236351"/>
                    </a:cubicBezTo>
                    <a:cubicBezTo>
                      <a:pt x="1140313" y="1235081"/>
                      <a:pt x="987302" y="1233811"/>
                      <a:pt x="842792" y="1232541"/>
                    </a:cubicBezTo>
                    <a:cubicBezTo>
                      <a:pt x="570774" y="1231271"/>
                      <a:pt x="298755" y="1230001"/>
                      <a:pt x="48260" y="1230001"/>
                    </a:cubicBezTo>
                    <a:cubicBezTo>
                      <a:pt x="38100" y="1230001"/>
                      <a:pt x="29210" y="1230001"/>
                      <a:pt x="19050" y="1228731"/>
                    </a:cubicBezTo>
                    <a:cubicBezTo>
                      <a:pt x="10160" y="1227461"/>
                      <a:pt x="5080" y="1221111"/>
                      <a:pt x="7620" y="1212221"/>
                    </a:cubicBezTo>
                    <a:cubicBezTo>
                      <a:pt x="16510" y="1180505"/>
                      <a:pt x="12700" y="1158170"/>
                      <a:pt x="11430" y="1134942"/>
                    </a:cubicBezTo>
                    <a:cubicBezTo>
                      <a:pt x="10160" y="1087591"/>
                      <a:pt x="6350" y="1041134"/>
                      <a:pt x="7620" y="993784"/>
                    </a:cubicBezTo>
                    <a:cubicBezTo>
                      <a:pt x="5080" y="934819"/>
                      <a:pt x="0" y="204909"/>
                      <a:pt x="7620" y="145051"/>
                    </a:cubicBezTo>
                    <a:cubicBezTo>
                      <a:pt x="8890" y="133437"/>
                      <a:pt x="7620" y="120929"/>
                      <a:pt x="8890" y="109315"/>
                    </a:cubicBezTo>
                    <a:cubicBezTo>
                      <a:pt x="10160" y="90554"/>
                      <a:pt x="12700" y="70005"/>
                      <a:pt x="13970" y="44450"/>
                    </a:cubicBezTo>
                    <a:cubicBezTo>
                      <a:pt x="13970" y="41910"/>
                      <a:pt x="15240" y="39370"/>
                      <a:pt x="16510" y="38100"/>
                    </a:cubicBezTo>
                    <a:cubicBezTo>
                      <a:pt x="38100" y="35560"/>
                      <a:pt x="86240" y="30480"/>
                      <a:pt x="222250" y="29210"/>
                    </a:cubicBezTo>
                    <a:cubicBezTo>
                      <a:pt x="451766" y="25400"/>
                      <a:pt x="681281" y="22860"/>
                      <a:pt x="919298" y="20320"/>
                    </a:cubicBezTo>
                    <a:cubicBezTo>
                      <a:pt x="1080809" y="17780"/>
                      <a:pt x="1242320" y="16510"/>
                      <a:pt x="1395331" y="13970"/>
                    </a:cubicBezTo>
                    <a:cubicBezTo>
                      <a:pt x="1548341" y="11430"/>
                      <a:pt x="1709852" y="8890"/>
                      <a:pt x="1862863" y="8890"/>
                    </a:cubicBezTo>
                    <a:cubicBezTo>
                      <a:pt x="2032875" y="7620"/>
                      <a:pt x="2202886" y="10160"/>
                      <a:pt x="2372898" y="8890"/>
                    </a:cubicBezTo>
                    <a:cubicBezTo>
                      <a:pt x="2585413" y="8890"/>
                      <a:pt x="6436178" y="6350"/>
                      <a:pt x="6648693" y="5080"/>
                    </a:cubicBezTo>
                    <a:cubicBezTo>
                      <a:pt x="6852707" y="3810"/>
                      <a:pt x="7056721" y="2540"/>
                      <a:pt x="7269236" y="2540"/>
                    </a:cubicBezTo>
                    <a:cubicBezTo>
                      <a:pt x="7617759" y="1270"/>
                      <a:pt x="7957783" y="0"/>
                      <a:pt x="8306306" y="0"/>
                    </a:cubicBezTo>
                    <a:cubicBezTo>
                      <a:pt x="8450817" y="0"/>
                      <a:pt x="8603827" y="2540"/>
                      <a:pt x="8748337" y="2540"/>
                    </a:cubicBezTo>
                    <a:cubicBezTo>
                      <a:pt x="9147865" y="3810"/>
                      <a:pt x="9555892" y="5080"/>
                      <a:pt x="9955420" y="7620"/>
                    </a:cubicBezTo>
                    <a:cubicBezTo>
                      <a:pt x="10167935" y="8890"/>
                      <a:pt x="10380449" y="12700"/>
                      <a:pt x="10592964" y="16510"/>
                    </a:cubicBezTo>
                    <a:cubicBezTo>
                      <a:pt x="10643968" y="16510"/>
                      <a:pt x="10694971" y="16510"/>
                      <a:pt x="10737474" y="16510"/>
                    </a:cubicBezTo>
                    <a:cubicBezTo>
                      <a:pt x="10778476" y="17780"/>
                      <a:pt x="10787367" y="20320"/>
                      <a:pt x="10797526" y="21590"/>
                    </a:cubicBezTo>
                    <a:close/>
                    <a:moveTo>
                      <a:pt x="10807686" y="1224921"/>
                    </a:moveTo>
                    <a:cubicBezTo>
                      <a:pt x="10808957" y="1208411"/>
                      <a:pt x="10810226" y="1195711"/>
                      <a:pt x="10810226" y="1183011"/>
                    </a:cubicBezTo>
                    <a:cubicBezTo>
                      <a:pt x="10808957" y="1131368"/>
                      <a:pt x="10807686" y="1084018"/>
                      <a:pt x="10807686" y="1033094"/>
                    </a:cubicBezTo>
                    <a:cubicBezTo>
                      <a:pt x="10807686" y="1009865"/>
                      <a:pt x="10810226" y="986637"/>
                      <a:pt x="10808957" y="963408"/>
                    </a:cubicBezTo>
                    <a:cubicBezTo>
                      <a:pt x="10808957" y="941967"/>
                      <a:pt x="10807686" y="919631"/>
                      <a:pt x="10806417" y="898190"/>
                    </a:cubicBezTo>
                    <a:cubicBezTo>
                      <a:pt x="10801336" y="865134"/>
                      <a:pt x="10789907" y="180787"/>
                      <a:pt x="10789907" y="147731"/>
                    </a:cubicBezTo>
                    <a:cubicBezTo>
                      <a:pt x="10787367" y="120036"/>
                      <a:pt x="10784826" y="91447"/>
                      <a:pt x="10782286" y="63500"/>
                    </a:cubicBezTo>
                    <a:cubicBezTo>
                      <a:pt x="10781017" y="44450"/>
                      <a:pt x="10779747" y="43180"/>
                      <a:pt x="10711973" y="41910"/>
                    </a:cubicBezTo>
                    <a:cubicBezTo>
                      <a:pt x="10686470" y="41910"/>
                      <a:pt x="10669470" y="41910"/>
                      <a:pt x="10643968" y="40640"/>
                    </a:cubicBezTo>
                    <a:cubicBezTo>
                      <a:pt x="10431453" y="36830"/>
                      <a:pt x="10210438" y="31750"/>
                      <a:pt x="9997923" y="30480"/>
                    </a:cubicBezTo>
                    <a:cubicBezTo>
                      <a:pt x="9479387" y="26670"/>
                      <a:pt x="8952351" y="25400"/>
                      <a:pt x="8433816" y="22860"/>
                    </a:cubicBezTo>
                    <a:cubicBezTo>
                      <a:pt x="8357311" y="22860"/>
                      <a:pt x="8272305" y="22860"/>
                      <a:pt x="8195799" y="22860"/>
                    </a:cubicBezTo>
                    <a:cubicBezTo>
                      <a:pt x="8068291" y="22860"/>
                      <a:pt x="7940782" y="22860"/>
                      <a:pt x="7821773" y="22860"/>
                    </a:cubicBezTo>
                    <a:cubicBezTo>
                      <a:pt x="7549755" y="22860"/>
                      <a:pt x="7277736" y="22860"/>
                      <a:pt x="7014218" y="24130"/>
                    </a:cubicBezTo>
                    <a:cubicBezTo>
                      <a:pt x="6784702" y="25400"/>
                      <a:pt x="2916935" y="29210"/>
                      <a:pt x="2687420" y="29210"/>
                    </a:cubicBezTo>
                    <a:cubicBezTo>
                      <a:pt x="2313394" y="29210"/>
                      <a:pt x="1939368" y="26670"/>
                      <a:pt x="1565342" y="33020"/>
                    </a:cubicBezTo>
                    <a:cubicBezTo>
                      <a:pt x="1369829" y="36830"/>
                      <a:pt x="1182816" y="36830"/>
                      <a:pt x="995803" y="38100"/>
                    </a:cubicBezTo>
                    <a:cubicBezTo>
                      <a:pt x="672781" y="41910"/>
                      <a:pt x="349759" y="45720"/>
                      <a:pt x="49530" y="50800"/>
                    </a:cubicBezTo>
                    <a:cubicBezTo>
                      <a:pt x="36830" y="50800"/>
                      <a:pt x="34290" y="53340"/>
                      <a:pt x="33020" y="67325"/>
                    </a:cubicBezTo>
                    <a:cubicBezTo>
                      <a:pt x="31750" y="83406"/>
                      <a:pt x="31750" y="99488"/>
                      <a:pt x="30480" y="115569"/>
                    </a:cubicBezTo>
                    <a:cubicBezTo>
                      <a:pt x="29210" y="142371"/>
                      <a:pt x="26670" y="168280"/>
                      <a:pt x="25400" y="195082"/>
                    </a:cubicBezTo>
                    <a:cubicBezTo>
                      <a:pt x="20320" y="223671"/>
                      <a:pt x="26670" y="922312"/>
                      <a:pt x="29210" y="950901"/>
                    </a:cubicBezTo>
                    <a:cubicBezTo>
                      <a:pt x="29210" y="981276"/>
                      <a:pt x="29210" y="1012545"/>
                      <a:pt x="30480" y="1042921"/>
                    </a:cubicBezTo>
                    <a:cubicBezTo>
                      <a:pt x="30480" y="1065256"/>
                      <a:pt x="33020" y="1087591"/>
                      <a:pt x="33020" y="1109926"/>
                    </a:cubicBezTo>
                    <a:cubicBezTo>
                      <a:pt x="33020" y="1134048"/>
                      <a:pt x="33020" y="1158170"/>
                      <a:pt x="31750" y="1183011"/>
                    </a:cubicBezTo>
                    <a:cubicBezTo>
                      <a:pt x="31750" y="1186821"/>
                      <a:pt x="31750" y="1189361"/>
                      <a:pt x="31750" y="1193171"/>
                    </a:cubicBezTo>
                    <a:cubicBezTo>
                      <a:pt x="31750" y="1203331"/>
                      <a:pt x="35560" y="1207141"/>
                      <a:pt x="44450" y="1207141"/>
                    </a:cubicBezTo>
                    <a:cubicBezTo>
                      <a:pt x="103242" y="1207141"/>
                      <a:pt x="222250" y="1208411"/>
                      <a:pt x="332757" y="1208411"/>
                    </a:cubicBezTo>
                    <a:cubicBezTo>
                      <a:pt x="494268" y="1208411"/>
                      <a:pt x="664280" y="1205871"/>
                      <a:pt x="825791" y="1208411"/>
                    </a:cubicBezTo>
                    <a:cubicBezTo>
                      <a:pt x="1089310" y="1212221"/>
                      <a:pt x="1352828" y="1214761"/>
                      <a:pt x="1616346" y="1213491"/>
                    </a:cubicBezTo>
                    <a:cubicBezTo>
                      <a:pt x="1786358" y="1212221"/>
                      <a:pt x="1947869" y="1214761"/>
                      <a:pt x="2117880" y="1214761"/>
                    </a:cubicBezTo>
                    <a:cubicBezTo>
                      <a:pt x="2364397" y="1214761"/>
                      <a:pt x="2610914" y="1213491"/>
                      <a:pt x="2857431" y="1214761"/>
                    </a:cubicBezTo>
                    <a:cubicBezTo>
                      <a:pt x="3222957" y="1216031"/>
                      <a:pt x="7235233" y="1205871"/>
                      <a:pt x="7609259" y="1208411"/>
                    </a:cubicBezTo>
                    <a:cubicBezTo>
                      <a:pt x="7770770" y="1209681"/>
                      <a:pt x="7932281" y="1210951"/>
                      <a:pt x="8085291" y="1210951"/>
                    </a:cubicBezTo>
                    <a:cubicBezTo>
                      <a:pt x="8365811" y="1213491"/>
                      <a:pt x="8637830" y="1209681"/>
                      <a:pt x="8918349" y="1213491"/>
                    </a:cubicBezTo>
                    <a:cubicBezTo>
                      <a:pt x="9147865" y="1216031"/>
                      <a:pt x="9377380" y="1216031"/>
                      <a:pt x="9606897" y="1218571"/>
                    </a:cubicBezTo>
                    <a:cubicBezTo>
                      <a:pt x="9946920" y="1222381"/>
                      <a:pt x="10286944" y="1224921"/>
                      <a:pt x="10626967" y="1226191"/>
                    </a:cubicBezTo>
                    <a:cubicBezTo>
                      <a:pt x="10754475" y="1226191"/>
                      <a:pt x="10787367" y="1224921"/>
                      <a:pt x="10807686" y="1224921"/>
                    </a:cubicBezTo>
                    <a:close/>
                  </a:path>
                </a:pathLst>
              </a:custGeom>
              <a:solidFill>
                <a:srgbClr val="FFFFFF"/>
              </a:solidFill>
            </p:spPr>
            <p:txBody>
              <a:bodyPr/>
              <a:lstStyle/>
              <a:p>
                <a:endParaRPr lang="en-US" b="1">
                  <a:solidFill>
                    <a:srgbClr val="002060"/>
                  </a:solidFill>
                </a:endParaRPr>
              </a:p>
            </p:txBody>
          </p:sp>
        </p:grpSp>
        <p:sp>
          <p:nvSpPr>
            <p:cNvPr id="16" name="TextBox 16"/>
            <p:cNvSpPr txBox="1"/>
            <p:nvPr/>
          </p:nvSpPr>
          <p:spPr>
            <a:xfrm>
              <a:off x="1109685" y="308943"/>
              <a:ext cx="12068431" cy="1057040"/>
            </a:xfrm>
            <a:prstGeom prst="rect">
              <a:avLst/>
            </a:prstGeom>
          </p:spPr>
          <p:txBody>
            <a:bodyPr wrap="square" lIns="0" tIns="0" rIns="0" bIns="0" rtlCol="0" anchor="t">
              <a:spAutoFit/>
            </a:bodyPr>
            <a:lstStyle/>
            <a:p>
              <a:pPr marL="73025" marR="20320" indent="-4445" algn="just">
                <a:lnSpc>
                  <a:spcPct val="110000"/>
                </a:lnSpc>
                <a:spcBef>
                  <a:spcPts val="600"/>
                </a:spcBef>
                <a:spcAft>
                  <a:spcPts val="600"/>
                </a:spcAft>
              </a:pPr>
              <a:r>
                <a:rPr lang="en-US" sz="2400" b="1" dirty="0" err="1">
                  <a:solidFill>
                    <a:srgbClr val="002060"/>
                  </a:solidFill>
                  <a:effectLst/>
                  <a:latin typeface="#9Slide03 Oswald Light" panose="00000400000000000000" pitchFamily="2" charset="0"/>
                  <a:ea typeface="Times" panose="02020603050405020304" pitchFamily="18" charset="0"/>
                </a:rPr>
                <a:t>Trình</a:t>
              </a:r>
              <a:r>
                <a:rPr lang="en-US" sz="2400" b="1" dirty="0">
                  <a:solidFill>
                    <a:srgbClr val="002060"/>
                  </a:solidFill>
                  <a:effectLst/>
                  <a:latin typeface="#9Slide03 Oswald Light" panose="00000400000000000000" pitchFamily="2" charset="0"/>
                  <a:ea typeface="Times" panose="02020603050405020304" pitchFamily="18" charset="0"/>
                </a:rPr>
                <a:t> </a:t>
              </a:r>
              <a:r>
                <a:rPr lang="en-US" sz="2400" b="1" dirty="0" err="1">
                  <a:solidFill>
                    <a:srgbClr val="002060"/>
                  </a:solidFill>
                  <a:effectLst/>
                  <a:latin typeface="#9Slide03 Oswald Light" panose="00000400000000000000" pitchFamily="2" charset="0"/>
                  <a:ea typeface="Times" panose="02020603050405020304" pitchFamily="18" charset="0"/>
                </a:rPr>
                <a:t>bày</a:t>
              </a:r>
              <a:r>
                <a:rPr lang="en-US" sz="2400" b="1" dirty="0">
                  <a:solidFill>
                    <a:srgbClr val="002060"/>
                  </a:solidFill>
                  <a:effectLst/>
                  <a:latin typeface="#9Slide03 Oswald Light" panose="00000400000000000000" pitchFamily="2" charset="0"/>
                  <a:ea typeface="Times" panose="02020603050405020304" pitchFamily="18" charset="0"/>
                </a:rPr>
                <a:t> </a:t>
              </a:r>
              <a:r>
                <a:rPr lang="en-US" sz="2400" b="1" dirty="0" err="1">
                  <a:solidFill>
                    <a:srgbClr val="002060"/>
                  </a:solidFill>
                  <a:effectLst/>
                  <a:latin typeface="#9Slide03 Oswald Light" panose="00000400000000000000" pitchFamily="2" charset="0"/>
                  <a:ea typeface="Times" panose="02020603050405020304" pitchFamily="18" charset="0"/>
                </a:rPr>
                <a:t>được</a:t>
              </a:r>
              <a:r>
                <a:rPr lang="en-US" sz="2400" b="1" dirty="0">
                  <a:solidFill>
                    <a:srgbClr val="002060"/>
                  </a:solidFill>
                  <a:effectLst/>
                  <a:latin typeface="#9Slide03 Oswald Light" panose="00000400000000000000" pitchFamily="2" charset="0"/>
                  <a:ea typeface="Times" panose="02020603050405020304" pitchFamily="18" charset="0"/>
                </a:rPr>
                <a:t> </a:t>
              </a:r>
              <a:r>
                <a:rPr lang="en-US" sz="2400" b="1" dirty="0" err="1">
                  <a:solidFill>
                    <a:srgbClr val="002060"/>
                  </a:solidFill>
                  <a:effectLst/>
                  <a:latin typeface="#9Slide03 Oswald Light" panose="00000400000000000000" pitchFamily="2" charset="0"/>
                  <a:ea typeface="Times" panose="02020603050405020304" pitchFamily="18" charset="0"/>
                </a:rPr>
                <a:t>đặc</a:t>
              </a:r>
              <a:r>
                <a:rPr lang="en-US" sz="2400" b="1" dirty="0">
                  <a:solidFill>
                    <a:srgbClr val="002060"/>
                  </a:solidFill>
                  <a:effectLst/>
                  <a:latin typeface="#9Slide03 Oswald Light" panose="00000400000000000000" pitchFamily="2" charset="0"/>
                  <a:ea typeface="Times" panose="02020603050405020304" pitchFamily="18" charset="0"/>
                </a:rPr>
                <a:t> </a:t>
              </a:r>
              <a:r>
                <a:rPr lang="en-US" sz="2400" b="1" dirty="0" err="1">
                  <a:solidFill>
                    <a:srgbClr val="002060"/>
                  </a:solidFill>
                  <a:effectLst/>
                  <a:latin typeface="#9Slide03 Oswald Light" panose="00000400000000000000" pitchFamily="2" charset="0"/>
                  <a:ea typeface="Times" panose="02020603050405020304" pitchFamily="18" charset="0"/>
                </a:rPr>
                <a:t>điểm</a:t>
              </a:r>
              <a:r>
                <a:rPr lang="en-US" sz="2400" b="1" dirty="0">
                  <a:solidFill>
                    <a:srgbClr val="002060"/>
                  </a:solidFill>
                  <a:effectLst/>
                  <a:latin typeface="#9Slide03 Oswald Light" panose="00000400000000000000" pitchFamily="2" charset="0"/>
                  <a:ea typeface="Times" panose="02020603050405020304" pitchFamily="18" charset="0"/>
                </a:rPr>
                <a:t> </a:t>
              </a:r>
              <a:r>
                <a:rPr lang="en-US" sz="2400" b="1" dirty="0" err="1">
                  <a:solidFill>
                    <a:srgbClr val="002060"/>
                  </a:solidFill>
                  <a:effectLst/>
                  <a:latin typeface="#9Slide03 Oswald Light" panose="00000400000000000000" pitchFamily="2" charset="0"/>
                  <a:ea typeface="Times" panose="02020603050405020304" pitchFamily="18" charset="0"/>
                </a:rPr>
                <a:t>nguồn</a:t>
              </a:r>
              <a:r>
                <a:rPr lang="en-US" sz="2400" b="1" dirty="0">
                  <a:solidFill>
                    <a:srgbClr val="002060"/>
                  </a:solidFill>
                  <a:effectLst/>
                  <a:latin typeface="#9Slide03 Oswald Light" panose="00000400000000000000" pitchFamily="2" charset="0"/>
                  <a:ea typeface="Times" panose="02020603050405020304" pitchFamily="18" charset="0"/>
                </a:rPr>
                <a:t> </a:t>
              </a:r>
              <a:r>
                <a:rPr lang="en-US" sz="2400" b="1" dirty="0" err="1">
                  <a:solidFill>
                    <a:srgbClr val="002060"/>
                  </a:solidFill>
                  <a:effectLst/>
                  <a:latin typeface="#9Slide03 Oswald Light" panose="00000400000000000000" pitchFamily="2" charset="0"/>
                  <a:ea typeface="Times" panose="02020603050405020304" pitchFamily="18" charset="0"/>
                </a:rPr>
                <a:t>lao</a:t>
              </a:r>
              <a:r>
                <a:rPr lang="en-US" sz="2400" b="1" dirty="0">
                  <a:solidFill>
                    <a:srgbClr val="002060"/>
                  </a:solidFill>
                  <a:effectLst/>
                  <a:latin typeface="#9Slide03 Oswald Light" panose="00000400000000000000" pitchFamily="2" charset="0"/>
                  <a:ea typeface="Times" panose="02020603050405020304" pitchFamily="18" charset="0"/>
                </a:rPr>
                <a:t> </a:t>
              </a:r>
              <a:r>
                <a:rPr lang="en-US" sz="2400" b="1" dirty="0" err="1">
                  <a:solidFill>
                    <a:srgbClr val="002060"/>
                  </a:solidFill>
                  <a:effectLst/>
                  <a:latin typeface="#9Slide03 Oswald Light" panose="00000400000000000000" pitchFamily="2" charset="0"/>
                  <a:ea typeface="Times" panose="02020603050405020304" pitchFamily="18" charset="0"/>
                </a:rPr>
                <a:t>động</a:t>
              </a:r>
              <a:r>
                <a:rPr lang="en-US" sz="2400" b="1" dirty="0">
                  <a:solidFill>
                    <a:srgbClr val="002060"/>
                  </a:solidFill>
                  <a:effectLst/>
                  <a:latin typeface="#9Slide03 Oswald Light" panose="00000400000000000000" pitchFamily="2" charset="0"/>
                  <a:ea typeface="Times" panose="02020603050405020304" pitchFamily="18" charset="0"/>
                </a:rPr>
                <a:t>; </a:t>
              </a:r>
              <a:r>
                <a:rPr lang="en-US" sz="2400" b="1" dirty="0" err="1">
                  <a:solidFill>
                    <a:srgbClr val="002060"/>
                  </a:solidFill>
                  <a:effectLst/>
                  <a:latin typeface="#9Slide03 Oswald Light" panose="00000400000000000000" pitchFamily="2" charset="0"/>
                  <a:ea typeface="Times" panose="02020603050405020304" pitchFamily="18" charset="0"/>
                </a:rPr>
                <a:t>phân</a:t>
              </a:r>
              <a:r>
                <a:rPr lang="en-US" sz="2400" b="1" dirty="0">
                  <a:solidFill>
                    <a:srgbClr val="002060"/>
                  </a:solidFill>
                  <a:effectLst/>
                  <a:latin typeface="#9Slide03 Oswald Light" panose="00000400000000000000" pitchFamily="2" charset="0"/>
                  <a:ea typeface="Times" panose="02020603050405020304" pitchFamily="18" charset="0"/>
                </a:rPr>
                <a:t> </a:t>
              </a:r>
              <a:r>
                <a:rPr lang="en-US" sz="2400" b="1" dirty="0" err="1">
                  <a:solidFill>
                    <a:srgbClr val="002060"/>
                  </a:solidFill>
                  <a:effectLst/>
                  <a:latin typeface="#9Slide03 Oswald Light" panose="00000400000000000000" pitchFamily="2" charset="0"/>
                  <a:ea typeface="Times" panose="02020603050405020304" pitchFamily="18" charset="0"/>
                </a:rPr>
                <a:t>tích</a:t>
              </a:r>
              <a:r>
                <a:rPr lang="en-US" sz="2400" b="1" dirty="0">
                  <a:solidFill>
                    <a:srgbClr val="002060"/>
                  </a:solidFill>
                  <a:effectLst/>
                  <a:latin typeface="#9Slide03 Oswald Light" panose="00000400000000000000" pitchFamily="2" charset="0"/>
                  <a:ea typeface="Times" panose="02020603050405020304" pitchFamily="18" charset="0"/>
                </a:rPr>
                <a:t> </a:t>
              </a:r>
              <a:r>
                <a:rPr lang="en-US" sz="2400" b="1" dirty="0" err="1">
                  <a:solidFill>
                    <a:srgbClr val="002060"/>
                  </a:solidFill>
                  <a:effectLst/>
                  <a:latin typeface="#9Slide03 Oswald Light" panose="00000400000000000000" pitchFamily="2" charset="0"/>
                  <a:ea typeface="Times" panose="02020603050405020304" pitchFamily="18" charset="0"/>
                </a:rPr>
                <a:t>được</a:t>
              </a:r>
              <a:r>
                <a:rPr lang="en-US" sz="2400" b="1" dirty="0">
                  <a:solidFill>
                    <a:srgbClr val="002060"/>
                  </a:solidFill>
                  <a:effectLst/>
                  <a:latin typeface="#9Slide03 Oswald Light" panose="00000400000000000000" pitchFamily="2" charset="0"/>
                  <a:ea typeface="Times" panose="02020603050405020304" pitchFamily="18" charset="0"/>
                </a:rPr>
                <a:t> </a:t>
              </a:r>
              <a:r>
                <a:rPr lang="en-US" sz="2400" b="1" dirty="0" err="1">
                  <a:solidFill>
                    <a:srgbClr val="002060"/>
                  </a:solidFill>
                  <a:effectLst/>
                  <a:latin typeface="#9Slide03 Oswald Light" panose="00000400000000000000" pitchFamily="2" charset="0"/>
                  <a:ea typeface="Times" panose="02020603050405020304" pitchFamily="18" charset="0"/>
                </a:rPr>
                <a:t>tình</a:t>
              </a:r>
              <a:r>
                <a:rPr lang="en-US" sz="2400" b="1" dirty="0">
                  <a:solidFill>
                    <a:srgbClr val="002060"/>
                  </a:solidFill>
                  <a:effectLst/>
                  <a:latin typeface="#9Slide03 Oswald Light" panose="00000400000000000000" pitchFamily="2" charset="0"/>
                  <a:ea typeface="Times" panose="02020603050405020304" pitchFamily="18" charset="0"/>
                </a:rPr>
                <a:t> </a:t>
              </a:r>
              <a:r>
                <a:rPr lang="en-US" sz="2400" b="1" dirty="0" err="1">
                  <a:solidFill>
                    <a:srgbClr val="002060"/>
                  </a:solidFill>
                  <a:effectLst/>
                  <a:latin typeface="#9Slide03 Oswald Light" panose="00000400000000000000" pitchFamily="2" charset="0"/>
                  <a:ea typeface="Times" panose="02020603050405020304" pitchFamily="18" charset="0"/>
                </a:rPr>
                <a:t>hình</a:t>
              </a:r>
              <a:r>
                <a:rPr lang="en-US" sz="2400" b="1" dirty="0">
                  <a:solidFill>
                    <a:srgbClr val="002060"/>
                  </a:solidFill>
                  <a:effectLst/>
                  <a:latin typeface="#9Slide03 Oswald Light" panose="00000400000000000000" pitchFamily="2" charset="0"/>
                  <a:ea typeface="Times" panose="02020603050405020304" pitchFamily="18" charset="0"/>
                </a:rPr>
                <a:t> </a:t>
              </a:r>
              <a:r>
                <a:rPr lang="en-US" sz="2400" b="1" dirty="0" err="1">
                  <a:solidFill>
                    <a:srgbClr val="002060"/>
                  </a:solidFill>
                  <a:effectLst/>
                  <a:latin typeface="#9Slide03 Oswald Light" panose="00000400000000000000" pitchFamily="2" charset="0"/>
                  <a:ea typeface="Times" panose="02020603050405020304" pitchFamily="18" charset="0"/>
                </a:rPr>
                <a:t>sử</a:t>
              </a:r>
              <a:r>
                <a:rPr lang="en-US" sz="2400" b="1" dirty="0">
                  <a:solidFill>
                    <a:srgbClr val="002060"/>
                  </a:solidFill>
                  <a:effectLst/>
                  <a:latin typeface="#9Slide03 Oswald Light" panose="00000400000000000000" pitchFamily="2" charset="0"/>
                  <a:ea typeface="Times" panose="02020603050405020304" pitchFamily="18" charset="0"/>
                </a:rPr>
                <a:t> </a:t>
              </a:r>
              <a:r>
                <a:rPr lang="en-US" sz="2400" b="1" dirty="0" err="1">
                  <a:solidFill>
                    <a:srgbClr val="002060"/>
                  </a:solidFill>
                  <a:effectLst/>
                  <a:latin typeface="#9Slide03 Oswald Light" panose="00000400000000000000" pitchFamily="2" charset="0"/>
                  <a:ea typeface="Times" panose="02020603050405020304" pitchFamily="18" charset="0"/>
                </a:rPr>
                <a:t>dụng</a:t>
              </a:r>
              <a:r>
                <a:rPr lang="en-US" sz="2400" b="1" dirty="0">
                  <a:solidFill>
                    <a:srgbClr val="002060"/>
                  </a:solidFill>
                  <a:effectLst/>
                  <a:latin typeface="#9Slide03 Oswald Light" panose="00000400000000000000" pitchFamily="2" charset="0"/>
                  <a:ea typeface="Times" panose="02020603050405020304" pitchFamily="18" charset="0"/>
                </a:rPr>
                <a:t> </a:t>
              </a:r>
              <a:r>
                <a:rPr lang="en-US" sz="2400" b="1" dirty="0" err="1">
                  <a:solidFill>
                    <a:srgbClr val="002060"/>
                  </a:solidFill>
                  <a:effectLst/>
                  <a:latin typeface="#9Slide03 Oswald Light" panose="00000400000000000000" pitchFamily="2" charset="0"/>
                  <a:ea typeface="Times" panose="02020603050405020304" pitchFamily="18" charset="0"/>
                </a:rPr>
                <a:t>lao</a:t>
              </a:r>
              <a:r>
                <a:rPr lang="en-US" sz="2400" b="1" dirty="0">
                  <a:solidFill>
                    <a:srgbClr val="002060"/>
                  </a:solidFill>
                  <a:effectLst/>
                  <a:latin typeface="#9Slide03 Oswald Light" panose="00000400000000000000" pitchFamily="2" charset="0"/>
                  <a:ea typeface="Times" panose="02020603050405020304" pitchFamily="18" charset="0"/>
                </a:rPr>
                <a:t> </a:t>
              </a:r>
              <a:r>
                <a:rPr lang="en-US" sz="2400" b="1" dirty="0" err="1">
                  <a:solidFill>
                    <a:srgbClr val="002060"/>
                  </a:solidFill>
                  <a:effectLst/>
                  <a:latin typeface="#9Slide03 Oswald Light" panose="00000400000000000000" pitchFamily="2" charset="0"/>
                  <a:ea typeface="Times" panose="02020603050405020304" pitchFamily="18" charset="0"/>
                </a:rPr>
                <a:t>động</a:t>
              </a:r>
              <a:r>
                <a:rPr lang="en-US" sz="2400" b="1" dirty="0">
                  <a:solidFill>
                    <a:srgbClr val="002060"/>
                  </a:solidFill>
                  <a:effectLst/>
                  <a:latin typeface="#9Slide03 Oswald Light" panose="00000400000000000000" pitchFamily="2" charset="0"/>
                  <a:ea typeface="Times" panose="02020603050405020304" pitchFamily="18" charset="0"/>
                </a:rPr>
                <a:t> </a:t>
              </a:r>
              <a:r>
                <a:rPr lang="en-US" sz="2400" b="1" dirty="0" err="1">
                  <a:solidFill>
                    <a:srgbClr val="002060"/>
                  </a:solidFill>
                  <a:effectLst/>
                  <a:latin typeface="#9Slide03 Oswald Light" panose="00000400000000000000" pitchFamily="2" charset="0"/>
                  <a:ea typeface="Times" panose="02020603050405020304" pitchFamily="18" charset="0"/>
                </a:rPr>
                <a:t>theo</a:t>
              </a:r>
              <a:r>
                <a:rPr lang="en-US" sz="2400" b="1" dirty="0">
                  <a:solidFill>
                    <a:srgbClr val="002060"/>
                  </a:solidFill>
                  <a:effectLst/>
                  <a:latin typeface="#9Slide03 Oswald Light" panose="00000400000000000000" pitchFamily="2" charset="0"/>
                  <a:ea typeface="Times" panose="02020603050405020304" pitchFamily="18" charset="0"/>
                </a:rPr>
                <a:t> </a:t>
              </a:r>
              <a:r>
                <a:rPr lang="en-US" sz="2400" b="1" dirty="0" err="1">
                  <a:solidFill>
                    <a:srgbClr val="002060"/>
                  </a:solidFill>
                  <a:effectLst/>
                  <a:latin typeface="#9Slide03 Oswald Light" panose="00000400000000000000" pitchFamily="2" charset="0"/>
                  <a:ea typeface="Times" panose="02020603050405020304" pitchFamily="18" charset="0"/>
                </a:rPr>
                <a:t>ngành</a:t>
              </a:r>
              <a:r>
                <a:rPr lang="en-US" sz="2400" b="1" dirty="0">
                  <a:solidFill>
                    <a:srgbClr val="002060"/>
                  </a:solidFill>
                  <a:effectLst/>
                  <a:latin typeface="#9Slide03 Oswald Light" panose="00000400000000000000" pitchFamily="2" charset="0"/>
                  <a:ea typeface="Times" panose="02020603050405020304" pitchFamily="18" charset="0"/>
                </a:rPr>
                <a:t>, </a:t>
              </a:r>
              <a:r>
                <a:rPr lang="en-US" sz="2400" b="1" dirty="0" err="1">
                  <a:solidFill>
                    <a:srgbClr val="002060"/>
                  </a:solidFill>
                  <a:effectLst/>
                  <a:latin typeface="#9Slide03 Oswald Light" panose="00000400000000000000" pitchFamily="2" charset="0"/>
                  <a:ea typeface="Times" panose="02020603050405020304" pitchFamily="18" charset="0"/>
                </a:rPr>
                <a:t>theo</a:t>
              </a:r>
              <a:r>
                <a:rPr lang="en-US" sz="2400" b="1" dirty="0">
                  <a:solidFill>
                    <a:srgbClr val="002060"/>
                  </a:solidFill>
                  <a:effectLst/>
                  <a:latin typeface="#9Slide03 Oswald Light" panose="00000400000000000000" pitchFamily="2" charset="0"/>
                  <a:ea typeface="Times" panose="02020603050405020304" pitchFamily="18" charset="0"/>
                </a:rPr>
                <a:t> </a:t>
              </a:r>
              <a:r>
                <a:rPr lang="en-US" sz="2400" b="1" dirty="0" err="1">
                  <a:solidFill>
                    <a:srgbClr val="002060"/>
                  </a:solidFill>
                  <a:effectLst/>
                  <a:latin typeface="#9Slide03 Oswald Light" panose="00000400000000000000" pitchFamily="2" charset="0"/>
                  <a:ea typeface="Times" panose="02020603050405020304" pitchFamily="18" charset="0"/>
                </a:rPr>
                <a:t>thành</a:t>
              </a:r>
              <a:r>
                <a:rPr lang="en-US" sz="2400" b="1" dirty="0">
                  <a:solidFill>
                    <a:srgbClr val="002060"/>
                  </a:solidFill>
                  <a:effectLst/>
                  <a:latin typeface="#9Slide03 Oswald Light" panose="00000400000000000000" pitchFamily="2" charset="0"/>
                  <a:ea typeface="Times" panose="02020603050405020304" pitchFamily="18" charset="0"/>
                </a:rPr>
                <a:t> </a:t>
              </a:r>
              <a:r>
                <a:rPr lang="en-US" sz="2400" b="1" dirty="0" err="1">
                  <a:solidFill>
                    <a:srgbClr val="002060"/>
                  </a:solidFill>
                  <a:effectLst/>
                  <a:latin typeface="#9Slide03 Oswald Light" panose="00000400000000000000" pitchFamily="2" charset="0"/>
                  <a:ea typeface="Times" panose="02020603050405020304" pitchFamily="18" charset="0"/>
                </a:rPr>
                <a:t>phần</a:t>
              </a:r>
              <a:r>
                <a:rPr lang="en-US" sz="2400" b="1" dirty="0">
                  <a:solidFill>
                    <a:srgbClr val="002060"/>
                  </a:solidFill>
                  <a:effectLst/>
                  <a:latin typeface="#9Slide03 Oswald Light" panose="00000400000000000000" pitchFamily="2" charset="0"/>
                  <a:ea typeface="Times" panose="02020603050405020304" pitchFamily="18" charset="0"/>
                </a:rPr>
                <a:t> </a:t>
              </a:r>
              <a:r>
                <a:rPr lang="en-US" sz="2400" b="1" dirty="0" err="1">
                  <a:solidFill>
                    <a:srgbClr val="002060"/>
                  </a:solidFill>
                  <a:effectLst/>
                  <a:latin typeface="#9Slide03 Oswald Light" panose="00000400000000000000" pitchFamily="2" charset="0"/>
                  <a:ea typeface="Times" panose="02020603050405020304" pitchFamily="18" charset="0"/>
                </a:rPr>
                <a:t>kinh</a:t>
              </a:r>
              <a:r>
                <a:rPr lang="en-US" sz="2400" b="1" dirty="0">
                  <a:solidFill>
                    <a:srgbClr val="002060"/>
                  </a:solidFill>
                  <a:effectLst/>
                  <a:latin typeface="#9Slide03 Oswald Light" panose="00000400000000000000" pitchFamily="2" charset="0"/>
                  <a:ea typeface="Times" panose="02020603050405020304" pitchFamily="18" charset="0"/>
                </a:rPr>
                <a:t> </a:t>
              </a:r>
              <a:r>
                <a:rPr lang="en-US" sz="2400" b="1" dirty="0" err="1">
                  <a:solidFill>
                    <a:srgbClr val="002060"/>
                  </a:solidFill>
                  <a:effectLst/>
                  <a:latin typeface="#9Slide03 Oswald Light" panose="00000400000000000000" pitchFamily="2" charset="0"/>
                  <a:ea typeface="Times" panose="02020603050405020304" pitchFamily="18" charset="0"/>
                </a:rPr>
                <a:t>tế</a:t>
              </a:r>
              <a:r>
                <a:rPr lang="en-US" sz="2400" b="1" dirty="0">
                  <a:solidFill>
                    <a:srgbClr val="002060"/>
                  </a:solidFill>
                  <a:effectLst/>
                  <a:latin typeface="#9Slide03 Oswald Light" panose="00000400000000000000" pitchFamily="2" charset="0"/>
                  <a:ea typeface="Times" panose="02020603050405020304" pitchFamily="18" charset="0"/>
                </a:rPr>
                <a:t>, </a:t>
              </a:r>
              <a:r>
                <a:rPr lang="en-US" sz="2400" b="1" dirty="0" err="1">
                  <a:solidFill>
                    <a:srgbClr val="002060"/>
                  </a:solidFill>
                  <a:effectLst/>
                  <a:latin typeface="#9Slide03 Oswald Light" panose="00000400000000000000" pitchFamily="2" charset="0"/>
                  <a:ea typeface="Times" panose="02020603050405020304" pitchFamily="18" charset="0"/>
                </a:rPr>
                <a:t>theo</a:t>
              </a:r>
              <a:r>
                <a:rPr lang="en-US" sz="2400" b="1" dirty="0">
                  <a:solidFill>
                    <a:srgbClr val="002060"/>
                  </a:solidFill>
                  <a:effectLst/>
                  <a:latin typeface="#9Slide03 Oswald Light" panose="00000400000000000000" pitchFamily="2" charset="0"/>
                  <a:ea typeface="Times" panose="02020603050405020304" pitchFamily="18" charset="0"/>
                </a:rPr>
                <a:t> </a:t>
              </a:r>
              <a:r>
                <a:rPr lang="en-US" sz="2400" b="1" dirty="0" err="1">
                  <a:solidFill>
                    <a:srgbClr val="002060"/>
                  </a:solidFill>
                  <a:effectLst/>
                  <a:latin typeface="#9Slide03 Oswald Light" panose="00000400000000000000" pitchFamily="2" charset="0"/>
                  <a:ea typeface="Times" panose="02020603050405020304" pitchFamily="18" charset="0"/>
                </a:rPr>
                <a:t>thành</a:t>
              </a:r>
              <a:r>
                <a:rPr lang="en-US" sz="2400" b="1" dirty="0">
                  <a:solidFill>
                    <a:srgbClr val="002060"/>
                  </a:solidFill>
                  <a:effectLst/>
                  <a:latin typeface="#9Slide03 Oswald Light" panose="00000400000000000000" pitchFamily="2" charset="0"/>
                  <a:ea typeface="Times" panose="02020603050405020304" pitchFamily="18" charset="0"/>
                </a:rPr>
                <a:t> </a:t>
              </a:r>
              <a:r>
                <a:rPr lang="en-US" sz="2400" b="1" dirty="0" err="1">
                  <a:solidFill>
                    <a:srgbClr val="002060"/>
                  </a:solidFill>
                  <a:effectLst/>
                  <a:latin typeface="#9Slide03 Oswald Light" panose="00000400000000000000" pitchFamily="2" charset="0"/>
                  <a:ea typeface="Times" panose="02020603050405020304" pitchFamily="18" charset="0"/>
                </a:rPr>
                <a:t>thị</a:t>
              </a:r>
              <a:r>
                <a:rPr lang="en-US" sz="2400" b="1" dirty="0">
                  <a:solidFill>
                    <a:srgbClr val="002060"/>
                  </a:solidFill>
                  <a:effectLst/>
                  <a:latin typeface="#9Slide03 Oswald Light" panose="00000400000000000000" pitchFamily="2" charset="0"/>
                  <a:ea typeface="Times" panose="02020603050405020304" pitchFamily="18" charset="0"/>
                </a:rPr>
                <a:t> </a:t>
              </a:r>
              <a:r>
                <a:rPr lang="en-US" sz="2400" b="1" dirty="0" err="1">
                  <a:solidFill>
                    <a:srgbClr val="002060"/>
                  </a:solidFill>
                  <a:effectLst/>
                  <a:latin typeface="#9Slide03 Oswald Light" panose="00000400000000000000" pitchFamily="2" charset="0"/>
                  <a:ea typeface="Times" panose="02020603050405020304" pitchFamily="18" charset="0"/>
                </a:rPr>
                <a:t>và</a:t>
              </a:r>
              <a:r>
                <a:rPr lang="en-US" sz="2400" b="1" dirty="0">
                  <a:solidFill>
                    <a:srgbClr val="002060"/>
                  </a:solidFill>
                  <a:effectLst/>
                  <a:latin typeface="#9Slide03 Oswald Light" panose="00000400000000000000" pitchFamily="2" charset="0"/>
                  <a:ea typeface="Times" panose="02020603050405020304" pitchFamily="18" charset="0"/>
                </a:rPr>
                <a:t> </a:t>
              </a:r>
              <a:r>
                <a:rPr lang="en-US" sz="2400" b="1" dirty="0" err="1">
                  <a:solidFill>
                    <a:srgbClr val="002060"/>
                  </a:solidFill>
                  <a:effectLst/>
                  <a:latin typeface="#9Slide03 Oswald Light" panose="00000400000000000000" pitchFamily="2" charset="0"/>
                  <a:ea typeface="Times" panose="02020603050405020304" pitchFamily="18" charset="0"/>
                </a:rPr>
                <a:t>nông</a:t>
              </a:r>
              <a:r>
                <a:rPr lang="en-US" sz="2400" b="1" dirty="0">
                  <a:solidFill>
                    <a:srgbClr val="002060"/>
                  </a:solidFill>
                  <a:effectLst/>
                  <a:latin typeface="#9Slide03 Oswald Light" panose="00000400000000000000" pitchFamily="2" charset="0"/>
                  <a:ea typeface="Times" panose="02020603050405020304" pitchFamily="18" charset="0"/>
                </a:rPr>
                <a:t> </a:t>
              </a:r>
              <a:r>
                <a:rPr lang="en-US" sz="2400" b="1" dirty="0" err="1">
                  <a:solidFill>
                    <a:srgbClr val="002060"/>
                  </a:solidFill>
                  <a:effectLst/>
                  <a:latin typeface="#9Slide03 Oswald Light" panose="00000400000000000000" pitchFamily="2" charset="0"/>
                  <a:ea typeface="Times" panose="02020603050405020304" pitchFamily="18" charset="0"/>
                </a:rPr>
                <a:t>thôn</a:t>
              </a:r>
              <a:r>
                <a:rPr lang="en-US" sz="2400" b="1" dirty="0">
                  <a:solidFill>
                    <a:srgbClr val="002060"/>
                  </a:solidFill>
                  <a:effectLst/>
                  <a:latin typeface="#9Slide03 Oswald Light" panose="00000400000000000000" pitchFamily="2" charset="0"/>
                  <a:ea typeface="Times" panose="02020603050405020304" pitchFamily="18" charset="0"/>
                </a:rPr>
                <a:t> ở </a:t>
              </a:r>
              <a:r>
                <a:rPr lang="en-US" sz="2400" b="1" dirty="0" err="1">
                  <a:solidFill>
                    <a:srgbClr val="002060"/>
                  </a:solidFill>
                  <a:effectLst/>
                  <a:latin typeface="#9Slide03 Oswald Light" panose="00000400000000000000" pitchFamily="2" charset="0"/>
                  <a:ea typeface="Times" panose="02020603050405020304" pitchFamily="18" charset="0"/>
                </a:rPr>
                <a:t>nước</a:t>
              </a:r>
              <a:r>
                <a:rPr lang="en-US" sz="2400" b="1" dirty="0">
                  <a:solidFill>
                    <a:srgbClr val="002060"/>
                  </a:solidFill>
                  <a:effectLst/>
                  <a:latin typeface="#9Slide03 Oswald Light" panose="00000400000000000000" pitchFamily="2" charset="0"/>
                  <a:ea typeface="Times" panose="02020603050405020304" pitchFamily="18" charset="0"/>
                </a:rPr>
                <a:t> ta. </a:t>
              </a:r>
              <a:endParaRPr lang="en-US" sz="2400" b="1" dirty="0">
                <a:solidFill>
                  <a:srgbClr val="002060"/>
                </a:solidFill>
                <a:effectLst/>
                <a:latin typeface="#9Slide03 Oswald Light" panose="00000400000000000000" pitchFamily="2" charset="0"/>
                <a:ea typeface="Times New Roman" panose="02020603050405020304" pitchFamily="18" charset="0"/>
              </a:endParaRPr>
            </a:p>
          </p:txBody>
        </p:sp>
      </p:grpSp>
      <p:grpSp>
        <p:nvGrpSpPr>
          <p:cNvPr id="17" name="Group 17"/>
          <p:cNvGrpSpPr/>
          <p:nvPr/>
        </p:nvGrpSpPr>
        <p:grpSpPr>
          <a:xfrm rot="94786">
            <a:off x="4078075" y="4412333"/>
            <a:ext cx="10105043" cy="1158110"/>
            <a:chOff x="0" y="0"/>
            <a:chExt cx="13473390" cy="1544147"/>
          </a:xfrm>
        </p:grpSpPr>
        <p:grpSp>
          <p:nvGrpSpPr>
            <p:cNvPr id="18" name="Group 18"/>
            <p:cNvGrpSpPr/>
            <p:nvPr/>
          </p:nvGrpSpPr>
          <p:grpSpPr>
            <a:xfrm>
              <a:off x="0" y="0"/>
              <a:ext cx="13473390" cy="1544147"/>
              <a:chOff x="0" y="0"/>
              <a:chExt cx="10825466" cy="1240676"/>
            </a:xfrm>
          </p:grpSpPr>
          <p:sp>
            <p:nvSpPr>
              <p:cNvPr id="19" name="Freeform 19"/>
              <p:cNvSpPr/>
              <p:nvPr/>
            </p:nvSpPr>
            <p:spPr>
              <a:xfrm>
                <a:off x="10160" y="16510"/>
                <a:ext cx="10802606" cy="1212736"/>
              </a:xfrm>
              <a:custGeom>
                <a:avLst/>
                <a:gdLst/>
                <a:ahLst/>
                <a:cxnLst/>
                <a:rect l="l" t="t" r="r" b="b"/>
                <a:pathLst>
                  <a:path w="10802606" h="1212736">
                    <a:moveTo>
                      <a:pt x="10802606" y="1212736"/>
                    </a:moveTo>
                    <a:lnTo>
                      <a:pt x="0" y="1205116"/>
                    </a:lnTo>
                    <a:lnTo>
                      <a:pt x="0" y="433835"/>
                    </a:lnTo>
                    <a:lnTo>
                      <a:pt x="17780" y="19050"/>
                    </a:lnTo>
                    <a:lnTo>
                      <a:pt x="5385137" y="0"/>
                    </a:lnTo>
                    <a:lnTo>
                      <a:pt x="10783556" y="5080"/>
                    </a:lnTo>
                    <a:close/>
                  </a:path>
                </a:pathLst>
              </a:custGeom>
              <a:solidFill>
                <a:srgbClr val="FFFFFF"/>
              </a:solidFill>
            </p:spPr>
            <p:txBody>
              <a:bodyPr/>
              <a:lstStyle/>
              <a:p>
                <a:endParaRPr lang="en-US" b="1" dirty="0">
                  <a:solidFill>
                    <a:srgbClr val="002060"/>
                  </a:solidFill>
                </a:endParaRPr>
              </a:p>
            </p:txBody>
          </p:sp>
          <p:sp>
            <p:nvSpPr>
              <p:cNvPr id="20" name="Freeform 20"/>
              <p:cNvSpPr/>
              <p:nvPr/>
            </p:nvSpPr>
            <p:spPr>
              <a:xfrm>
                <a:off x="-3810" y="0"/>
                <a:ext cx="10831817" cy="1239406"/>
              </a:xfrm>
              <a:custGeom>
                <a:avLst/>
                <a:gdLst/>
                <a:ahLst/>
                <a:cxnLst/>
                <a:rect l="l" t="t" r="r" b="b"/>
                <a:pathLst>
                  <a:path w="10831817" h="1239406">
                    <a:moveTo>
                      <a:pt x="10797526" y="21590"/>
                    </a:moveTo>
                    <a:cubicBezTo>
                      <a:pt x="10798797" y="34290"/>
                      <a:pt x="10798797" y="44450"/>
                      <a:pt x="10800067" y="54610"/>
                    </a:cubicBezTo>
                    <a:cubicBezTo>
                      <a:pt x="10802607" y="81569"/>
                      <a:pt x="10803876" y="106510"/>
                      <a:pt x="10806417" y="130561"/>
                    </a:cubicBezTo>
                    <a:cubicBezTo>
                      <a:pt x="10806417" y="165300"/>
                      <a:pt x="10819117" y="850299"/>
                      <a:pt x="10825467" y="885039"/>
                    </a:cubicBezTo>
                    <a:cubicBezTo>
                      <a:pt x="10831817" y="937594"/>
                      <a:pt x="10828007" y="991040"/>
                      <a:pt x="10828007" y="1043595"/>
                    </a:cubicBezTo>
                    <a:cubicBezTo>
                      <a:pt x="10828007" y="1089915"/>
                      <a:pt x="10829276" y="1132671"/>
                      <a:pt x="10830547" y="1178446"/>
                    </a:cubicBezTo>
                    <a:cubicBezTo>
                      <a:pt x="10830547" y="1200036"/>
                      <a:pt x="10830547" y="1214006"/>
                      <a:pt x="10830547" y="1238136"/>
                    </a:cubicBezTo>
                    <a:cubicBezTo>
                      <a:pt x="10807686" y="1238136"/>
                      <a:pt x="10787367" y="1239406"/>
                      <a:pt x="10737474" y="1238136"/>
                    </a:cubicBezTo>
                    <a:cubicBezTo>
                      <a:pt x="10184936" y="1233056"/>
                      <a:pt x="9623897" y="1239406"/>
                      <a:pt x="9071360" y="1234326"/>
                    </a:cubicBezTo>
                    <a:cubicBezTo>
                      <a:pt x="8739836" y="1230516"/>
                      <a:pt x="8416814" y="1233056"/>
                      <a:pt x="8085291" y="1230516"/>
                    </a:cubicBezTo>
                    <a:cubicBezTo>
                      <a:pt x="7932281" y="1229246"/>
                      <a:pt x="7779270" y="1227976"/>
                      <a:pt x="7626259" y="1226706"/>
                    </a:cubicBezTo>
                    <a:cubicBezTo>
                      <a:pt x="7532754" y="1226706"/>
                      <a:pt x="7447748" y="1227976"/>
                      <a:pt x="7354240" y="1227976"/>
                    </a:cubicBezTo>
                    <a:cubicBezTo>
                      <a:pt x="7116225" y="1226706"/>
                      <a:pt x="6461679" y="1227976"/>
                      <a:pt x="6223663" y="1226706"/>
                    </a:cubicBezTo>
                    <a:cubicBezTo>
                      <a:pt x="6053652" y="1225436"/>
                      <a:pt x="2653417" y="1234326"/>
                      <a:pt x="2483406" y="1233056"/>
                    </a:cubicBezTo>
                    <a:cubicBezTo>
                      <a:pt x="2440903" y="1233056"/>
                      <a:pt x="2389899" y="1234326"/>
                      <a:pt x="2347396" y="1234326"/>
                    </a:cubicBezTo>
                    <a:cubicBezTo>
                      <a:pt x="2245389" y="1234326"/>
                      <a:pt x="2151883" y="1235596"/>
                      <a:pt x="2049876" y="1235596"/>
                    </a:cubicBezTo>
                    <a:cubicBezTo>
                      <a:pt x="1794858" y="1235596"/>
                      <a:pt x="1548341" y="1234326"/>
                      <a:pt x="1293324" y="1233056"/>
                    </a:cubicBezTo>
                    <a:cubicBezTo>
                      <a:pt x="1140313" y="1231786"/>
                      <a:pt x="987302" y="1230516"/>
                      <a:pt x="842792" y="1229246"/>
                    </a:cubicBezTo>
                    <a:cubicBezTo>
                      <a:pt x="570774" y="1227976"/>
                      <a:pt x="298755" y="1226706"/>
                      <a:pt x="48260" y="1226706"/>
                    </a:cubicBezTo>
                    <a:cubicBezTo>
                      <a:pt x="38100" y="1226706"/>
                      <a:pt x="29210" y="1226706"/>
                      <a:pt x="19050" y="1225436"/>
                    </a:cubicBezTo>
                    <a:cubicBezTo>
                      <a:pt x="10160" y="1224166"/>
                      <a:pt x="5080" y="1217816"/>
                      <a:pt x="7620" y="1208926"/>
                    </a:cubicBezTo>
                    <a:cubicBezTo>
                      <a:pt x="16510" y="1177210"/>
                      <a:pt x="12700" y="1154941"/>
                      <a:pt x="11430" y="1131781"/>
                    </a:cubicBezTo>
                    <a:cubicBezTo>
                      <a:pt x="10160" y="1084570"/>
                      <a:pt x="6350" y="1038250"/>
                      <a:pt x="7620" y="991040"/>
                    </a:cubicBezTo>
                    <a:cubicBezTo>
                      <a:pt x="5080" y="932249"/>
                      <a:pt x="0" y="204494"/>
                      <a:pt x="7620" y="144813"/>
                    </a:cubicBezTo>
                    <a:cubicBezTo>
                      <a:pt x="8890" y="133233"/>
                      <a:pt x="7620" y="120762"/>
                      <a:pt x="8890" y="109182"/>
                    </a:cubicBezTo>
                    <a:cubicBezTo>
                      <a:pt x="10160" y="90476"/>
                      <a:pt x="12700" y="69989"/>
                      <a:pt x="13970" y="44450"/>
                    </a:cubicBezTo>
                    <a:cubicBezTo>
                      <a:pt x="13970" y="41910"/>
                      <a:pt x="15240" y="39370"/>
                      <a:pt x="16510" y="38100"/>
                    </a:cubicBezTo>
                    <a:cubicBezTo>
                      <a:pt x="38100" y="35560"/>
                      <a:pt x="86240" y="30480"/>
                      <a:pt x="222250" y="29210"/>
                    </a:cubicBezTo>
                    <a:cubicBezTo>
                      <a:pt x="451766" y="25400"/>
                      <a:pt x="681281" y="22860"/>
                      <a:pt x="919298" y="20320"/>
                    </a:cubicBezTo>
                    <a:cubicBezTo>
                      <a:pt x="1080809" y="17780"/>
                      <a:pt x="1242320" y="16510"/>
                      <a:pt x="1395331" y="13970"/>
                    </a:cubicBezTo>
                    <a:cubicBezTo>
                      <a:pt x="1548341" y="11430"/>
                      <a:pt x="1709852" y="8890"/>
                      <a:pt x="1862863" y="8890"/>
                    </a:cubicBezTo>
                    <a:cubicBezTo>
                      <a:pt x="2032875" y="7620"/>
                      <a:pt x="2202886" y="10160"/>
                      <a:pt x="2372898" y="8890"/>
                    </a:cubicBezTo>
                    <a:cubicBezTo>
                      <a:pt x="2585413" y="8890"/>
                      <a:pt x="6436178" y="6350"/>
                      <a:pt x="6648693" y="5080"/>
                    </a:cubicBezTo>
                    <a:cubicBezTo>
                      <a:pt x="6852707" y="3810"/>
                      <a:pt x="7056721" y="2540"/>
                      <a:pt x="7269236" y="2540"/>
                    </a:cubicBezTo>
                    <a:cubicBezTo>
                      <a:pt x="7617759" y="1270"/>
                      <a:pt x="7957783" y="0"/>
                      <a:pt x="8306306" y="0"/>
                    </a:cubicBezTo>
                    <a:cubicBezTo>
                      <a:pt x="8450817" y="0"/>
                      <a:pt x="8603827" y="2540"/>
                      <a:pt x="8748337" y="2540"/>
                    </a:cubicBezTo>
                    <a:cubicBezTo>
                      <a:pt x="9147865" y="3810"/>
                      <a:pt x="9555892" y="5080"/>
                      <a:pt x="9955420" y="7620"/>
                    </a:cubicBezTo>
                    <a:cubicBezTo>
                      <a:pt x="10167935" y="8890"/>
                      <a:pt x="10380449" y="12700"/>
                      <a:pt x="10592964" y="16510"/>
                    </a:cubicBezTo>
                    <a:cubicBezTo>
                      <a:pt x="10643968" y="16510"/>
                      <a:pt x="10694971" y="16510"/>
                      <a:pt x="10737474" y="16510"/>
                    </a:cubicBezTo>
                    <a:cubicBezTo>
                      <a:pt x="10778476" y="17780"/>
                      <a:pt x="10787367" y="20320"/>
                      <a:pt x="10797526" y="21590"/>
                    </a:cubicBezTo>
                    <a:close/>
                    <a:moveTo>
                      <a:pt x="10807686" y="1221626"/>
                    </a:moveTo>
                    <a:cubicBezTo>
                      <a:pt x="10808957" y="1205116"/>
                      <a:pt x="10810226" y="1192416"/>
                      <a:pt x="10810226" y="1179716"/>
                    </a:cubicBezTo>
                    <a:cubicBezTo>
                      <a:pt x="10808957" y="1128218"/>
                      <a:pt x="10807686" y="1081007"/>
                      <a:pt x="10807686" y="1030234"/>
                    </a:cubicBezTo>
                    <a:cubicBezTo>
                      <a:pt x="10807686" y="1007074"/>
                      <a:pt x="10810226" y="983914"/>
                      <a:pt x="10808957" y="960754"/>
                    </a:cubicBezTo>
                    <a:cubicBezTo>
                      <a:pt x="10808957" y="939375"/>
                      <a:pt x="10807686" y="917106"/>
                      <a:pt x="10806417" y="895728"/>
                    </a:cubicBezTo>
                    <a:cubicBezTo>
                      <a:pt x="10801336" y="862770"/>
                      <a:pt x="10789907" y="180443"/>
                      <a:pt x="10789907" y="147485"/>
                    </a:cubicBezTo>
                    <a:cubicBezTo>
                      <a:pt x="10787367" y="119871"/>
                      <a:pt x="10784826" y="91367"/>
                      <a:pt x="10782286" y="63500"/>
                    </a:cubicBezTo>
                    <a:cubicBezTo>
                      <a:pt x="10781017" y="44450"/>
                      <a:pt x="10779747" y="43180"/>
                      <a:pt x="10711973" y="41910"/>
                    </a:cubicBezTo>
                    <a:cubicBezTo>
                      <a:pt x="10686470" y="41910"/>
                      <a:pt x="10669470" y="41910"/>
                      <a:pt x="10643968" y="40640"/>
                    </a:cubicBezTo>
                    <a:cubicBezTo>
                      <a:pt x="10431453" y="36830"/>
                      <a:pt x="10210438" y="31750"/>
                      <a:pt x="9997923" y="30480"/>
                    </a:cubicBezTo>
                    <a:cubicBezTo>
                      <a:pt x="9479387" y="26670"/>
                      <a:pt x="8952351" y="25400"/>
                      <a:pt x="8433816" y="22860"/>
                    </a:cubicBezTo>
                    <a:cubicBezTo>
                      <a:pt x="8357311" y="22860"/>
                      <a:pt x="8272305" y="22860"/>
                      <a:pt x="8195799" y="22860"/>
                    </a:cubicBezTo>
                    <a:cubicBezTo>
                      <a:pt x="8068291" y="22860"/>
                      <a:pt x="7940782" y="22860"/>
                      <a:pt x="7821773" y="22860"/>
                    </a:cubicBezTo>
                    <a:cubicBezTo>
                      <a:pt x="7549755" y="22860"/>
                      <a:pt x="7277736" y="22860"/>
                      <a:pt x="7014218" y="24130"/>
                    </a:cubicBezTo>
                    <a:cubicBezTo>
                      <a:pt x="6784702" y="25400"/>
                      <a:pt x="2916935" y="29210"/>
                      <a:pt x="2687420" y="29210"/>
                    </a:cubicBezTo>
                    <a:cubicBezTo>
                      <a:pt x="2313394" y="29210"/>
                      <a:pt x="1939368" y="26670"/>
                      <a:pt x="1565342" y="33020"/>
                    </a:cubicBezTo>
                    <a:cubicBezTo>
                      <a:pt x="1369829" y="36830"/>
                      <a:pt x="1182816" y="36830"/>
                      <a:pt x="995803" y="38100"/>
                    </a:cubicBezTo>
                    <a:cubicBezTo>
                      <a:pt x="672781" y="41910"/>
                      <a:pt x="349759" y="45720"/>
                      <a:pt x="49530" y="50800"/>
                    </a:cubicBezTo>
                    <a:cubicBezTo>
                      <a:pt x="36830" y="50800"/>
                      <a:pt x="34290" y="53340"/>
                      <a:pt x="33020" y="67316"/>
                    </a:cubicBezTo>
                    <a:cubicBezTo>
                      <a:pt x="31750" y="83350"/>
                      <a:pt x="31750" y="99384"/>
                      <a:pt x="30480" y="115418"/>
                    </a:cubicBezTo>
                    <a:cubicBezTo>
                      <a:pt x="29210" y="142141"/>
                      <a:pt x="26670" y="167973"/>
                      <a:pt x="25400" y="194696"/>
                    </a:cubicBezTo>
                    <a:cubicBezTo>
                      <a:pt x="20320" y="223200"/>
                      <a:pt x="26670" y="919779"/>
                      <a:pt x="29210" y="948283"/>
                    </a:cubicBezTo>
                    <a:cubicBezTo>
                      <a:pt x="29210" y="978569"/>
                      <a:pt x="29210" y="1009746"/>
                      <a:pt x="30480" y="1040032"/>
                    </a:cubicBezTo>
                    <a:cubicBezTo>
                      <a:pt x="30480" y="1062301"/>
                      <a:pt x="33020" y="1084570"/>
                      <a:pt x="33020" y="1106839"/>
                    </a:cubicBezTo>
                    <a:cubicBezTo>
                      <a:pt x="33020" y="1130890"/>
                      <a:pt x="33020" y="1154941"/>
                      <a:pt x="31750" y="1179716"/>
                    </a:cubicBezTo>
                    <a:cubicBezTo>
                      <a:pt x="31750" y="1183526"/>
                      <a:pt x="31750" y="1186066"/>
                      <a:pt x="31750" y="1189876"/>
                    </a:cubicBezTo>
                    <a:cubicBezTo>
                      <a:pt x="31750" y="1200036"/>
                      <a:pt x="35560" y="1203846"/>
                      <a:pt x="44450" y="1203846"/>
                    </a:cubicBezTo>
                    <a:cubicBezTo>
                      <a:pt x="103242" y="1203846"/>
                      <a:pt x="222250" y="1205116"/>
                      <a:pt x="332757" y="1205116"/>
                    </a:cubicBezTo>
                    <a:cubicBezTo>
                      <a:pt x="494268" y="1205116"/>
                      <a:pt x="664280" y="1202576"/>
                      <a:pt x="825791" y="1205116"/>
                    </a:cubicBezTo>
                    <a:cubicBezTo>
                      <a:pt x="1089310" y="1208926"/>
                      <a:pt x="1352828" y="1211466"/>
                      <a:pt x="1616346" y="1210196"/>
                    </a:cubicBezTo>
                    <a:cubicBezTo>
                      <a:pt x="1786358" y="1208926"/>
                      <a:pt x="1947869" y="1211466"/>
                      <a:pt x="2117880" y="1211466"/>
                    </a:cubicBezTo>
                    <a:cubicBezTo>
                      <a:pt x="2364397" y="1211466"/>
                      <a:pt x="2610914" y="1210196"/>
                      <a:pt x="2857431" y="1211466"/>
                    </a:cubicBezTo>
                    <a:cubicBezTo>
                      <a:pt x="3222957" y="1212736"/>
                      <a:pt x="7235233" y="1202576"/>
                      <a:pt x="7609259" y="1205116"/>
                    </a:cubicBezTo>
                    <a:cubicBezTo>
                      <a:pt x="7770770" y="1206386"/>
                      <a:pt x="7932281" y="1207656"/>
                      <a:pt x="8085291" y="1207656"/>
                    </a:cubicBezTo>
                    <a:cubicBezTo>
                      <a:pt x="8365811" y="1210196"/>
                      <a:pt x="8637830" y="1206386"/>
                      <a:pt x="8918349" y="1210196"/>
                    </a:cubicBezTo>
                    <a:cubicBezTo>
                      <a:pt x="9147865" y="1212736"/>
                      <a:pt x="9377380" y="1212736"/>
                      <a:pt x="9606897" y="1215276"/>
                    </a:cubicBezTo>
                    <a:cubicBezTo>
                      <a:pt x="9946920" y="1219086"/>
                      <a:pt x="10286944" y="1221626"/>
                      <a:pt x="10626967" y="1222896"/>
                    </a:cubicBezTo>
                    <a:cubicBezTo>
                      <a:pt x="10754475" y="1222896"/>
                      <a:pt x="10787367" y="1221626"/>
                      <a:pt x="10807686" y="1221626"/>
                    </a:cubicBezTo>
                    <a:close/>
                  </a:path>
                </a:pathLst>
              </a:custGeom>
              <a:solidFill>
                <a:srgbClr val="FFFFFF"/>
              </a:solidFill>
            </p:spPr>
            <p:txBody>
              <a:bodyPr/>
              <a:lstStyle/>
              <a:p>
                <a:endParaRPr lang="en-US" b="1">
                  <a:solidFill>
                    <a:srgbClr val="002060"/>
                  </a:solidFill>
                </a:endParaRPr>
              </a:p>
            </p:txBody>
          </p:sp>
        </p:grpSp>
        <p:sp>
          <p:nvSpPr>
            <p:cNvPr id="21" name="TextBox 21"/>
            <p:cNvSpPr txBox="1"/>
            <p:nvPr/>
          </p:nvSpPr>
          <p:spPr>
            <a:xfrm>
              <a:off x="846930" y="600334"/>
              <a:ext cx="12398898" cy="504327"/>
            </a:xfrm>
            <a:prstGeom prst="rect">
              <a:avLst/>
            </a:prstGeom>
          </p:spPr>
          <p:txBody>
            <a:bodyPr wrap="square" lIns="0" tIns="0" rIns="0" bIns="0" rtlCol="0" anchor="t">
              <a:spAutoFit/>
            </a:bodyPr>
            <a:lstStyle/>
            <a:p>
              <a:pPr marL="67945" indent="180340" algn="just">
                <a:lnSpc>
                  <a:spcPct val="107000"/>
                </a:lnSpc>
                <a:spcBef>
                  <a:spcPts val="965"/>
                </a:spcBef>
                <a:spcAft>
                  <a:spcPts val="600"/>
                </a:spcAft>
              </a:pPr>
              <a:r>
                <a:rPr lang="en-US" sz="2400" b="1" dirty="0" err="1">
                  <a:solidFill>
                    <a:srgbClr val="002060"/>
                  </a:solidFill>
                  <a:effectLst/>
                  <a:latin typeface="#9Slide03 Oswald Light" panose="00000400000000000000" pitchFamily="2" charset="0"/>
                  <a:ea typeface="Times" panose="02020603050405020304" pitchFamily="18" charset="0"/>
                </a:rPr>
                <a:t>Phân</a:t>
              </a:r>
              <a:r>
                <a:rPr lang="en-US" sz="2400" b="1" dirty="0">
                  <a:solidFill>
                    <a:srgbClr val="002060"/>
                  </a:solidFill>
                  <a:effectLst/>
                  <a:latin typeface="#9Slide03 Oswald Light" panose="00000400000000000000" pitchFamily="2" charset="0"/>
                  <a:ea typeface="Times" panose="02020603050405020304" pitchFamily="18" charset="0"/>
                </a:rPr>
                <a:t> </a:t>
              </a:r>
              <a:r>
                <a:rPr lang="en-US" sz="2400" b="1" dirty="0" err="1">
                  <a:solidFill>
                    <a:srgbClr val="002060"/>
                  </a:solidFill>
                  <a:effectLst/>
                  <a:latin typeface="#9Slide03 Oswald Light" panose="00000400000000000000" pitchFamily="2" charset="0"/>
                  <a:ea typeface="Times" panose="02020603050405020304" pitchFamily="18" charset="0"/>
                </a:rPr>
                <a:t>tích</a:t>
              </a:r>
              <a:r>
                <a:rPr lang="en-US" sz="2400" b="1" dirty="0">
                  <a:solidFill>
                    <a:srgbClr val="002060"/>
                  </a:solidFill>
                  <a:effectLst/>
                  <a:latin typeface="#9Slide03 Oswald Light" panose="00000400000000000000" pitchFamily="2" charset="0"/>
                  <a:ea typeface="Times" panose="02020603050405020304" pitchFamily="18" charset="0"/>
                </a:rPr>
                <a:t> </a:t>
              </a:r>
              <a:r>
                <a:rPr lang="en-US" sz="2400" b="1" dirty="0" err="1">
                  <a:solidFill>
                    <a:srgbClr val="002060"/>
                  </a:solidFill>
                  <a:effectLst/>
                  <a:latin typeface="#9Slide03 Oswald Light" panose="00000400000000000000" pitchFamily="2" charset="0"/>
                  <a:ea typeface="Times" panose="02020603050405020304" pitchFamily="18" charset="0"/>
                </a:rPr>
                <a:t>được</a:t>
              </a:r>
              <a:r>
                <a:rPr lang="en-US" sz="2400" b="1" dirty="0">
                  <a:solidFill>
                    <a:srgbClr val="002060"/>
                  </a:solidFill>
                  <a:effectLst/>
                  <a:latin typeface="#9Slide03 Oswald Light" panose="00000400000000000000" pitchFamily="2" charset="0"/>
                  <a:ea typeface="Times" panose="02020603050405020304" pitchFamily="18" charset="0"/>
                </a:rPr>
                <a:t> </a:t>
              </a:r>
              <a:r>
                <a:rPr lang="en-US" sz="2400" b="1" dirty="0" err="1">
                  <a:solidFill>
                    <a:srgbClr val="002060"/>
                  </a:solidFill>
                  <a:effectLst/>
                  <a:latin typeface="#9Slide03 Oswald Light" panose="00000400000000000000" pitchFamily="2" charset="0"/>
                  <a:ea typeface="Times" panose="02020603050405020304" pitchFamily="18" charset="0"/>
                </a:rPr>
                <a:t>vấn</a:t>
              </a:r>
              <a:r>
                <a:rPr lang="en-US" sz="2400" b="1" dirty="0">
                  <a:solidFill>
                    <a:srgbClr val="002060"/>
                  </a:solidFill>
                  <a:effectLst/>
                  <a:latin typeface="#9Slide03 Oswald Light" panose="00000400000000000000" pitchFamily="2" charset="0"/>
                  <a:ea typeface="Times" panose="02020603050405020304" pitchFamily="18" charset="0"/>
                </a:rPr>
                <a:t> </a:t>
              </a:r>
              <a:r>
                <a:rPr lang="en-US" sz="2400" b="1" dirty="0" err="1">
                  <a:solidFill>
                    <a:srgbClr val="002060"/>
                  </a:solidFill>
                  <a:effectLst/>
                  <a:latin typeface="#9Slide03 Oswald Light" panose="00000400000000000000" pitchFamily="2" charset="0"/>
                  <a:ea typeface="Times" panose="02020603050405020304" pitchFamily="18" charset="0"/>
                </a:rPr>
                <a:t>đề</a:t>
              </a:r>
              <a:r>
                <a:rPr lang="en-US" sz="2400" b="1" dirty="0">
                  <a:solidFill>
                    <a:srgbClr val="002060"/>
                  </a:solidFill>
                  <a:effectLst/>
                  <a:latin typeface="#9Slide03 Oswald Light" panose="00000400000000000000" pitchFamily="2" charset="0"/>
                  <a:ea typeface="Times" panose="02020603050405020304" pitchFamily="18" charset="0"/>
                </a:rPr>
                <a:t> </a:t>
              </a:r>
              <a:r>
                <a:rPr lang="en-US" sz="2400" b="1" dirty="0" err="1">
                  <a:solidFill>
                    <a:srgbClr val="002060"/>
                  </a:solidFill>
                  <a:effectLst/>
                  <a:latin typeface="#9Slide03 Oswald Light" panose="00000400000000000000" pitchFamily="2" charset="0"/>
                  <a:ea typeface="Times" panose="02020603050405020304" pitchFamily="18" charset="0"/>
                </a:rPr>
                <a:t>việc</a:t>
              </a:r>
              <a:r>
                <a:rPr lang="en-US" sz="2400" b="1" dirty="0">
                  <a:solidFill>
                    <a:srgbClr val="002060"/>
                  </a:solidFill>
                  <a:effectLst/>
                  <a:latin typeface="#9Slide03 Oswald Light" panose="00000400000000000000" pitchFamily="2" charset="0"/>
                  <a:ea typeface="Times" panose="02020603050405020304" pitchFamily="18" charset="0"/>
                </a:rPr>
                <a:t> </a:t>
              </a:r>
              <a:r>
                <a:rPr lang="en-US" sz="2400" b="1" dirty="0" err="1">
                  <a:solidFill>
                    <a:srgbClr val="002060"/>
                  </a:solidFill>
                  <a:effectLst/>
                  <a:latin typeface="#9Slide03 Oswald Light" panose="00000400000000000000" pitchFamily="2" charset="0"/>
                  <a:ea typeface="Times" panose="02020603050405020304" pitchFamily="18" charset="0"/>
                </a:rPr>
                <a:t>làm</a:t>
              </a:r>
              <a:r>
                <a:rPr lang="en-US" sz="2400" b="1" dirty="0">
                  <a:solidFill>
                    <a:srgbClr val="002060"/>
                  </a:solidFill>
                  <a:effectLst/>
                  <a:latin typeface="#9Slide03 Oswald Light" panose="00000400000000000000" pitchFamily="2" charset="0"/>
                  <a:ea typeface="Times" panose="02020603050405020304" pitchFamily="18" charset="0"/>
                </a:rPr>
                <a:t>. </a:t>
              </a:r>
              <a:r>
                <a:rPr lang="en-US" sz="2400" b="1" dirty="0" err="1">
                  <a:solidFill>
                    <a:srgbClr val="002060"/>
                  </a:solidFill>
                  <a:effectLst/>
                  <a:latin typeface="#9Slide03 Oswald Light" panose="00000400000000000000" pitchFamily="2" charset="0"/>
                  <a:ea typeface="Times" panose="02020603050405020304" pitchFamily="18" charset="0"/>
                </a:rPr>
                <a:t>Nêu</a:t>
              </a:r>
              <a:r>
                <a:rPr lang="en-US" sz="2400" b="1" dirty="0">
                  <a:solidFill>
                    <a:srgbClr val="002060"/>
                  </a:solidFill>
                  <a:effectLst/>
                  <a:latin typeface="#9Slide03 Oswald Light" panose="00000400000000000000" pitchFamily="2" charset="0"/>
                  <a:ea typeface="Times" panose="02020603050405020304" pitchFamily="18" charset="0"/>
                </a:rPr>
                <a:t> </a:t>
              </a:r>
              <a:r>
                <a:rPr lang="en-US" sz="2400" b="1" dirty="0" err="1">
                  <a:solidFill>
                    <a:srgbClr val="002060"/>
                  </a:solidFill>
                  <a:effectLst/>
                  <a:latin typeface="#9Slide03 Oswald Light" panose="00000400000000000000" pitchFamily="2" charset="0"/>
                  <a:ea typeface="Times" panose="02020603050405020304" pitchFamily="18" charset="0"/>
                </a:rPr>
                <a:t>được</a:t>
              </a:r>
              <a:r>
                <a:rPr lang="en-US" sz="2400" b="1" dirty="0">
                  <a:solidFill>
                    <a:srgbClr val="002060"/>
                  </a:solidFill>
                  <a:effectLst/>
                  <a:latin typeface="#9Slide03 Oswald Light" panose="00000400000000000000" pitchFamily="2" charset="0"/>
                  <a:ea typeface="Times" panose="02020603050405020304" pitchFamily="18" charset="0"/>
                </a:rPr>
                <a:t> </a:t>
              </a:r>
              <a:r>
                <a:rPr lang="en-US" sz="2400" b="1" dirty="0" err="1">
                  <a:solidFill>
                    <a:srgbClr val="002060"/>
                  </a:solidFill>
                  <a:effectLst/>
                  <a:latin typeface="#9Slide03 Oswald Light" panose="00000400000000000000" pitchFamily="2" charset="0"/>
                  <a:ea typeface="Times" panose="02020603050405020304" pitchFamily="18" charset="0"/>
                </a:rPr>
                <a:t>các</a:t>
              </a:r>
              <a:r>
                <a:rPr lang="en-US" sz="2400" b="1" dirty="0">
                  <a:solidFill>
                    <a:srgbClr val="002060"/>
                  </a:solidFill>
                  <a:effectLst/>
                  <a:latin typeface="#9Slide03 Oswald Light" panose="00000400000000000000" pitchFamily="2" charset="0"/>
                  <a:ea typeface="Times" panose="02020603050405020304" pitchFamily="18" charset="0"/>
                </a:rPr>
                <a:t> </a:t>
              </a:r>
              <a:r>
                <a:rPr lang="en-US" sz="2400" b="1" dirty="0" err="1">
                  <a:solidFill>
                    <a:srgbClr val="002060"/>
                  </a:solidFill>
                  <a:effectLst/>
                  <a:latin typeface="#9Slide03 Oswald Light" panose="00000400000000000000" pitchFamily="2" charset="0"/>
                  <a:ea typeface="Times" panose="02020603050405020304" pitchFamily="18" charset="0"/>
                </a:rPr>
                <a:t>hướng</a:t>
              </a:r>
              <a:r>
                <a:rPr lang="en-US" sz="2400" b="1" dirty="0">
                  <a:solidFill>
                    <a:srgbClr val="002060"/>
                  </a:solidFill>
                  <a:effectLst/>
                  <a:latin typeface="#9Slide03 Oswald Light" panose="00000400000000000000" pitchFamily="2" charset="0"/>
                  <a:ea typeface="Times" panose="02020603050405020304" pitchFamily="18" charset="0"/>
                </a:rPr>
                <a:t> </a:t>
              </a:r>
              <a:r>
                <a:rPr lang="en-US" sz="2400" b="1" dirty="0" err="1">
                  <a:solidFill>
                    <a:srgbClr val="002060"/>
                  </a:solidFill>
                  <a:effectLst/>
                  <a:latin typeface="#9Slide03 Oswald Light" panose="00000400000000000000" pitchFamily="2" charset="0"/>
                  <a:ea typeface="Times" panose="02020603050405020304" pitchFamily="18" charset="0"/>
                </a:rPr>
                <a:t>giải</a:t>
              </a:r>
              <a:r>
                <a:rPr lang="en-US" sz="2400" b="1" dirty="0">
                  <a:solidFill>
                    <a:srgbClr val="002060"/>
                  </a:solidFill>
                  <a:effectLst/>
                  <a:latin typeface="#9Slide03 Oswald Light" panose="00000400000000000000" pitchFamily="2" charset="0"/>
                  <a:ea typeface="Times" panose="02020603050405020304" pitchFamily="18" charset="0"/>
                </a:rPr>
                <a:t> </a:t>
              </a:r>
              <a:r>
                <a:rPr lang="en-US" sz="2400" b="1" dirty="0" err="1">
                  <a:solidFill>
                    <a:srgbClr val="002060"/>
                  </a:solidFill>
                  <a:effectLst/>
                  <a:latin typeface="#9Slide03 Oswald Light" panose="00000400000000000000" pitchFamily="2" charset="0"/>
                  <a:ea typeface="Times" panose="02020603050405020304" pitchFamily="18" charset="0"/>
                </a:rPr>
                <a:t>quyết</a:t>
              </a:r>
              <a:r>
                <a:rPr lang="en-US" sz="2400" b="1" dirty="0">
                  <a:solidFill>
                    <a:srgbClr val="002060"/>
                  </a:solidFill>
                  <a:effectLst/>
                  <a:latin typeface="#9Slide03 Oswald Light" panose="00000400000000000000" pitchFamily="2" charset="0"/>
                  <a:ea typeface="Times" panose="02020603050405020304" pitchFamily="18" charset="0"/>
                </a:rPr>
                <a:t> </a:t>
              </a:r>
              <a:r>
                <a:rPr lang="en-US" sz="2400" b="1" dirty="0" err="1">
                  <a:solidFill>
                    <a:srgbClr val="002060"/>
                  </a:solidFill>
                  <a:effectLst/>
                  <a:latin typeface="#9Slide03 Oswald Light" panose="00000400000000000000" pitchFamily="2" charset="0"/>
                  <a:ea typeface="Times" panose="02020603050405020304" pitchFamily="18" charset="0"/>
                </a:rPr>
                <a:t>việc</a:t>
              </a:r>
              <a:r>
                <a:rPr lang="en-US" sz="2400" b="1" dirty="0">
                  <a:solidFill>
                    <a:srgbClr val="002060"/>
                  </a:solidFill>
                  <a:effectLst/>
                  <a:latin typeface="#9Slide03 Oswald Light" panose="00000400000000000000" pitchFamily="2" charset="0"/>
                  <a:ea typeface="Times" panose="02020603050405020304" pitchFamily="18" charset="0"/>
                </a:rPr>
                <a:t> </a:t>
              </a:r>
              <a:r>
                <a:rPr lang="en-US" sz="2400" b="1" dirty="0" err="1">
                  <a:solidFill>
                    <a:srgbClr val="002060"/>
                  </a:solidFill>
                  <a:effectLst/>
                  <a:latin typeface="#9Slide03 Oswald Light" panose="00000400000000000000" pitchFamily="2" charset="0"/>
                  <a:ea typeface="Times" panose="02020603050405020304" pitchFamily="18" charset="0"/>
                </a:rPr>
                <a:t>làm</a:t>
              </a:r>
              <a:r>
                <a:rPr lang="en-US" sz="2400" b="1" dirty="0">
                  <a:solidFill>
                    <a:srgbClr val="002060"/>
                  </a:solidFill>
                  <a:effectLst/>
                  <a:latin typeface="#9Slide03 Oswald Light" panose="00000400000000000000" pitchFamily="2" charset="0"/>
                  <a:ea typeface="Times" panose="02020603050405020304" pitchFamily="18" charset="0"/>
                </a:rPr>
                <a:t> ở </a:t>
              </a:r>
              <a:r>
                <a:rPr lang="en-US" sz="2400" b="1" dirty="0" err="1">
                  <a:solidFill>
                    <a:srgbClr val="002060"/>
                  </a:solidFill>
                  <a:effectLst/>
                  <a:latin typeface="#9Slide03 Oswald Light" panose="00000400000000000000" pitchFamily="2" charset="0"/>
                  <a:ea typeface="Times" panose="02020603050405020304" pitchFamily="18" charset="0"/>
                </a:rPr>
                <a:t>nước</a:t>
              </a:r>
              <a:r>
                <a:rPr lang="en-US" sz="2400" b="1" dirty="0">
                  <a:solidFill>
                    <a:srgbClr val="002060"/>
                  </a:solidFill>
                  <a:effectLst/>
                  <a:latin typeface="#9Slide03 Oswald Light" panose="00000400000000000000" pitchFamily="2" charset="0"/>
                  <a:ea typeface="Times" panose="02020603050405020304" pitchFamily="18" charset="0"/>
                </a:rPr>
                <a:t> ta.</a:t>
              </a:r>
              <a:endParaRPr lang="en-US" sz="2400" b="1" dirty="0">
                <a:solidFill>
                  <a:srgbClr val="002060"/>
                </a:solidFill>
                <a:effectLst/>
                <a:latin typeface="#9Slide03 Oswald Light" panose="00000400000000000000" pitchFamily="2" charset="0"/>
                <a:ea typeface="Times New Roman" panose="02020603050405020304" pitchFamily="18" charset="0"/>
              </a:endParaRPr>
            </a:p>
          </p:txBody>
        </p:sp>
      </p:grpSp>
      <p:grpSp>
        <p:nvGrpSpPr>
          <p:cNvPr id="22" name="Group 22"/>
          <p:cNvGrpSpPr/>
          <p:nvPr/>
        </p:nvGrpSpPr>
        <p:grpSpPr>
          <a:xfrm>
            <a:off x="4092117" y="6002375"/>
            <a:ext cx="10105043" cy="1158110"/>
            <a:chOff x="0" y="0"/>
            <a:chExt cx="13473390" cy="1544147"/>
          </a:xfrm>
        </p:grpSpPr>
        <p:grpSp>
          <p:nvGrpSpPr>
            <p:cNvPr id="23" name="Group 23"/>
            <p:cNvGrpSpPr/>
            <p:nvPr/>
          </p:nvGrpSpPr>
          <p:grpSpPr>
            <a:xfrm>
              <a:off x="0" y="0"/>
              <a:ext cx="13473390" cy="1544147"/>
              <a:chOff x="0" y="0"/>
              <a:chExt cx="10825466" cy="1240676"/>
            </a:xfrm>
          </p:grpSpPr>
          <p:sp>
            <p:nvSpPr>
              <p:cNvPr id="24" name="Freeform 24"/>
              <p:cNvSpPr/>
              <p:nvPr/>
            </p:nvSpPr>
            <p:spPr>
              <a:xfrm>
                <a:off x="10160" y="16510"/>
                <a:ext cx="10802606" cy="1212736"/>
              </a:xfrm>
              <a:custGeom>
                <a:avLst/>
                <a:gdLst/>
                <a:ahLst/>
                <a:cxnLst/>
                <a:rect l="l" t="t" r="r" b="b"/>
                <a:pathLst>
                  <a:path w="10802606" h="1212736">
                    <a:moveTo>
                      <a:pt x="10802606" y="1212736"/>
                    </a:moveTo>
                    <a:lnTo>
                      <a:pt x="0" y="1205116"/>
                    </a:lnTo>
                    <a:lnTo>
                      <a:pt x="0" y="433835"/>
                    </a:lnTo>
                    <a:lnTo>
                      <a:pt x="17780" y="19050"/>
                    </a:lnTo>
                    <a:lnTo>
                      <a:pt x="5385137" y="0"/>
                    </a:lnTo>
                    <a:lnTo>
                      <a:pt x="10783556" y="5080"/>
                    </a:lnTo>
                    <a:close/>
                  </a:path>
                </a:pathLst>
              </a:custGeom>
              <a:solidFill>
                <a:srgbClr val="FFFFFF"/>
              </a:solidFill>
            </p:spPr>
            <p:txBody>
              <a:bodyPr/>
              <a:lstStyle/>
              <a:p>
                <a:endParaRPr lang="en-US" b="1">
                  <a:solidFill>
                    <a:srgbClr val="002060"/>
                  </a:solidFill>
                </a:endParaRPr>
              </a:p>
            </p:txBody>
          </p:sp>
          <p:sp>
            <p:nvSpPr>
              <p:cNvPr id="25" name="Freeform 25"/>
              <p:cNvSpPr/>
              <p:nvPr/>
            </p:nvSpPr>
            <p:spPr>
              <a:xfrm>
                <a:off x="-3810" y="0"/>
                <a:ext cx="10831817" cy="1239406"/>
              </a:xfrm>
              <a:custGeom>
                <a:avLst/>
                <a:gdLst/>
                <a:ahLst/>
                <a:cxnLst/>
                <a:rect l="l" t="t" r="r" b="b"/>
                <a:pathLst>
                  <a:path w="10831817" h="1239406">
                    <a:moveTo>
                      <a:pt x="10797526" y="21590"/>
                    </a:moveTo>
                    <a:cubicBezTo>
                      <a:pt x="10798797" y="34290"/>
                      <a:pt x="10798797" y="44450"/>
                      <a:pt x="10800067" y="54610"/>
                    </a:cubicBezTo>
                    <a:cubicBezTo>
                      <a:pt x="10802607" y="81569"/>
                      <a:pt x="10803876" y="106510"/>
                      <a:pt x="10806417" y="130561"/>
                    </a:cubicBezTo>
                    <a:cubicBezTo>
                      <a:pt x="10806417" y="165300"/>
                      <a:pt x="10819117" y="850299"/>
                      <a:pt x="10825467" y="885039"/>
                    </a:cubicBezTo>
                    <a:cubicBezTo>
                      <a:pt x="10831817" y="937594"/>
                      <a:pt x="10828007" y="991040"/>
                      <a:pt x="10828007" y="1043595"/>
                    </a:cubicBezTo>
                    <a:cubicBezTo>
                      <a:pt x="10828007" y="1089915"/>
                      <a:pt x="10829276" y="1132671"/>
                      <a:pt x="10830547" y="1178446"/>
                    </a:cubicBezTo>
                    <a:cubicBezTo>
                      <a:pt x="10830547" y="1200036"/>
                      <a:pt x="10830547" y="1214006"/>
                      <a:pt x="10830547" y="1238136"/>
                    </a:cubicBezTo>
                    <a:cubicBezTo>
                      <a:pt x="10807686" y="1238136"/>
                      <a:pt x="10787367" y="1239406"/>
                      <a:pt x="10737474" y="1238136"/>
                    </a:cubicBezTo>
                    <a:cubicBezTo>
                      <a:pt x="10184936" y="1233056"/>
                      <a:pt x="9623897" y="1239406"/>
                      <a:pt x="9071360" y="1234326"/>
                    </a:cubicBezTo>
                    <a:cubicBezTo>
                      <a:pt x="8739836" y="1230516"/>
                      <a:pt x="8416814" y="1233056"/>
                      <a:pt x="8085291" y="1230516"/>
                    </a:cubicBezTo>
                    <a:cubicBezTo>
                      <a:pt x="7932281" y="1229246"/>
                      <a:pt x="7779270" y="1227976"/>
                      <a:pt x="7626259" y="1226706"/>
                    </a:cubicBezTo>
                    <a:cubicBezTo>
                      <a:pt x="7532754" y="1226706"/>
                      <a:pt x="7447748" y="1227976"/>
                      <a:pt x="7354240" y="1227976"/>
                    </a:cubicBezTo>
                    <a:cubicBezTo>
                      <a:pt x="7116225" y="1226706"/>
                      <a:pt x="6461679" y="1227976"/>
                      <a:pt x="6223663" y="1226706"/>
                    </a:cubicBezTo>
                    <a:cubicBezTo>
                      <a:pt x="6053652" y="1225436"/>
                      <a:pt x="2653417" y="1234326"/>
                      <a:pt x="2483406" y="1233056"/>
                    </a:cubicBezTo>
                    <a:cubicBezTo>
                      <a:pt x="2440903" y="1233056"/>
                      <a:pt x="2389899" y="1234326"/>
                      <a:pt x="2347396" y="1234326"/>
                    </a:cubicBezTo>
                    <a:cubicBezTo>
                      <a:pt x="2245389" y="1234326"/>
                      <a:pt x="2151883" y="1235596"/>
                      <a:pt x="2049876" y="1235596"/>
                    </a:cubicBezTo>
                    <a:cubicBezTo>
                      <a:pt x="1794858" y="1235596"/>
                      <a:pt x="1548341" y="1234326"/>
                      <a:pt x="1293324" y="1233056"/>
                    </a:cubicBezTo>
                    <a:cubicBezTo>
                      <a:pt x="1140313" y="1231786"/>
                      <a:pt x="987302" y="1230516"/>
                      <a:pt x="842792" y="1229246"/>
                    </a:cubicBezTo>
                    <a:cubicBezTo>
                      <a:pt x="570774" y="1227976"/>
                      <a:pt x="298755" y="1226706"/>
                      <a:pt x="48260" y="1226706"/>
                    </a:cubicBezTo>
                    <a:cubicBezTo>
                      <a:pt x="38100" y="1226706"/>
                      <a:pt x="29210" y="1226706"/>
                      <a:pt x="19050" y="1225436"/>
                    </a:cubicBezTo>
                    <a:cubicBezTo>
                      <a:pt x="10160" y="1224166"/>
                      <a:pt x="5080" y="1217816"/>
                      <a:pt x="7620" y="1208926"/>
                    </a:cubicBezTo>
                    <a:cubicBezTo>
                      <a:pt x="16510" y="1177210"/>
                      <a:pt x="12700" y="1154941"/>
                      <a:pt x="11430" y="1131781"/>
                    </a:cubicBezTo>
                    <a:cubicBezTo>
                      <a:pt x="10160" y="1084570"/>
                      <a:pt x="6350" y="1038250"/>
                      <a:pt x="7620" y="991040"/>
                    </a:cubicBezTo>
                    <a:cubicBezTo>
                      <a:pt x="5080" y="932249"/>
                      <a:pt x="0" y="204494"/>
                      <a:pt x="7620" y="144813"/>
                    </a:cubicBezTo>
                    <a:cubicBezTo>
                      <a:pt x="8890" y="133233"/>
                      <a:pt x="7620" y="120762"/>
                      <a:pt x="8890" y="109182"/>
                    </a:cubicBezTo>
                    <a:cubicBezTo>
                      <a:pt x="10160" y="90476"/>
                      <a:pt x="12700" y="69989"/>
                      <a:pt x="13970" y="44450"/>
                    </a:cubicBezTo>
                    <a:cubicBezTo>
                      <a:pt x="13970" y="41910"/>
                      <a:pt x="15240" y="39370"/>
                      <a:pt x="16510" y="38100"/>
                    </a:cubicBezTo>
                    <a:cubicBezTo>
                      <a:pt x="38100" y="35560"/>
                      <a:pt x="86240" y="30480"/>
                      <a:pt x="222250" y="29210"/>
                    </a:cubicBezTo>
                    <a:cubicBezTo>
                      <a:pt x="451766" y="25400"/>
                      <a:pt x="681281" y="22860"/>
                      <a:pt x="919298" y="20320"/>
                    </a:cubicBezTo>
                    <a:cubicBezTo>
                      <a:pt x="1080809" y="17780"/>
                      <a:pt x="1242320" y="16510"/>
                      <a:pt x="1395331" y="13970"/>
                    </a:cubicBezTo>
                    <a:cubicBezTo>
                      <a:pt x="1548341" y="11430"/>
                      <a:pt x="1709852" y="8890"/>
                      <a:pt x="1862863" y="8890"/>
                    </a:cubicBezTo>
                    <a:cubicBezTo>
                      <a:pt x="2032875" y="7620"/>
                      <a:pt x="2202886" y="10160"/>
                      <a:pt x="2372898" y="8890"/>
                    </a:cubicBezTo>
                    <a:cubicBezTo>
                      <a:pt x="2585413" y="8890"/>
                      <a:pt x="6436178" y="6350"/>
                      <a:pt x="6648693" y="5080"/>
                    </a:cubicBezTo>
                    <a:cubicBezTo>
                      <a:pt x="6852707" y="3810"/>
                      <a:pt x="7056721" y="2540"/>
                      <a:pt x="7269236" y="2540"/>
                    </a:cubicBezTo>
                    <a:cubicBezTo>
                      <a:pt x="7617759" y="1270"/>
                      <a:pt x="7957783" y="0"/>
                      <a:pt x="8306306" y="0"/>
                    </a:cubicBezTo>
                    <a:cubicBezTo>
                      <a:pt x="8450817" y="0"/>
                      <a:pt x="8603827" y="2540"/>
                      <a:pt x="8748337" y="2540"/>
                    </a:cubicBezTo>
                    <a:cubicBezTo>
                      <a:pt x="9147865" y="3810"/>
                      <a:pt x="9555892" y="5080"/>
                      <a:pt x="9955420" y="7620"/>
                    </a:cubicBezTo>
                    <a:cubicBezTo>
                      <a:pt x="10167935" y="8890"/>
                      <a:pt x="10380449" y="12700"/>
                      <a:pt x="10592964" y="16510"/>
                    </a:cubicBezTo>
                    <a:cubicBezTo>
                      <a:pt x="10643968" y="16510"/>
                      <a:pt x="10694971" y="16510"/>
                      <a:pt x="10737474" y="16510"/>
                    </a:cubicBezTo>
                    <a:cubicBezTo>
                      <a:pt x="10778476" y="17780"/>
                      <a:pt x="10787367" y="20320"/>
                      <a:pt x="10797526" y="21590"/>
                    </a:cubicBezTo>
                    <a:close/>
                    <a:moveTo>
                      <a:pt x="10807686" y="1221626"/>
                    </a:moveTo>
                    <a:cubicBezTo>
                      <a:pt x="10808957" y="1205116"/>
                      <a:pt x="10810226" y="1192416"/>
                      <a:pt x="10810226" y="1179716"/>
                    </a:cubicBezTo>
                    <a:cubicBezTo>
                      <a:pt x="10808957" y="1128218"/>
                      <a:pt x="10807686" y="1081007"/>
                      <a:pt x="10807686" y="1030234"/>
                    </a:cubicBezTo>
                    <a:cubicBezTo>
                      <a:pt x="10807686" y="1007074"/>
                      <a:pt x="10810226" y="983914"/>
                      <a:pt x="10808957" y="960754"/>
                    </a:cubicBezTo>
                    <a:cubicBezTo>
                      <a:pt x="10808957" y="939375"/>
                      <a:pt x="10807686" y="917106"/>
                      <a:pt x="10806417" y="895728"/>
                    </a:cubicBezTo>
                    <a:cubicBezTo>
                      <a:pt x="10801336" y="862770"/>
                      <a:pt x="10789907" y="180443"/>
                      <a:pt x="10789907" y="147485"/>
                    </a:cubicBezTo>
                    <a:cubicBezTo>
                      <a:pt x="10787367" y="119871"/>
                      <a:pt x="10784826" y="91367"/>
                      <a:pt x="10782286" y="63500"/>
                    </a:cubicBezTo>
                    <a:cubicBezTo>
                      <a:pt x="10781017" y="44450"/>
                      <a:pt x="10779747" y="43180"/>
                      <a:pt x="10711973" y="41910"/>
                    </a:cubicBezTo>
                    <a:cubicBezTo>
                      <a:pt x="10686470" y="41910"/>
                      <a:pt x="10669470" y="41910"/>
                      <a:pt x="10643968" y="40640"/>
                    </a:cubicBezTo>
                    <a:cubicBezTo>
                      <a:pt x="10431453" y="36830"/>
                      <a:pt x="10210438" y="31750"/>
                      <a:pt x="9997923" y="30480"/>
                    </a:cubicBezTo>
                    <a:cubicBezTo>
                      <a:pt x="9479387" y="26670"/>
                      <a:pt x="8952351" y="25400"/>
                      <a:pt x="8433816" y="22860"/>
                    </a:cubicBezTo>
                    <a:cubicBezTo>
                      <a:pt x="8357311" y="22860"/>
                      <a:pt x="8272305" y="22860"/>
                      <a:pt x="8195799" y="22860"/>
                    </a:cubicBezTo>
                    <a:cubicBezTo>
                      <a:pt x="8068291" y="22860"/>
                      <a:pt x="7940782" y="22860"/>
                      <a:pt x="7821773" y="22860"/>
                    </a:cubicBezTo>
                    <a:cubicBezTo>
                      <a:pt x="7549755" y="22860"/>
                      <a:pt x="7277736" y="22860"/>
                      <a:pt x="7014218" y="24130"/>
                    </a:cubicBezTo>
                    <a:cubicBezTo>
                      <a:pt x="6784702" y="25400"/>
                      <a:pt x="2916935" y="29210"/>
                      <a:pt x="2687420" y="29210"/>
                    </a:cubicBezTo>
                    <a:cubicBezTo>
                      <a:pt x="2313394" y="29210"/>
                      <a:pt x="1939368" y="26670"/>
                      <a:pt x="1565342" y="33020"/>
                    </a:cubicBezTo>
                    <a:cubicBezTo>
                      <a:pt x="1369829" y="36830"/>
                      <a:pt x="1182816" y="36830"/>
                      <a:pt x="995803" y="38100"/>
                    </a:cubicBezTo>
                    <a:cubicBezTo>
                      <a:pt x="672781" y="41910"/>
                      <a:pt x="349759" y="45720"/>
                      <a:pt x="49530" y="50800"/>
                    </a:cubicBezTo>
                    <a:cubicBezTo>
                      <a:pt x="36830" y="50800"/>
                      <a:pt x="34290" y="53340"/>
                      <a:pt x="33020" y="67316"/>
                    </a:cubicBezTo>
                    <a:cubicBezTo>
                      <a:pt x="31750" y="83350"/>
                      <a:pt x="31750" y="99384"/>
                      <a:pt x="30480" y="115418"/>
                    </a:cubicBezTo>
                    <a:cubicBezTo>
                      <a:pt x="29210" y="142141"/>
                      <a:pt x="26670" y="167973"/>
                      <a:pt x="25400" y="194696"/>
                    </a:cubicBezTo>
                    <a:cubicBezTo>
                      <a:pt x="20320" y="223200"/>
                      <a:pt x="26670" y="919779"/>
                      <a:pt x="29210" y="948283"/>
                    </a:cubicBezTo>
                    <a:cubicBezTo>
                      <a:pt x="29210" y="978569"/>
                      <a:pt x="29210" y="1009746"/>
                      <a:pt x="30480" y="1040032"/>
                    </a:cubicBezTo>
                    <a:cubicBezTo>
                      <a:pt x="30480" y="1062301"/>
                      <a:pt x="33020" y="1084570"/>
                      <a:pt x="33020" y="1106839"/>
                    </a:cubicBezTo>
                    <a:cubicBezTo>
                      <a:pt x="33020" y="1130890"/>
                      <a:pt x="33020" y="1154941"/>
                      <a:pt x="31750" y="1179716"/>
                    </a:cubicBezTo>
                    <a:cubicBezTo>
                      <a:pt x="31750" y="1183526"/>
                      <a:pt x="31750" y="1186066"/>
                      <a:pt x="31750" y="1189876"/>
                    </a:cubicBezTo>
                    <a:cubicBezTo>
                      <a:pt x="31750" y="1200036"/>
                      <a:pt x="35560" y="1203846"/>
                      <a:pt x="44450" y="1203846"/>
                    </a:cubicBezTo>
                    <a:cubicBezTo>
                      <a:pt x="103242" y="1203846"/>
                      <a:pt x="222250" y="1205116"/>
                      <a:pt x="332757" y="1205116"/>
                    </a:cubicBezTo>
                    <a:cubicBezTo>
                      <a:pt x="494268" y="1205116"/>
                      <a:pt x="664280" y="1202576"/>
                      <a:pt x="825791" y="1205116"/>
                    </a:cubicBezTo>
                    <a:cubicBezTo>
                      <a:pt x="1089310" y="1208926"/>
                      <a:pt x="1352828" y="1211466"/>
                      <a:pt x="1616346" y="1210196"/>
                    </a:cubicBezTo>
                    <a:cubicBezTo>
                      <a:pt x="1786358" y="1208926"/>
                      <a:pt x="1947869" y="1211466"/>
                      <a:pt x="2117880" y="1211466"/>
                    </a:cubicBezTo>
                    <a:cubicBezTo>
                      <a:pt x="2364397" y="1211466"/>
                      <a:pt x="2610914" y="1210196"/>
                      <a:pt x="2857431" y="1211466"/>
                    </a:cubicBezTo>
                    <a:cubicBezTo>
                      <a:pt x="3222957" y="1212736"/>
                      <a:pt x="7235233" y="1202576"/>
                      <a:pt x="7609259" y="1205116"/>
                    </a:cubicBezTo>
                    <a:cubicBezTo>
                      <a:pt x="7770770" y="1206386"/>
                      <a:pt x="7932281" y="1207656"/>
                      <a:pt x="8085291" y="1207656"/>
                    </a:cubicBezTo>
                    <a:cubicBezTo>
                      <a:pt x="8365811" y="1210196"/>
                      <a:pt x="8637830" y="1206386"/>
                      <a:pt x="8918349" y="1210196"/>
                    </a:cubicBezTo>
                    <a:cubicBezTo>
                      <a:pt x="9147865" y="1212736"/>
                      <a:pt x="9377380" y="1212736"/>
                      <a:pt x="9606897" y="1215276"/>
                    </a:cubicBezTo>
                    <a:cubicBezTo>
                      <a:pt x="9946920" y="1219086"/>
                      <a:pt x="10286944" y="1221626"/>
                      <a:pt x="10626967" y="1222896"/>
                    </a:cubicBezTo>
                    <a:cubicBezTo>
                      <a:pt x="10754475" y="1222896"/>
                      <a:pt x="10787367" y="1221626"/>
                      <a:pt x="10807686" y="1221626"/>
                    </a:cubicBezTo>
                    <a:close/>
                  </a:path>
                </a:pathLst>
              </a:custGeom>
              <a:solidFill>
                <a:srgbClr val="FFFFFF"/>
              </a:solidFill>
            </p:spPr>
            <p:txBody>
              <a:bodyPr/>
              <a:lstStyle/>
              <a:p>
                <a:endParaRPr lang="en-US" b="1">
                  <a:solidFill>
                    <a:srgbClr val="002060"/>
                  </a:solidFill>
                </a:endParaRPr>
              </a:p>
            </p:txBody>
          </p:sp>
        </p:grpSp>
        <p:sp>
          <p:nvSpPr>
            <p:cNvPr id="26" name="TextBox 26"/>
            <p:cNvSpPr txBox="1"/>
            <p:nvPr/>
          </p:nvSpPr>
          <p:spPr>
            <a:xfrm>
              <a:off x="1106229" y="493679"/>
              <a:ext cx="9519942" cy="504327"/>
            </a:xfrm>
            <a:prstGeom prst="rect">
              <a:avLst/>
            </a:prstGeom>
          </p:spPr>
          <p:txBody>
            <a:bodyPr wrap="square" lIns="0" tIns="0" rIns="0" bIns="0" rtlCol="0" anchor="t">
              <a:spAutoFit/>
            </a:bodyPr>
            <a:lstStyle/>
            <a:p>
              <a:pPr marL="66675" indent="-6350" algn="just">
                <a:lnSpc>
                  <a:spcPct val="107000"/>
                </a:lnSpc>
                <a:spcBef>
                  <a:spcPts val="965"/>
                </a:spcBef>
                <a:spcAft>
                  <a:spcPts val="600"/>
                </a:spcAft>
              </a:pPr>
              <a:r>
                <a:rPr lang="en-US" sz="2400" b="1" dirty="0" err="1">
                  <a:solidFill>
                    <a:srgbClr val="002060"/>
                  </a:solidFill>
                  <a:effectLst/>
                  <a:latin typeface="#9Slide03 Oswald Light" panose="00000400000000000000" pitchFamily="2" charset="0"/>
                  <a:ea typeface="Times" panose="02020603050405020304" pitchFamily="18" charset="0"/>
                </a:rPr>
                <a:t>Phân</a:t>
              </a:r>
              <a:r>
                <a:rPr lang="en-US" sz="2400" b="1" dirty="0">
                  <a:solidFill>
                    <a:srgbClr val="002060"/>
                  </a:solidFill>
                  <a:effectLst/>
                  <a:latin typeface="#9Slide03 Oswald Light" panose="00000400000000000000" pitchFamily="2" charset="0"/>
                  <a:ea typeface="Times" panose="02020603050405020304" pitchFamily="18" charset="0"/>
                </a:rPr>
                <a:t> </a:t>
              </a:r>
              <a:r>
                <a:rPr lang="en-US" sz="2400" b="1" dirty="0" err="1">
                  <a:solidFill>
                    <a:srgbClr val="002060"/>
                  </a:solidFill>
                  <a:effectLst/>
                  <a:latin typeface="#9Slide03 Oswald Light" panose="00000400000000000000" pitchFamily="2" charset="0"/>
                  <a:ea typeface="Times" panose="02020603050405020304" pitchFamily="18" charset="0"/>
                </a:rPr>
                <a:t>tích</a:t>
              </a:r>
              <a:r>
                <a:rPr lang="en-US" sz="2400" b="1" dirty="0">
                  <a:solidFill>
                    <a:srgbClr val="002060"/>
                  </a:solidFill>
                  <a:effectLst/>
                  <a:latin typeface="#9Slide03 Oswald Light" panose="00000400000000000000" pitchFamily="2" charset="0"/>
                  <a:ea typeface="Times" panose="02020603050405020304" pitchFamily="18" charset="0"/>
                </a:rPr>
                <a:t> </a:t>
              </a:r>
              <a:r>
                <a:rPr lang="en-US" sz="2400" b="1" dirty="0" err="1">
                  <a:solidFill>
                    <a:srgbClr val="002060"/>
                  </a:solidFill>
                  <a:effectLst/>
                  <a:latin typeface="#9Slide03 Oswald Light" panose="00000400000000000000" pitchFamily="2" charset="0"/>
                  <a:ea typeface="Times" panose="02020603050405020304" pitchFamily="18" charset="0"/>
                </a:rPr>
                <a:t>được</a:t>
              </a:r>
              <a:r>
                <a:rPr lang="en-US" sz="2400" b="1" dirty="0">
                  <a:solidFill>
                    <a:srgbClr val="002060"/>
                  </a:solidFill>
                  <a:effectLst/>
                  <a:latin typeface="#9Slide03 Oswald Light" panose="00000400000000000000" pitchFamily="2" charset="0"/>
                  <a:ea typeface="Times" panose="02020603050405020304" pitchFamily="18" charset="0"/>
                </a:rPr>
                <a:t> </a:t>
              </a:r>
              <a:r>
                <a:rPr lang="en-US" sz="2400" b="1" dirty="0" err="1">
                  <a:solidFill>
                    <a:srgbClr val="002060"/>
                  </a:solidFill>
                  <a:effectLst/>
                  <a:latin typeface="#9Slide03 Oswald Light" panose="00000400000000000000" pitchFamily="2" charset="0"/>
                  <a:ea typeface="Times" panose="02020603050405020304" pitchFamily="18" charset="0"/>
                </a:rPr>
                <a:t>các</a:t>
              </a:r>
              <a:r>
                <a:rPr lang="en-US" sz="2400" b="1" dirty="0">
                  <a:solidFill>
                    <a:srgbClr val="002060"/>
                  </a:solidFill>
                  <a:effectLst/>
                  <a:latin typeface="#9Slide03 Oswald Light" panose="00000400000000000000" pitchFamily="2" charset="0"/>
                  <a:ea typeface="Times" panose="02020603050405020304" pitchFamily="18" charset="0"/>
                </a:rPr>
                <a:t> </a:t>
              </a:r>
              <a:r>
                <a:rPr lang="en-US" sz="2400" b="1" dirty="0" err="1">
                  <a:solidFill>
                    <a:srgbClr val="002060"/>
                  </a:solidFill>
                  <a:effectLst/>
                  <a:latin typeface="#9Slide03 Oswald Light" panose="00000400000000000000" pitchFamily="2" charset="0"/>
                  <a:ea typeface="Times" panose="02020603050405020304" pitchFamily="18" charset="0"/>
                </a:rPr>
                <a:t>biểu</a:t>
              </a:r>
              <a:r>
                <a:rPr lang="en-US" sz="2400" b="1" dirty="0">
                  <a:solidFill>
                    <a:srgbClr val="002060"/>
                  </a:solidFill>
                  <a:effectLst/>
                  <a:latin typeface="#9Slide03 Oswald Light" panose="00000400000000000000" pitchFamily="2" charset="0"/>
                  <a:ea typeface="Times" panose="02020603050405020304" pitchFamily="18" charset="0"/>
                </a:rPr>
                <a:t> </a:t>
              </a:r>
              <a:r>
                <a:rPr lang="en-US" sz="2400" b="1" dirty="0" err="1">
                  <a:solidFill>
                    <a:srgbClr val="002060"/>
                  </a:solidFill>
                  <a:effectLst/>
                  <a:latin typeface="#9Slide03 Oswald Light" panose="00000400000000000000" pitchFamily="2" charset="0"/>
                  <a:ea typeface="Times" panose="02020603050405020304" pitchFamily="18" charset="0"/>
                </a:rPr>
                <a:t>đồ</a:t>
              </a:r>
              <a:r>
                <a:rPr lang="en-US" sz="2400" b="1" dirty="0">
                  <a:solidFill>
                    <a:srgbClr val="002060"/>
                  </a:solidFill>
                  <a:effectLst/>
                  <a:latin typeface="#9Slide03 Oswald Light" panose="00000400000000000000" pitchFamily="2" charset="0"/>
                  <a:ea typeface="Times" panose="02020603050405020304" pitchFamily="18" charset="0"/>
                </a:rPr>
                <a:t>, </a:t>
              </a:r>
              <a:r>
                <a:rPr lang="en-US" sz="2400" b="1" dirty="0" err="1">
                  <a:solidFill>
                    <a:srgbClr val="002060"/>
                  </a:solidFill>
                  <a:effectLst/>
                  <a:latin typeface="#9Slide03 Oswald Light" panose="00000400000000000000" pitchFamily="2" charset="0"/>
                  <a:ea typeface="Times" panose="02020603050405020304" pitchFamily="18" charset="0"/>
                </a:rPr>
                <a:t>bảng</a:t>
              </a:r>
              <a:r>
                <a:rPr lang="en-US" sz="2400" b="1" dirty="0">
                  <a:solidFill>
                    <a:srgbClr val="002060"/>
                  </a:solidFill>
                  <a:effectLst/>
                  <a:latin typeface="#9Slide03 Oswald Light" panose="00000400000000000000" pitchFamily="2" charset="0"/>
                  <a:ea typeface="Times" panose="02020603050405020304" pitchFamily="18" charset="0"/>
                </a:rPr>
                <a:t> </a:t>
              </a:r>
              <a:r>
                <a:rPr lang="en-US" sz="2400" b="1" dirty="0" err="1">
                  <a:solidFill>
                    <a:srgbClr val="002060"/>
                  </a:solidFill>
                  <a:effectLst/>
                  <a:latin typeface="#9Slide03 Oswald Light" panose="00000400000000000000" pitchFamily="2" charset="0"/>
                  <a:ea typeface="Times" panose="02020603050405020304" pitchFamily="18" charset="0"/>
                </a:rPr>
                <a:t>số</a:t>
              </a:r>
              <a:r>
                <a:rPr lang="en-US" sz="2400" b="1" dirty="0">
                  <a:solidFill>
                    <a:srgbClr val="002060"/>
                  </a:solidFill>
                  <a:effectLst/>
                  <a:latin typeface="#9Slide03 Oswald Light" panose="00000400000000000000" pitchFamily="2" charset="0"/>
                  <a:ea typeface="Times" panose="02020603050405020304" pitchFamily="18" charset="0"/>
                </a:rPr>
                <a:t> </a:t>
              </a:r>
              <a:r>
                <a:rPr lang="en-US" sz="2400" b="1" dirty="0" err="1">
                  <a:solidFill>
                    <a:srgbClr val="002060"/>
                  </a:solidFill>
                  <a:effectLst/>
                  <a:latin typeface="#9Slide03 Oswald Light" panose="00000400000000000000" pitchFamily="2" charset="0"/>
                  <a:ea typeface="Times" panose="02020603050405020304" pitchFamily="18" charset="0"/>
                </a:rPr>
                <a:t>liệu</a:t>
              </a:r>
              <a:r>
                <a:rPr lang="en-US" sz="2400" b="1" dirty="0">
                  <a:solidFill>
                    <a:srgbClr val="002060"/>
                  </a:solidFill>
                  <a:effectLst/>
                  <a:latin typeface="#9Slide03 Oswald Light" panose="00000400000000000000" pitchFamily="2" charset="0"/>
                  <a:ea typeface="Times" panose="02020603050405020304" pitchFamily="18" charset="0"/>
                </a:rPr>
                <a:t> </a:t>
              </a:r>
              <a:r>
                <a:rPr lang="en-US" sz="2400" b="1" dirty="0" err="1">
                  <a:solidFill>
                    <a:srgbClr val="002060"/>
                  </a:solidFill>
                  <a:effectLst/>
                  <a:latin typeface="#9Slide03 Oswald Light" panose="00000400000000000000" pitchFamily="2" charset="0"/>
                  <a:ea typeface="Times" panose="02020603050405020304" pitchFamily="18" charset="0"/>
                </a:rPr>
                <a:t>về</a:t>
              </a:r>
              <a:r>
                <a:rPr lang="en-US" sz="2400" b="1" dirty="0">
                  <a:solidFill>
                    <a:srgbClr val="002060"/>
                  </a:solidFill>
                  <a:effectLst/>
                  <a:latin typeface="#9Slide03 Oswald Light" panose="00000400000000000000" pitchFamily="2" charset="0"/>
                  <a:ea typeface="Times" panose="02020603050405020304" pitchFamily="18" charset="0"/>
                </a:rPr>
                <a:t> </a:t>
              </a:r>
              <a:r>
                <a:rPr lang="en-US" sz="2400" b="1" dirty="0" err="1">
                  <a:solidFill>
                    <a:srgbClr val="002060"/>
                  </a:solidFill>
                  <a:effectLst/>
                  <a:latin typeface="#9Slide03 Oswald Light" panose="00000400000000000000" pitchFamily="2" charset="0"/>
                  <a:ea typeface="Times" panose="02020603050405020304" pitchFamily="18" charset="0"/>
                </a:rPr>
                <a:t>lao</a:t>
              </a:r>
              <a:r>
                <a:rPr lang="en-US" sz="2400" b="1" dirty="0">
                  <a:solidFill>
                    <a:srgbClr val="002060"/>
                  </a:solidFill>
                  <a:effectLst/>
                  <a:latin typeface="#9Slide03 Oswald Light" panose="00000400000000000000" pitchFamily="2" charset="0"/>
                  <a:ea typeface="Times" panose="02020603050405020304" pitchFamily="18" charset="0"/>
                </a:rPr>
                <a:t> </a:t>
              </a:r>
              <a:r>
                <a:rPr lang="en-US" sz="2400" b="1" dirty="0" err="1">
                  <a:solidFill>
                    <a:srgbClr val="002060"/>
                  </a:solidFill>
                  <a:effectLst/>
                  <a:latin typeface="#9Slide03 Oswald Light" panose="00000400000000000000" pitchFamily="2" charset="0"/>
                  <a:ea typeface="Times" panose="02020603050405020304" pitchFamily="18" charset="0"/>
                </a:rPr>
                <a:t>động</a:t>
              </a:r>
              <a:r>
                <a:rPr lang="en-US" sz="2400" b="1" dirty="0">
                  <a:solidFill>
                    <a:srgbClr val="002060"/>
                  </a:solidFill>
                  <a:effectLst/>
                  <a:latin typeface="#9Slide03 Oswald Light" panose="00000400000000000000" pitchFamily="2" charset="0"/>
                  <a:ea typeface="Times" panose="02020603050405020304" pitchFamily="18" charset="0"/>
                </a:rPr>
                <a:t> </a:t>
              </a:r>
              <a:r>
                <a:rPr lang="en-US" sz="2400" b="1" dirty="0" err="1">
                  <a:solidFill>
                    <a:srgbClr val="002060"/>
                  </a:solidFill>
                  <a:effectLst/>
                  <a:latin typeface="#9Slide03 Oswald Light" panose="00000400000000000000" pitchFamily="2" charset="0"/>
                  <a:ea typeface="Times" panose="02020603050405020304" pitchFamily="18" charset="0"/>
                </a:rPr>
                <a:t>và</a:t>
              </a:r>
              <a:r>
                <a:rPr lang="en-US" sz="2400" b="1" dirty="0">
                  <a:solidFill>
                    <a:srgbClr val="002060"/>
                  </a:solidFill>
                  <a:effectLst/>
                  <a:latin typeface="#9Slide03 Oswald Light" panose="00000400000000000000" pitchFamily="2" charset="0"/>
                  <a:ea typeface="Times" panose="02020603050405020304" pitchFamily="18" charset="0"/>
                </a:rPr>
                <a:t> </a:t>
              </a:r>
              <a:r>
                <a:rPr lang="en-US" sz="2400" b="1" dirty="0" err="1">
                  <a:solidFill>
                    <a:srgbClr val="002060"/>
                  </a:solidFill>
                  <a:effectLst/>
                  <a:latin typeface="#9Slide03 Oswald Light" panose="00000400000000000000" pitchFamily="2" charset="0"/>
                  <a:ea typeface="Times" panose="02020603050405020304" pitchFamily="18" charset="0"/>
                </a:rPr>
                <a:t>việc</a:t>
              </a:r>
              <a:r>
                <a:rPr lang="en-US" sz="2400" b="1" dirty="0">
                  <a:solidFill>
                    <a:srgbClr val="002060"/>
                  </a:solidFill>
                  <a:effectLst/>
                  <a:latin typeface="#9Slide03 Oswald Light" panose="00000400000000000000" pitchFamily="2" charset="0"/>
                  <a:ea typeface="Times" panose="02020603050405020304" pitchFamily="18" charset="0"/>
                </a:rPr>
                <a:t> </a:t>
              </a:r>
              <a:r>
                <a:rPr lang="en-US" sz="2400" b="1" dirty="0" err="1">
                  <a:solidFill>
                    <a:srgbClr val="002060"/>
                  </a:solidFill>
                  <a:effectLst/>
                  <a:latin typeface="#9Slide03 Oswald Light" panose="00000400000000000000" pitchFamily="2" charset="0"/>
                  <a:ea typeface="Times" panose="02020603050405020304" pitchFamily="18" charset="0"/>
                </a:rPr>
                <a:t>làm</a:t>
              </a:r>
              <a:r>
                <a:rPr lang="en-US" sz="2400" b="1" dirty="0">
                  <a:solidFill>
                    <a:srgbClr val="002060"/>
                  </a:solidFill>
                  <a:effectLst/>
                  <a:latin typeface="#9Slide03 Oswald Light" panose="00000400000000000000" pitchFamily="2" charset="0"/>
                  <a:ea typeface="Times" panose="02020603050405020304" pitchFamily="18" charset="0"/>
                </a:rPr>
                <a:t>.</a:t>
              </a:r>
              <a:endParaRPr lang="en-US" sz="2400" b="1" dirty="0">
                <a:solidFill>
                  <a:srgbClr val="002060"/>
                </a:solidFill>
                <a:effectLst/>
                <a:latin typeface="#9Slide03 Oswald Light" panose="00000400000000000000" pitchFamily="2" charset="0"/>
                <a:ea typeface="Times New Roman" panose="02020603050405020304" pitchFamily="18" charset="0"/>
              </a:endParaRPr>
            </a:p>
          </p:txBody>
        </p:sp>
      </p:grpSp>
      <p:sp>
        <p:nvSpPr>
          <p:cNvPr id="27" name="Freeform 27"/>
          <p:cNvSpPr/>
          <p:nvPr/>
        </p:nvSpPr>
        <p:spPr>
          <a:xfrm>
            <a:off x="14507725" y="4306230"/>
            <a:ext cx="3194377" cy="4893893"/>
          </a:xfrm>
          <a:custGeom>
            <a:avLst/>
            <a:gdLst/>
            <a:ahLst/>
            <a:cxnLst/>
            <a:rect l="l" t="t" r="r" b="b"/>
            <a:pathLst>
              <a:path w="3194377" h="4893893">
                <a:moveTo>
                  <a:pt x="0" y="0"/>
                </a:moveTo>
                <a:lnTo>
                  <a:pt x="3194377" y="0"/>
                </a:lnTo>
                <a:lnTo>
                  <a:pt x="3194377" y="4893893"/>
                </a:lnTo>
                <a:lnTo>
                  <a:pt x="0" y="489389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8" name="Freeform 28"/>
          <p:cNvSpPr/>
          <p:nvPr/>
        </p:nvSpPr>
        <p:spPr>
          <a:xfrm rot="-3316329">
            <a:off x="1177220" y="2677028"/>
            <a:ext cx="1234421" cy="1169333"/>
          </a:xfrm>
          <a:custGeom>
            <a:avLst/>
            <a:gdLst/>
            <a:ahLst/>
            <a:cxnLst/>
            <a:rect l="l" t="t" r="r" b="b"/>
            <a:pathLst>
              <a:path w="1234421" h="1169333">
                <a:moveTo>
                  <a:pt x="0" y="0"/>
                </a:moveTo>
                <a:lnTo>
                  <a:pt x="1234421" y="0"/>
                </a:lnTo>
                <a:lnTo>
                  <a:pt x="1234421" y="1169333"/>
                </a:lnTo>
                <a:lnTo>
                  <a:pt x="0" y="116933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9" name="Freeform 29"/>
          <p:cNvSpPr/>
          <p:nvPr/>
        </p:nvSpPr>
        <p:spPr>
          <a:xfrm>
            <a:off x="15705409" y="2752581"/>
            <a:ext cx="799007" cy="1018226"/>
          </a:xfrm>
          <a:custGeom>
            <a:avLst/>
            <a:gdLst/>
            <a:ahLst/>
            <a:cxnLst/>
            <a:rect l="l" t="t" r="r" b="b"/>
            <a:pathLst>
              <a:path w="951579" h="1018226">
                <a:moveTo>
                  <a:pt x="0" y="0"/>
                </a:moveTo>
                <a:lnTo>
                  <a:pt x="951578" y="0"/>
                </a:lnTo>
                <a:lnTo>
                  <a:pt x="951578" y="1018226"/>
                </a:lnTo>
                <a:lnTo>
                  <a:pt x="0" y="101822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dirty="0"/>
          </a:p>
        </p:txBody>
      </p:sp>
      <p:sp>
        <p:nvSpPr>
          <p:cNvPr id="30" name="Freeform 30"/>
          <p:cNvSpPr/>
          <p:nvPr/>
        </p:nvSpPr>
        <p:spPr>
          <a:xfrm flipH="1">
            <a:off x="4084423" y="2853188"/>
            <a:ext cx="668233" cy="898602"/>
          </a:xfrm>
          <a:custGeom>
            <a:avLst/>
            <a:gdLst/>
            <a:ahLst/>
            <a:cxnLst/>
            <a:rect l="l" t="t" r="r" b="b"/>
            <a:pathLst>
              <a:path w="668233" h="898602">
                <a:moveTo>
                  <a:pt x="668233" y="0"/>
                </a:moveTo>
                <a:lnTo>
                  <a:pt x="0" y="0"/>
                </a:lnTo>
                <a:lnTo>
                  <a:pt x="0" y="898603"/>
                </a:lnTo>
                <a:lnTo>
                  <a:pt x="668233" y="898603"/>
                </a:lnTo>
                <a:lnTo>
                  <a:pt x="668233"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b="1" dirty="0">
              <a:solidFill>
                <a:srgbClr val="002060"/>
              </a:solidFill>
            </a:endParaRPr>
          </a:p>
        </p:txBody>
      </p:sp>
      <p:sp>
        <p:nvSpPr>
          <p:cNvPr id="37" name="TextBox 36">
            <a:extLst>
              <a:ext uri="{FF2B5EF4-FFF2-40B4-BE49-F238E27FC236}">
                <a16:creationId xmlns:a16="http://schemas.microsoft.com/office/drawing/2014/main" id="{0D07205D-5EC0-CA78-B3F4-732FB477FE6A}"/>
              </a:ext>
            </a:extLst>
          </p:cNvPr>
          <p:cNvSpPr txBox="1"/>
          <p:nvPr/>
        </p:nvSpPr>
        <p:spPr>
          <a:xfrm>
            <a:off x="4654600" y="7834427"/>
            <a:ext cx="9144000" cy="470578"/>
          </a:xfrm>
          <a:prstGeom prst="rect">
            <a:avLst/>
          </a:prstGeom>
          <a:noFill/>
        </p:spPr>
        <p:txBody>
          <a:bodyPr wrap="square">
            <a:spAutoFit/>
          </a:bodyPr>
          <a:lstStyle/>
          <a:p>
            <a:pPr marL="67945" indent="180340" algn="just">
              <a:lnSpc>
                <a:spcPct val="107000"/>
              </a:lnSpc>
              <a:spcBef>
                <a:spcPts val="505"/>
              </a:spcBef>
              <a:spcAft>
                <a:spcPts val="600"/>
              </a:spcAft>
            </a:pPr>
            <a:r>
              <a:rPr lang="en-US" sz="2400" b="1" dirty="0">
                <a:solidFill>
                  <a:srgbClr val="002060"/>
                </a:solidFill>
                <a:effectLst/>
                <a:latin typeface="#9Slide03 Oswald Light" panose="00000400000000000000" pitchFamily="2" charset="0"/>
                <a:ea typeface="Times" panose="02020603050405020304" pitchFamily="18" charset="0"/>
              </a:rPr>
              <a:t>Liên </a:t>
            </a:r>
            <a:r>
              <a:rPr lang="en-US" sz="2400" b="1" dirty="0" err="1">
                <a:solidFill>
                  <a:srgbClr val="002060"/>
                </a:solidFill>
                <a:effectLst/>
                <a:latin typeface="#9Slide03 Oswald Light" panose="00000400000000000000" pitchFamily="2" charset="0"/>
                <a:ea typeface="Times" panose="02020603050405020304" pitchFamily="18" charset="0"/>
              </a:rPr>
              <a:t>hệ</a:t>
            </a:r>
            <a:r>
              <a:rPr lang="en-US" sz="2400" b="1" dirty="0">
                <a:solidFill>
                  <a:srgbClr val="002060"/>
                </a:solidFill>
                <a:effectLst/>
                <a:latin typeface="#9Slide03 Oswald Light" panose="00000400000000000000" pitchFamily="2" charset="0"/>
                <a:ea typeface="Times" panose="02020603050405020304" pitchFamily="18" charset="0"/>
              </a:rPr>
              <a:t> </a:t>
            </a:r>
            <a:r>
              <a:rPr lang="en-US" sz="2400" b="1" dirty="0" err="1">
                <a:solidFill>
                  <a:srgbClr val="002060"/>
                </a:solidFill>
                <a:effectLst/>
                <a:latin typeface="#9Slide03 Oswald Light" panose="00000400000000000000" pitchFamily="2" charset="0"/>
                <a:ea typeface="Times" panose="02020603050405020304" pitchFamily="18" charset="0"/>
              </a:rPr>
              <a:t>được</a:t>
            </a:r>
            <a:r>
              <a:rPr lang="en-US" sz="2400" b="1" dirty="0">
                <a:solidFill>
                  <a:srgbClr val="002060"/>
                </a:solidFill>
                <a:effectLst/>
                <a:latin typeface="#9Slide03 Oswald Light" panose="00000400000000000000" pitchFamily="2" charset="0"/>
                <a:ea typeface="Times" panose="02020603050405020304" pitchFamily="18" charset="0"/>
              </a:rPr>
              <a:t> </a:t>
            </a:r>
            <a:r>
              <a:rPr lang="en-US" sz="2400" b="1" dirty="0" err="1">
                <a:solidFill>
                  <a:srgbClr val="002060"/>
                </a:solidFill>
                <a:effectLst/>
                <a:latin typeface="#9Slide03 Oswald Light" panose="00000400000000000000" pitchFamily="2" charset="0"/>
                <a:ea typeface="Times" panose="02020603050405020304" pitchFamily="18" charset="0"/>
              </a:rPr>
              <a:t>thực</a:t>
            </a:r>
            <a:r>
              <a:rPr lang="en-US" sz="2400" b="1" dirty="0">
                <a:solidFill>
                  <a:srgbClr val="002060"/>
                </a:solidFill>
                <a:effectLst/>
                <a:latin typeface="#9Slide03 Oswald Light" panose="00000400000000000000" pitchFamily="2" charset="0"/>
                <a:ea typeface="Times" panose="02020603050405020304" pitchFamily="18" charset="0"/>
              </a:rPr>
              <a:t> </a:t>
            </a:r>
            <a:r>
              <a:rPr lang="en-US" sz="2400" b="1" dirty="0" err="1">
                <a:solidFill>
                  <a:srgbClr val="002060"/>
                </a:solidFill>
                <a:effectLst/>
                <a:latin typeface="#9Slide03 Oswald Light" panose="00000400000000000000" pitchFamily="2" charset="0"/>
                <a:ea typeface="Times" panose="02020603050405020304" pitchFamily="18" charset="0"/>
              </a:rPr>
              <a:t>tế</a:t>
            </a:r>
            <a:r>
              <a:rPr lang="en-US" sz="2400" b="1" dirty="0">
                <a:solidFill>
                  <a:srgbClr val="002060"/>
                </a:solidFill>
                <a:effectLst/>
                <a:latin typeface="#9Slide03 Oswald Light" panose="00000400000000000000" pitchFamily="2" charset="0"/>
                <a:ea typeface="Times" panose="02020603050405020304" pitchFamily="18" charset="0"/>
              </a:rPr>
              <a:t> </a:t>
            </a:r>
            <a:r>
              <a:rPr lang="en-US" sz="2400" b="1" dirty="0" err="1">
                <a:solidFill>
                  <a:srgbClr val="002060"/>
                </a:solidFill>
                <a:effectLst/>
                <a:latin typeface="#9Slide03 Oswald Light" panose="00000400000000000000" pitchFamily="2" charset="0"/>
                <a:ea typeface="Times" panose="02020603050405020304" pitchFamily="18" charset="0"/>
              </a:rPr>
              <a:t>địa</a:t>
            </a:r>
            <a:r>
              <a:rPr lang="en-US" sz="2400" b="1" dirty="0">
                <a:solidFill>
                  <a:srgbClr val="002060"/>
                </a:solidFill>
                <a:effectLst/>
                <a:latin typeface="#9Slide03 Oswald Light" panose="00000400000000000000" pitchFamily="2" charset="0"/>
                <a:ea typeface="Times" panose="02020603050405020304" pitchFamily="18" charset="0"/>
              </a:rPr>
              <a:t> </a:t>
            </a:r>
            <a:r>
              <a:rPr lang="en-US" sz="2400" b="1" dirty="0" err="1">
                <a:solidFill>
                  <a:srgbClr val="002060"/>
                </a:solidFill>
                <a:effectLst/>
                <a:latin typeface="#9Slide03 Oswald Light" panose="00000400000000000000" pitchFamily="2" charset="0"/>
                <a:ea typeface="Times" panose="02020603050405020304" pitchFamily="18" charset="0"/>
              </a:rPr>
              <a:t>phương</a:t>
            </a:r>
            <a:r>
              <a:rPr lang="en-US" sz="2400" b="1" dirty="0">
                <a:solidFill>
                  <a:srgbClr val="002060"/>
                </a:solidFill>
                <a:effectLst/>
                <a:latin typeface="#9Slide03 Oswald Light" panose="00000400000000000000" pitchFamily="2" charset="0"/>
                <a:ea typeface="Times" panose="02020603050405020304" pitchFamily="18" charset="0"/>
              </a:rPr>
              <a:t> </a:t>
            </a:r>
            <a:r>
              <a:rPr lang="en-US" sz="2400" b="1" dirty="0" err="1">
                <a:solidFill>
                  <a:srgbClr val="002060"/>
                </a:solidFill>
                <a:effectLst/>
                <a:latin typeface="#9Slide03 Oswald Light" panose="00000400000000000000" pitchFamily="2" charset="0"/>
                <a:ea typeface="Times" panose="02020603050405020304" pitchFamily="18" charset="0"/>
              </a:rPr>
              <a:t>về</a:t>
            </a:r>
            <a:r>
              <a:rPr lang="en-US" sz="2400" b="1" dirty="0">
                <a:solidFill>
                  <a:srgbClr val="002060"/>
                </a:solidFill>
                <a:effectLst/>
                <a:latin typeface="#9Slide03 Oswald Light" panose="00000400000000000000" pitchFamily="2" charset="0"/>
                <a:ea typeface="Times" panose="02020603050405020304" pitchFamily="18" charset="0"/>
              </a:rPr>
              <a:t> </a:t>
            </a:r>
            <a:r>
              <a:rPr lang="en-US" sz="2400" b="1" dirty="0" err="1">
                <a:solidFill>
                  <a:srgbClr val="002060"/>
                </a:solidFill>
                <a:effectLst/>
                <a:latin typeface="#9Slide03 Oswald Light" panose="00000400000000000000" pitchFamily="2" charset="0"/>
                <a:ea typeface="Times" panose="02020603050405020304" pitchFamily="18" charset="0"/>
              </a:rPr>
              <a:t>vấn</a:t>
            </a:r>
            <a:r>
              <a:rPr lang="en-US" sz="2400" b="1" dirty="0">
                <a:solidFill>
                  <a:srgbClr val="002060"/>
                </a:solidFill>
                <a:effectLst/>
                <a:latin typeface="#9Slide03 Oswald Light" panose="00000400000000000000" pitchFamily="2" charset="0"/>
                <a:ea typeface="Times" panose="02020603050405020304" pitchFamily="18" charset="0"/>
              </a:rPr>
              <a:t> </a:t>
            </a:r>
            <a:r>
              <a:rPr lang="en-US" sz="2400" b="1" dirty="0" err="1">
                <a:solidFill>
                  <a:srgbClr val="002060"/>
                </a:solidFill>
                <a:effectLst/>
                <a:latin typeface="#9Slide03 Oswald Light" panose="00000400000000000000" pitchFamily="2" charset="0"/>
                <a:ea typeface="Times" panose="02020603050405020304" pitchFamily="18" charset="0"/>
              </a:rPr>
              <a:t>đề</a:t>
            </a:r>
            <a:r>
              <a:rPr lang="en-US" sz="2400" b="1" dirty="0">
                <a:solidFill>
                  <a:srgbClr val="002060"/>
                </a:solidFill>
                <a:effectLst/>
                <a:latin typeface="#9Slide03 Oswald Light" panose="00000400000000000000" pitchFamily="2" charset="0"/>
                <a:ea typeface="Times" panose="02020603050405020304" pitchFamily="18" charset="0"/>
              </a:rPr>
              <a:t> </a:t>
            </a:r>
            <a:r>
              <a:rPr lang="en-US" sz="2400" b="1" dirty="0" err="1">
                <a:solidFill>
                  <a:srgbClr val="002060"/>
                </a:solidFill>
                <a:effectLst/>
                <a:latin typeface="#9Slide03 Oswald Light" panose="00000400000000000000" pitchFamily="2" charset="0"/>
                <a:ea typeface="Times" panose="02020603050405020304" pitchFamily="18" charset="0"/>
              </a:rPr>
              <a:t>lao</a:t>
            </a:r>
            <a:r>
              <a:rPr lang="en-US" sz="2400" b="1" dirty="0">
                <a:solidFill>
                  <a:srgbClr val="002060"/>
                </a:solidFill>
                <a:effectLst/>
                <a:latin typeface="#9Slide03 Oswald Light" panose="00000400000000000000" pitchFamily="2" charset="0"/>
                <a:ea typeface="Times" panose="02020603050405020304" pitchFamily="18" charset="0"/>
              </a:rPr>
              <a:t> </a:t>
            </a:r>
            <a:r>
              <a:rPr lang="en-US" sz="2400" b="1" dirty="0" err="1">
                <a:solidFill>
                  <a:srgbClr val="002060"/>
                </a:solidFill>
                <a:effectLst/>
                <a:latin typeface="#9Slide03 Oswald Light" panose="00000400000000000000" pitchFamily="2" charset="0"/>
                <a:ea typeface="Times" panose="02020603050405020304" pitchFamily="18" charset="0"/>
              </a:rPr>
              <a:t>động</a:t>
            </a:r>
            <a:r>
              <a:rPr lang="en-US" sz="2400" b="1" dirty="0">
                <a:solidFill>
                  <a:srgbClr val="002060"/>
                </a:solidFill>
                <a:effectLst/>
                <a:latin typeface="#9Slide03 Oswald Light" panose="00000400000000000000" pitchFamily="2" charset="0"/>
                <a:ea typeface="Times" panose="02020603050405020304" pitchFamily="18" charset="0"/>
              </a:rPr>
              <a:t> </a:t>
            </a:r>
            <a:r>
              <a:rPr lang="en-US" sz="2400" b="1" dirty="0" err="1">
                <a:solidFill>
                  <a:srgbClr val="002060"/>
                </a:solidFill>
                <a:effectLst/>
                <a:latin typeface="#9Slide03 Oswald Light" panose="00000400000000000000" pitchFamily="2" charset="0"/>
                <a:ea typeface="Times" panose="02020603050405020304" pitchFamily="18" charset="0"/>
              </a:rPr>
              <a:t>và</a:t>
            </a:r>
            <a:r>
              <a:rPr lang="en-US" sz="2400" b="1" dirty="0">
                <a:solidFill>
                  <a:srgbClr val="002060"/>
                </a:solidFill>
                <a:effectLst/>
                <a:latin typeface="#9Slide03 Oswald Light" panose="00000400000000000000" pitchFamily="2" charset="0"/>
                <a:ea typeface="Times" panose="02020603050405020304" pitchFamily="18" charset="0"/>
              </a:rPr>
              <a:t> </a:t>
            </a:r>
            <a:r>
              <a:rPr lang="en-US" sz="2400" b="1" dirty="0" err="1">
                <a:solidFill>
                  <a:srgbClr val="002060"/>
                </a:solidFill>
                <a:effectLst/>
                <a:latin typeface="#9Slide03 Oswald Light" panose="00000400000000000000" pitchFamily="2" charset="0"/>
                <a:ea typeface="Times" panose="02020603050405020304" pitchFamily="18" charset="0"/>
              </a:rPr>
              <a:t>việc</a:t>
            </a:r>
            <a:r>
              <a:rPr lang="en-US" sz="2400" b="1" dirty="0">
                <a:solidFill>
                  <a:srgbClr val="002060"/>
                </a:solidFill>
                <a:effectLst/>
                <a:latin typeface="#9Slide03 Oswald Light" panose="00000400000000000000" pitchFamily="2" charset="0"/>
                <a:ea typeface="Times" panose="02020603050405020304" pitchFamily="18" charset="0"/>
              </a:rPr>
              <a:t> </a:t>
            </a:r>
            <a:r>
              <a:rPr lang="en-US" sz="2400" b="1" dirty="0" err="1">
                <a:solidFill>
                  <a:srgbClr val="002060"/>
                </a:solidFill>
                <a:effectLst/>
                <a:latin typeface="#9Slide03 Oswald Light" panose="00000400000000000000" pitchFamily="2" charset="0"/>
                <a:ea typeface="Times" panose="02020603050405020304" pitchFamily="18" charset="0"/>
              </a:rPr>
              <a:t>làm</a:t>
            </a:r>
            <a:r>
              <a:rPr lang="en-US" sz="2400" b="1" dirty="0">
                <a:solidFill>
                  <a:srgbClr val="002060"/>
                </a:solidFill>
                <a:effectLst/>
                <a:latin typeface="#9Slide03 Oswald Light" panose="00000400000000000000" pitchFamily="2" charset="0"/>
                <a:ea typeface="Times" panose="02020603050405020304" pitchFamily="18" charset="0"/>
              </a:rPr>
              <a:t>.</a:t>
            </a:r>
            <a:endParaRPr lang="en-US" sz="2400" b="1" dirty="0">
              <a:solidFill>
                <a:srgbClr val="002060"/>
              </a:solidFill>
              <a:effectLst/>
              <a:latin typeface="#9Slide03 Oswald Light" panose="00000400000000000000" pitchFamily="2" charset="0"/>
              <a:ea typeface="Times New Roman" panose="02020603050405020304" pitchFamily="18" charset="0"/>
            </a:endParaRPr>
          </a:p>
        </p:txBody>
      </p:sp>
      <p:pic>
        <p:nvPicPr>
          <p:cNvPr id="40" name="Graphic 39" descr="Construction worker male with solid fill">
            <a:extLst>
              <a:ext uri="{FF2B5EF4-FFF2-40B4-BE49-F238E27FC236}">
                <a16:creationId xmlns:a16="http://schemas.microsoft.com/office/drawing/2014/main" id="{98F623A8-3DFE-61DB-9B5D-5306DD5AFEA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059160" y="4387195"/>
            <a:ext cx="914400" cy="914400"/>
          </a:xfrm>
          <a:prstGeom prst="rect">
            <a:avLst/>
          </a:prstGeom>
        </p:spPr>
      </p:pic>
      <p:pic>
        <p:nvPicPr>
          <p:cNvPr id="42" name="Graphic 41" descr="Bar graph with upward trend with solid fill">
            <a:extLst>
              <a:ext uri="{FF2B5EF4-FFF2-40B4-BE49-F238E27FC236}">
                <a16:creationId xmlns:a16="http://schemas.microsoft.com/office/drawing/2014/main" id="{0AD8E51B-A431-14DE-EFD1-DBC238E8877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112203" y="6229642"/>
            <a:ext cx="738025" cy="738025"/>
          </a:xfrm>
          <a:prstGeom prst="rect">
            <a:avLst/>
          </a:prstGeom>
        </p:spPr>
      </p:pic>
      <p:sp>
        <p:nvSpPr>
          <p:cNvPr id="7" name="Freeform 6">
            <a:extLst>
              <a:ext uri="{FF2B5EF4-FFF2-40B4-BE49-F238E27FC236}">
                <a16:creationId xmlns:a16="http://schemas.microsoft.com/office/drawing/2014/main" id="{2C50D129-23F5-A123-300A-59B82A97E9C4}"/>
              </a:ext>
            </a:extLst>
          </p:cNvPr>
          <p:cNvSpPr/>
          <p:nvPr/>
        </p:nvSpPr>
        <p:spPr>
          <a:xfrm>
            <a:off x="12232422" y="1633386"/>
            <a:ext cx="1045405" cy="937063"/>
          </a:xfrm>
          <a:custGeom>
            <a:avLst/>
            <a:gdLst/>
            <a:ahLst/>
            <a:cxnLst/>
            <a:rect l="l" t="t" r="r" b="b"/>
            <a:pathLst>
              <a:path w="1045405" h="937063">
                <a:moveTo>
                  <a:pt x="0" y="0"/>
                </a:moveTo>
                <a:lnTo>
                  <a:pt x="1045405" y="0"/>
                </a:lnTo>
                <a:lnTo>
                  <a:pt x="1045405" y="937063"/>
                </a:lnTo>
                <a:lnTo>
                  <a:pt x="0" y="937063"/>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dirty="0"/>
          </a:p>
        </p:txBody>
      </p:sp>
      <p:sp>
        <p:nvSpPr>
          <p:cNvPr id="8" name="Freeform 6">
            <a:extLst>
              <a:ext uri="{FF2B5EF4-FFF2-40B4-BE49-F238E27FC236}">
                <a16:creationId xmlns:a16="http://schemas.microsoft.com/office/drawing/2014/main" id="{13AE6AAA-A7BF-C0D7-F3EC-E04D48F3CBFD}"/>
              </a:ext>
            </a:extLst>
          </p:cNvPr>
          <p:cNvSpPr/>
          <p:nvPr/>
        </p:nvSpPr>
        <p:spPr>
          <a:xfrm rot="5672764">
            <a:off x="5167385" y="1508999"/>
            <a:ext cx="1045405" cy="937063"/>
          </a:xfrm>
          <a:custGeom>
            <a:avLst/>
            <a:gdLst/>
            <a:ahLst/>
            <a:cxnLst/>
            <a:rect l="l" t="t" r="r" b="b"/>
            <a:pathLst>
              <a:path w="1045405" h="937063">
                <a:moveTo>
                  <a:pt x="0" y="0"/>
                </a:moveTo>
                <a:lnTo>
                  <a:pt x="1045405" y="0"/>
                </a:lnTo>
                <a:lnTo>
                  <a:pt x="1045405" y="937063"/>
                </a:lnTo>
                <a:lnTo>
                  <a:pt x="0" y="937063"/>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dirty="0"/>
          </a:p>
        </p:txBody>
      </p:sp>
      <p:pic>
        <p:nvPicPr>
          <p:cNvPr id="9" name="Picture 8" descr="A group of people in blue suits&#10;&#10;Description automatically generated">
            <a:extLst>
              <a:ext uri="{FF2B5EF4-FFF2-40B4-BE49-F238E27FC236}">
                <a16:creationId xmlns:a16="http://schemas.microsoft.com/office/drawing/2014/main" id="{A109BCFA-3776-F49D-8B89-30191EF6153E}"/>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081986" y="10477500"/>
            <a:ext cx="1901104" cy="1167171"/>
          </a:xfrm>
          <a:prstGeom prst="rect">
            <a:avLst/>
          </a:prstGeom>
          <a:ln>
            <a:noFill/>
          </a:ln>
          <a:effectLst>
            <a:outerShdw blurRad="292100" dist="139700" dir="2700000" algn="tl" rotWithShape="0">
              <a:srgbClr val="333333">
                <a:alpha val="65000"/>
              </a:srgbClr>
            </a:outerShdw>
          </a:effectLst>
        </p:spPr>
      </p:pic>
      <p:pic>
        <p:nvPicPr>
          <p:cNvPr id="31" name="Picture 30" descr="A cartoon character standing in a circle of arrows&#10;&#10;Description automatically generated">
            <a:extLst>
              <a:ext uri="{FF2B5EF4-FFF2-40B4-BE49-F238E27FC236}">
                <a16:creationId xmlns:a16="http://schemas.microsoft.com/office/drawing/2014/main" id="{5E0805F8-2AB5-26AE-D565-491A4AB01263}"/>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1049000" y="10287000"/>
            <a:ext cx="1323360" cy="1323360"/>
          </a:xfrm>
          <a:prstGeom prst="rect">
            <a:avLst/>
          </a:prstGeom>
          <a:ln>
            <a:noFill/>
          </a:ln>
          <a:effectLst>
            <a:outerShdw blurRad="292100" dist="139700" dir="2700000" algn="tl" rotWithShape="0">
              <a:srgbClr val="333333">
                <a:alpha val="65000"/>
              </a:srgbClr>
            </a:outerShdw>
          </a:effectLst>
        </p:spPr>
      </p:pic>
      <p:pic>
        <p:nvPicPr>
          <p:cNvPr id="32" name="Picture 31" descr="A group of people sitting at a table&#10;&#10;Description automatically generated">
            <a:extLst>
              <a:ext uri="{FF2B5EF4-FFF2-40B4-BE49-F238E27FC236}">
                <a16:creationId xmlns:a16="http://schemas.microsoft.com/office/drawing/2014/main" id="{9B0E8B66-9BEA-3189-D1D0-2CCBD2682E62}"/>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8271463" y="10679311"/>
            <a:ext cx="1018064" cy="763548"/>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1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10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left)">
                                      <p:cBhvr>
                                        <p:cTn id="22" dur="500"/>
                                        <p:tgtEl>
                                          <p:spTgt spid="37"/>
                                        </p:tgtEl>
                                      </p:cBhvr>
                                    </p:animEffect>
                                  </p:childTnLst>
                                </p:cTn>
                              </p:par>
                              <p:par>
                                <p:cTn id="23" presetID="22" presetClass="entr" presetSubtype="8"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B9F0B"/>
        </a:solidFill>
        <a:effectLst/>
      </p:bgPr>
    </p:bg>
    <p:spTree>
      <p:nvGrpSpPr>
        <p:cNvPr id="1" name=""/>
        <p:cNvGrpSpPr/>
        <p:nvPr/>
      </p:nvGrpSpPr>
      <p:grpSpPr>
        <a:xfrm>
          <a:off x="0" y="0"/>
          <a:ext cx="0" cy="0"/>
          <a:chOff x="0" y="0"/>
          <a:chExt cx="0" cy="0"/>
        </a:xfrm>
      </p:grpSpPr>
      <p:grpSp>
        <p:nvGrpSpPr>
          <p:cNvPr id="3" name="Group 3"/>
          <p:cNvGrpSpPr/>
          <p:nvPr/>
        </p:nvGrpSpPr>
        <p:grpSpPr>
          <a:xfrm rot="21490377">
            <a:off x="2189939" y="3190390"/>
            <a:ext cx="3890524" cy="3952562"/>
            <a:chOff x="0" y="0"/>
            <a:chExt cx="4036860" cy="4101232"/>
          </a:xfrm>
        </p:grpSpPr>
        <p:sp>
          <p:nvSpPr>
            <p:cNvPr id="4" name="Freeform 4"/>
            <p:cNvSpPr/>
            <p:nvPr/>
          </p:nvSpPr>
          <p:spPr>
            <a:xfrm>
              <a:off x="10160" y="16510"/>
              <a:ext cx="4014000" cy="4073292"/>
            </a:xfrm>
            <a:custGeom>
              <a:avLst/>
              <a:gdLst/>
              <a:ahLst/>
              <a:cxnLst/>
              <a:rect l="l" t="t" r="r" b="b"/>
              <a:pathLst>
                <a:path w="4014000" h="4073292">
                  <a:moveTo>
                    <a:pt x="4014000" y="4073292"/>
                  </a:moveTo>
                  <a:lnTo>
                    <a:pt x="0" y="4065672"/>
                  </a:lnTo>
                  <a:lnTo>
                    <a:pt x="0" y="1425951"/>
                  </a:lnTo>
                  <a:lnTo>
                    <a:pt x="17780" y="19050"/>
                  </a:lnTo>
                  <a:lnTo>
                    <a:pt x="1999561" y="0"/>
                  </a:lnTo>
                  <a:lnTo>
                    <a:pt x="3994950" y="5080"/>
                  </a:lnTo>
                  <a:close/>
                </a:path>
              </a:pathLst>
            </a:custGeom>
            <a:solidFill>
              <a:srgbClr val="FFFFFF"/>
            </a:solidFill>
          </p:spPr>
          <p:txBody>
            <a:bodyPr/>
            <a:lstStyle/>
            <a:p>
              <a:endParaRPr lang="en-US" dirty="0"/>
            </a:p>
          </p:txBody>
        </p:sp>
        <p:sp>
          <p:nvSpPr>
            <p:cNvPr id="5" name="Freeform 5"/>
            <p:cNvSpPr/>
            <p:nvPr/>
          </p:nvSpPr>
          <p:spPr>
            <a:xfrm>
              <a:off x="-3810" y="0"/>
              <a:ext cx="4043210" cy="4099962"/>
            </a:xfrm>
            <a:custGeom>
              <a:avLst/>
              <a:gdLst/>
              <a:ahLst/>
              <a:cxnLst/>
              <a:rect l="l" t="t" r="r" b="b"/>
              <a:pathLst>
                <a:path w="4043210" h="4099962">
                  <a:moveTo>
                    <a:pt x="4008920" y="21590"/>
                  </a:moveTo>
                  <a:cubicBezTo>
                    <a:pt x="4010190" y="34290"/>
                    <a:pt x="4010190" y="44450"/>
                    <a:pt x="4011460" y="54610"/>
                  </a:cubicBezTo>
                  <a:cubicBezTo>
                    <a:pt x="4014000" y="125830"/>
                    <a:pt x="4015270" y="214877"/>
                    <a:pt x="4017810" y="300744"/>
                  </a:cubicBezTo>
                  <a:cubicBezTo>
                    <a:pt x="4017810" y="424775"/>
                    <a:pt x="4030510" y="2870402"/>
                    <a:pt x="4036860" y="2994432"/>
                  </a:cubicBezTo>
                  <a:cubicBezTo>
                    <a:pt x="4043210" y="3182068"/>
                    <a:pt x="4039400" y="3372884"/>
                    <a:pt x="4039400" y="3560519"/>
                  </a:cubicBezTo>
                  <a:cubicBezTo>
                    <a:pt x="4039400" y="3725894"/>
                    <a:pt x="4040670" y="3878547"/>
                    <a:pt x="4041940" y="4039002"/>
                  </a:cubicBezTo>
                  <a:cubicBezTo>
                    <a:pt x="4041940" y="4060592"/>
                    <a:pt x="4041940" y="4074562"/>
                    <a:pt x="4041940" y="4098692"/>
                  </a:cubicBezTo>
                  <a:cubicBezTo>
                    <a:pt x="4019080" y="4098692"/>
                    <a:pt x="3998760" y="4099962"/>
                    <a:pt x="3970887" y="4098692"/>
                  </a:cubicBezTo>
                  <a:cubicBezTo>
                    <a:pt x="3768294" y="4093612"/>
                    <a:pt x="3562585" y="4099962"/>
                    <a:pt x="3359992" y="4094882"/>
                  </a:cubicBezTo>
                  <a:cubicBezTo>
                    <a:pt x="3238437" y="4091072"/>
                    <a:pt x="3119998" y="4093612"/>
                    <a:pt x="2998443" y="4091072"/>
                  </a:cubicBezTo>
                  <a:cubicBezTo>
                    <a:pt x="2942340" y="4089802"/>
                    <a:pt x="2886238" y="4088532"/>
                    <a:pt x="2830135" y="4087262"/>
                  </a:cubicBezTo>
                  <a:cubicBezTo>
                    <a:pt x="2795850" y="4087262"/>
                    <a:pt x="2764682" y="4088532"/>
                    <a:pt x="2730397" y="4088532"/>
                  </a:cubicBezTo>
                  <a:cubicBezTo>
                    <a:pt x="2643126" y="4087262"/>
                    <a:pt x="2403132" y="4088532"/>
                    <a:pt x="2315862" y="4087262"/>
                  </a:cubicBezTo>
                  <a:cubicBezTo>
                    <a:pt x="2253525" y="4085992"/>
                    <a:pt x="1006802" y="4094882"/>
                    <a:pt x="944466" y="4093612"/>
                  </a:cubicBezTo>
                  <a:cubicBezTo>
                    <a:pt x="928882" y="4093612"/>
                    <a:pt x="910181" y="4094882"/>
                    <a:pt x="894597" y="4094882"/>
                  </a:cubicBezTo>
                  <a:cubicBezTo>
                    <a:pt x="857195" y="4094882"/>
                    <a:pt x="822910" y="4096152"/>
                    <a:pt x="785509" y="4096152"/>
                  </a:cubicBezTo>
                  <a:cubicBezTo>
                    <a:pt x="692004" y="4096152"/>
                    <a:pt x="601617" y="4094882"/>
                    <a:pt x="508113" y="4093612"/>
                  </a:cubicBezTo>
                  <a:cubicBezTo>
                    <a:pt x="452010" y="4092342"/>
                    <a:pt x="395907" y="4091072"/>
                    <a:pt x="342922" y="4089802"/>
                  </a:cubicBezTo>
                  <a:cubicBezTo>
                    <a:pt x="243184" y="4088532"/>
                    <a:pt x="143446" y="4087262"/>
                    <a:pt x="48260" y="4087262"/>
                  </a:cubicBezTo>
                  <a:cubicBezTo>
                    <a:pt x="38100" y="4087262"/>
                    <a:pt x="29210" y="4087262"/>
                    <a:pt x="19050" y="4085992"/>
                  </a:cubicBezTo>
                  <a:cubicBezTo>
                    <a:pt x="10160" y="4084722"/>
                    <a:pt x="5080" y="4078372"/>
                    <a:pt x="7620" y="4069482"/>
                  </a:cubicBezTo>
                  <a:cubicBezTo>
                    <a:pt x="16510" y="4037560"/>
                    <a:pt x="12700" y="3958053"/>
                    <a:pt x="11430" y="3875366"/>
                  </a:cubicBezTo>
                  <a:cubicBezTo>
                    <a:pt x="10160" y="3706812"/>
                    <a:pt x="6350" y="3541438"/>
                    <a:pt x="7620" y="3372884"/>
                  </a:cubicBezTo>
                  <a:cubicBezTo>
                    <a:pt x="5080" y="3162986"/>
                    <a:pt x="0" y="564707"/>
                    <a:pt x="7620" y="351629"/>
                  </a:cubicBezTo>
                  <a:cubicBezTo>
                    <a:pt x="8890" y="310285"/>
                    <a:pt x="7620" y="265761"/>
                    <a:pt x="8890" y="224418"/>
                  </a:cubicBezTo>
                  <a:cubicBezTo>
                    <a:pt x="10160" y="157632"/>
                    <a:pt x="12700" y="84486"/>
                    <a:pt x="13970" y="44450"/>
                  </a:cubicBezTo>
                  <a:cubicBezTo>
                    <a:pt x="13970" y="41910"/>
                    <a:pt x="15240" y="39370"/>
                    <a:pt x="16510" y="38100"/>
                  </a:cubicBezTo>
                  <a:cubicBezTo>
                    <a:pt x="38100" y="35560"/>
                    <a:pt x="65526" y="30480"/>
                    <a:pt x="115395" y="29210"/>
                  </a:cubicBezTo>
                  <a:cubicBezTo>
                    <a:pt x="199549" y="25400"/>
                    <a:pt x="283702" y="22860"/>
                    <a:pt x="370973" y="20320"/>
                  </a:cubicBezTo>
                  <a:cubicBezTo>
                    <a:pt x="430192" y="17780"/>
                    <a:pt x="489412" y="16510"/>
                    <a:pt x="545514" y="13970"/>
                  </a:cubicBezTo>
                  <a:cubicBezTo>
                    <a:pt x="601617" y="11430"/>
                    <a:pt x="660836" y="8890"/>
                    <a:pt x="716939" y="8890"/>
                  </a:cubicBezTo>
                  <a:cubicBezTo>
                    <a:pt x="779275" y="7620"/>
                    <a:pt x="841611" y="10160"/>
                    <a:pt x="903947" y="8890"/>
                  </a:cubicBezTo>
                  <a:cubicBezTo>
                    <a:pt x="981868" y="8890"/>
                    <a:pt x="2393782" y="6350"/>
                    <a:pt x="2471702" y="5080"/>
                  </a:cubicBezTo>
                  <a:cubicBezTo>
                    <a:pt x="2546505" y="3810"/>
                    <a:pt x="2621309" y="2540"/>
                    <a:pt x="2699229" y="2540"/>
                  </a:cubicBezTo>
                  <a:cubicBezTo>
                    <a:pt x="2827018" y="1270"/>
                    <a:pt x="2951691" y="0"/>
                    <a:pt x="3079480" y="0"/>
                  </a:cubicBezTo>
                  <a:cubicBezTo>
                    <a:pt x="3132466" y="0"/>
                    <a:pt x="3188568" y="2540"/>
                    <a:pt x="3241554" y="2540"/>
                  </a:cubicBezTo>
                  <a:cubicBezTo>
                    <a:pt x="3388044" y="3810"/>
                    <a:pt x="3537650" y="5080"/>
                    <a:pt x="3684141" y="7620"/>
                  </a:cubicBezTo>
                  <a:cubicBezTo>
                    <a:pt x="3762061" y="8890"/>
                    <a:pt x="3839981" y="12700"/>
                    <a:pt x="3917901" y="16510"/>
                  </a:cubicBezTo>
                  <a:cubicBezTo>
                    <a:pt x="3936602" y="16510"/>
                    <a:pt x="3955303" y="16510"/>
                    <a:pt x="3970887" y="16510"/>
                  </a:cubicBezTo>
                  <a:cubicBezTo>
                    <a:pt x="3989870" y="17780"/>
                    <a:pt x="3998760" y="20320"/>
                    <a:pt x="4008920" y="21590"/>
                  </a:cubicBezTo>
                  <a:close/>
                  <a:moveTo>
                    <a:pt x="4019080" y="4082182"/>
                  </a:moveTo>
                  <a:cubicBezTo>
                    <a:pt x="4020350" y="4065672"/>
                    <a:pt x="4021620" y="4052972"/>
                    <a:pt x="4021620" y="4040272"/>
                  </a:cubicBezTo>
                  <a:cubicBezTo>
                    <a:pt x="4020350" y="3862645"/>
                    <a:pt x="4019080" y="3694091"/>
                    <a:pt x="4019080" y="3512816"/>
                  </a:cubicBezTo>
                  <a:cubicBezTo>
                    <a:pt x="4019080" y="3430129"/>
                    <a:pt x="4021620" y="3347442"/>
                    <a:pt x="4020350" y="3264755"/>
                  </a:cubicBezTo>
                  <a:cubicBezTo>
                    <a:pt x="4020350" y="3188428"/>
                    <a:pt x="4019080" y="3108921"/>
                    <a:pt x="4017810" y="3032595"/>
                  </a:cubicBezTo>
                  <a:cubicBezTo>
                    <a:pt x="4012730" y="2914925"/>
                    <a:pt x="4001300" y="478839"/>
                    <a:pt x="4001300" y="361170"/>
                  </a:cubicBezTo>
                  <a:cubicBezTo>
                    <a:pt x="3998760" y="262581"/>
                    <a:pt x="3996220" y="160813"/>
                    <a:pt x="3993680" y="63500"/>
                  </a:cubicBezTo>
                  <a:cubicBezTo>
                    <a:pt x="3992410" y="44450"/>
                    <a:pt x="3991140" y="43180"/>
                    <a:pt x="3961537" y="41910"/>
                  </a:cubicBezTo>
                  <a:cubicBezTo>
                    <a:pt x="3952186" y="41910"/>
                    <a:pt x="3945953" y="41910"/>
                    <a:pt x="3936602" y="40640"/>
                  </a:cubicBezTo>
                  <a:cubicBezTo>
                    <a:pt x="3858682" y="36830"/>
                    <a:pt x="3777645" y="31750"/>
                    <a:pt x="3699725" y="30480"/>
                  </a:cubicBezTo>
                  <a:cubicBezTo>
                    <a:pt x="3509599" y="26670"/>
                    <a:pt x="3316357" y="25400"/>
                    <a:pt x="3126232" y="22860"/>
                  </a:cubicBezTo>
                  <a:cubicBezTo>
                    <a:pt x="3098181" y="22860"/>
                    <a:pt x="3067013" y="22860"/>
                    <a:pt x="3038961" y="22860"/>
                  </a:cubicBezTo>
                  <a:cubicBezTo>
                    <a:pt x="2992209" y="22860"/>
                    <a:pt x="2945457" y="22860"/>
                    <a:pt x="2901822" y="22860"/>
                  </a:cubicBezTo>
                  <a:cubicBezTo>
                    <a:pt x="2802084" y="22860"/>
                    <a:pt x="2702346" y="22860"/>
                    <a:pt x="2605725" y="24130"/>
                  </a:cubicBezTo>
                  <a:cubicBezTo>
                    <a:pt x="2521571" y="25400"/>
                    <a:pt x="1103423" y="29210"/>
                    <a:pt x="1019269" y="29210"/>
                  </a:cubicBezTo>
                  <a:cubicBezTo>
                    <a:pt x="882130" y="29210"/>
                    <a:pt x="744990" y="26670"/>
                    <a:pt x="607851" y="33020"/>
                  </a:cubicBezTo>
                  <a:cubicBezTo>
                    <a:pt x="536164" y="36830"/>
                    <a:pt x="467594" y="36830"/>
                    <a:pt x="399024" y="38100"/>
                  </a:cubicBezTo>
                  <a:cubicBezTo>
                    <a:pt x="280586" y="41910"/>
                    <a:pt x="162147" y="45720"/>
                    <a:pt x="49530" y="50800"/>
                  </a:cubicBezTo>
                  <a:cubicBezTo>
                    <a:pt x="36830" y="50800"/>
                    <a:pt x="34290" y="53340"/>
                    <a:pt x="33020" y="74945"/>
                  </a:cubicBezTo>
                  <a:cubicBezTo>
                    <a:pt x="31750" y="132190"/>
                    <a:pt x="31750" y="189435"/>
                    <a:pt x="30480" y="246680"/>
                  </a:cubicBezTo>
                  <a:cubicBezTo>
                    <a:pt x="29210" y="342088"/>
                    <a:pt x="26670" y="434316"/>
                    <a:pt x="25400" y="529724"/>
                  </a:cubicBezTo>
                  <a:cubicBezTo>
                    <a:pt x="20320" y="631492"/>
                    <a:pt x="26670" y="3118462"/>
                    <a:pt x="29210" y="3220231"/>
                  </a:cubicBezTo>
                  <a:cubicBezTo>
                    <a:pt x="29210" y="3328360"/>
                    <a:pt x="29210" y="3439670"/>
                    <a:pt x="30480" y="3547799"/>
                  </a:cubicBezTo>
                  <a:cubicBezTo>
                    <a:pt x="30480" y="3627305"/>
                    <a:pt x="33020" y="3706812"/>
                    <a:pt x="33020" y="3786319"/>
                  </a:cubicBezTo>
                  <a:cubicBezTo>
                    <a:pt x="33020" y="3872186"/>
                    <a:pt x="33020" y="3958053"/>
                    <a:pt x="31750" y="4040272"/>
                  </a:cubicBezTo>
                  <a:cubicBezTo>
                    <a:pt x="31750" y="4044082"/>
                    <a:pt x="31750" y="4046622"/>
                    <a:pt x="31750" y="4050432"/>
                  </a:cubicBezTo>
                  <a:cubicBezTo>
                    <a:pt x="31750" y="4060592"/>
                    <a:pt x="35560" y="4064402"/>
                    <a:pt x="44450" y="4064402"/>
                  </a:cubicBezTo>
                  <a:cubicBezTo>
                    <a:pt x="71759" y="4064402"/>
                    <a:pt x="115395" y="4065672"/>
                    <a:pt x="155913" y="4065672"/>
                  </a:cubicBezTo>
                  <a:cubicBezTo>
                    <a:pt x="215133" y="4065672"/>
                    <a:pt x="277469" y="4063132"/>
                    <a:pt x="336688" y="4065672"/>
                  </a:cubicBezTo>
                  <a:cubicBezTo>
                    <a:pt x="433309" y="4069482"/>
                    <a:pt x="529930" y="4072022"/>
                    <a:pt x="626551" y="4070752"/>
                  </a:cubicBezTo>
                  <a:cubicBezTo>
                    <a:pt x="688888" y="4069482"/>
                    <a:pt x="748107" y="4072022"/>
                    <a:pt x="810443" y="4072022"/>
                  </a:cubicBezTo>
                  <a:cubicBezTo>
                    <a:pt x="900831" y="4072022"/>
                    <a:pt x="991218" y="4070752"/>
                    <a:pt x="1081605" y="4072022"/>
                  </a:cubicBezTo>
                  <a:cubicBezTo>
                    <a:pt x="1215628" y="4073292"/>
                    <a:pt x="2686762" y="4063132"/>
                    <a:pt x="2823901" y="4065672"/>
                  </a:cubicBezTo>
                  <a:cubicBezTo>
                    <a:pt x="2883121" y="4066942"/>
                    <a:pt x="2942340" y="4068212"/>
                    <a:pt x="2998443" y="4068212"/>
                  </a:cubicBezTo>
                  <a:cubicBezTo>
                    <a:pt x="3101297" y="4070752"/>
                    <a:pt x="3201035" y="4066942"/>
                    <a:pt x="3303890" y="4070752"/>
                  </a:cubicBezTo>
                  <a:cubicBezTo>
                    <a:pt x="3388044" y="4073292"/>
                    <a:pt x="3472198" y="4073292"/>
                    <a:pt x="3556352" y="4075832"/>
                  </a:cubicBezTo>
                  <a:cubicBezTo>
                    <a:pt x="3681024" y="4079642"/>
                    <a:pt x="3805696" y="4082182"/>
                    <a:pt x="3930368" y="4083452"/>
                  </a:cubicBezTo>
                  <a:cubicBezTo>
                    <a:pt x="3977121" y="4083452"/>
                    <a:pt x="3998760" y="4082182"/>
                    <a:pt x="4019080" y="4082182"/>
                  </a:cubicBezTo>
                  <a:close/>
                </a:path>
              </a:pathLst>
            </a:custGeom>
            <a:solidFill>
              <a:srgbClr val="FFFFFF"/>
            </a:solidFill>
          </p:spPr>
          <p:txBody>
            <a:bodyPr/>
            <a:lstStyle/>
            <a:p>
              <a:endParaRPr lang="en-US"/>
            </a:p>
          </p:txBody>
        </p:sp>
      </p:grpSp>
      <p:grpSp>
        <p:nvGrpSpPr>
          <p:cNvPr id="9" name="Group 9"/>
          <p:cNvGrpSpPr/>
          <p:nvPr/>
        </p:nvGrpSpPr>
        <p:grpSpPr>
          <a:xfrm>
            <a:off x="7637318" y="3187924"/>
            <a:ext cx="3890524" cy="3952562"/>
            <a:chOff x="0" y="0"/>
            <a:chExt cx="4036860" cy="4101232"/>
          </a:xfrm>
        </p:grpSpPr>
        <p:sp>
          <p:nvSpPr>
            <p:cNvPr id="10" name="Freeform 10"/>
            <p:cNvSpPr/>
            <p:nvPr/>
          </p:nvSpPr>
          <p:spPr>
            <a:xfrm>
              <a:off x="10160" y="16510"/>
              <a:ext cx="4014000" cy="4073292"/>
            </a:xfrm>
            <a:custGeom>
              <a:avLst/>
              <a:gdLst/>
              <a:ahLst/>
              <a:cxnLst/>
              <a:rect l="l" t="t" r="r" b="b"/>
              <a:pathLst>
                <a:path w="4014000" h="4073292">
                  <a:moveTo>
                    <a:pt x="4014000" y="4073292"/>
                  </a:moveTo>
                  <a:lnTo>
                    <a:pt x="0" y="4065672"/>
                  </a:lnTo>
                  <a:lnTo>
                    <a:pt x="0" y="1425951"/>
                  </a:lnTo>
                  <a:lnTo>
                    <a:pt x="17780" y="19050"/>
                  </a:lnTo>
                  <a:lnTo>
                    <a:pt x="1999561" y="0"/>
                  </a:lnTo>
                  <a:lnTo>
                    <a:pt x="3994950" y="5080"/>
                  </a:lnTo>
                  <a:close/>
                </a:path>
              </a:pathLst>
            </a:custGeom>
            <a:solidFill>
              <a:srgbClr val="FFFFFF"/>
            </a:solidFill>
          </p:spPr>
          <p:txBody>
            <a:bodyPr/>
            <a:lstStyle/>
            <a:p>
              <a:endParaRPr lang="en-US" dirty="0"/>
            </a:p>
          </p:txBody>
        </p:sp>
        <p:sp>
          <p:nvSpPr>
            <p:cNvPr id="11" name="Freeform 11"/>
            <p:cNvSpPr/>
            <p:nvPr/>
          </p:nvSpPr>
          <p:spPr>
            <a:xfrm>
              <a:off x="-3810" y="0"/>
              <a:ext cx="4043210" cy="4099962"/>
            </a:xfrm>
            <a:custGeom>
              <a:avLst/>
              <a:gdLst/>
              <a:ahLst/>
              <a:cxnLst/>
              <a:rect l="l" t="t" r="r" b="b"/>
              <a:pathLst>
                <a:path w="4043210" h="4099962">
                  <a:moveTo>
                    <a:pt x="4008920" y="21590"/>
                  </a:moveTo>
                  <a:cubicBezTo>
                    <a:pt x="4010190" y="34290"/>
                    <a:pt x="4010190" y="44450"/>
                    <a:pt x="4011460" y="54610"/>
                  </a:cubicBezTo>
                  <a:cubicBezTo>
                    <a:pt x="4014000" y="125830"/>
                    <a:pt x="4015270" y="214877"/>
                    <a:pt x="4017810" y="300744"/>
                  </a:cubicBezTo>
                  <a:cubicBezTo>
                    <a:pt x="4017810" y="424775"/>
                    <a:pt x="4030510" y="2870402"/>
                    <a:pt x="4036860" y="2994432"/>
                  </a:cubicBezTo>
                  <a:cubicBezTo>
                    <a:pt x="4043210" y="3182068"/>
                    <a:pt x="4039400" y="3372884"/>
                    <a:pt x="4039400" y="3560519"/>
                  </a:cubicBezTo>
                  <a:cubicBezTo>
                    <a:pt x="4039400" y="3725894"/>
                    <a:pt x="4040670" y="3878547"/>
                    <a:pt x="4041940" y="4039002"/>
                  </a:cubicBezTo>
                  <a:cubicBezTo>
                    <a:pt x="4041940" y="4060592"/>
                    <a:pt x="4041940" y="4074562"/>
                    <a:pt x="4041940" y="4098692"/>
                  </a:cubicBezTo>
                  <a:cubicBezTo>
                    <a:pt x="4019080" y="4098692"/>
                    <a:pt x="3998760" y="4099962"/>
                    <a:pt x="3970887" y="4098692"/>
                  </a:cubicBezTo>
                  <a:cubicBezTo>
                    <a:pt x="3768294" y="4093612"/>
                    <a:pt x="3562585" y="4099962"/>
                    <a:pt x="3359992" y="4094882"/>
                  </a:cubicBezTo>
                  <a:cubicBezTo>
                    <a:pt x="3238437" y="4091072"/>
                    <a:pt x="3119998" y="4093612"/>
                    <a:pt x="2998443" y="4091072"/>
                  </a:cubicBezTo>
                  <a:cubicBezTo>
                    <a:pt x="2942340" y="4089802"/>
                    <a:pt x="2886238" y="4088532"/>
                    <a:pt x="2830135" y="4087262"/>
                  </a:cubicBezTo>
                  <a:cubicBezTo>
                    <a:pt x="2795850" y="4087262"/>
                    <a:pt x="2764682" y="4088532"/>
                    <a:pt x="2730397" y="4088532"/>
                  </a:cubicBezTo>
                  <a:cubicBezTo>
                    <a:pt x="2643126" y="4087262"/>
                    <a:pt x="2403132" y="4088532"/>
                    <a:pt x="2315862" y="4087262"/>
                  </a:cubicBezTo>
                  <a:cubicBezTo>
                    <a:pt x="2253525" y="4085992"/>
                    <a:pt x="1006802" y="4094882"/>
                    <a:pt x="944466" y="4093612"/>
                  </a:cubicBezTo>
                  <a:cubicBezTo>
                    <a:pt x="928882" y="4093612"/>
                    <a:pt x="910181" y="4094882"/>
                    <a:pt x="894597" y="4094882"/>
                  </a:cubicBezTo>
                  <a:cubicBezTo>
                    <a:pt x="857195" y="4094882"/>
                    <a:pt x="822910" y="4096152"/>
                    <a:pt x="785509" y="4096152"/>
                  </a:cubicBezTo>
                  <a:cubicBezTo>
                    <a:pt x="692004" y="4096152"/>
                    <a:pt x="601617" y="4094882"/>
                    <a:pt x="508113" y="4093612"/>
                  </a:cubicBezTo>
                  <a:cubicBezTo>
                    <a:pt x="452010" y="4092342"/>
                    <a:pt x="395907" y="4091072"/>
                    <a:pt x="342922" y="4089802"/>
                  </a:cubicBezTo>
                  <a:cubicBezTo>
                    <a:pt x="243184" y="4088532"/>
                    <a:pt x="143446" y="4087262"/>
                    <a:pt x="48260" y="4087262"/>
                  </a:cubicBezTo>
                  <a:cubicBezTo>
                    <a:pt x="38100" y="4087262"/>
                    <a:pt x="29210" y="4087262"/>
                    <a:pt x="19050" y="4085992"/>
                  </a:cubicBezTo>
                  <a:cubicBezTo>
                    <a:pt x="10160" y="4084722"/>
                    <a:pt x="5080" y="4078372"/>
                    <a:pt x="7620" y="4069482"/>
                  </a:cubicBezTo>
                  <a:cubicBezTo>
                    <a:pt x="16510" y="4037560"/>
                    <a:pt x="12700" y="3958053"/>
                    <a:pt x="11430" y="3875366"/>
                  </a:cubicBezTo>
                  <a:cubicBezTo>
                    <a:pt x="10160" y="3706812"/>
                    <a:pt x="6350" y="3541438"/>
                    <a:pt x="7620" y="3372884"/>
                  </a:cubicBezTo>
                  <a:cubicBezTo>
                    <a:pt x="5080" y="3162986"/>
                    <a:pt x="0" y="564707"/>
                    <a:pt x="7620" y="351629"/>
                  </a:cubicBezTo>
                  <a:cubicBezTo>
                    <a:pt x="8890" y="310285"/>
                    <a:pt x="7620" y="265761"/>
                    <a:pt x="8890" y="224418"/>
                  </a:cubicBezTo>
                  <a:cubicBezTo>
                    <a:pt x="10160" y="157632"/>
                    <a:pt x="12700" y="84486"/>
                    <a:pt x="13970" y="44450"/>
                  </a:cubicBezTo>
                  <a:cubicBezTo>
                    <a:pt x="13970" y="41910"/>
                    <a:pt x="15240" y="39370"/>
                    <a:pt x="16510" y="38100"/>
                  </a:cubicBezTo>
                  <a:cubicBezTo>
                    <a:pt x="38100" y="35560"/>
                    <a:pt x="65526" y="30480"/>
                    <a:pt x="115395" y="29210"/>
                  </a:cubicBezTo>
                  <a:cubicBezTo>
                    <a:pt x="199549" y="25400"/>
                    <a:pt x="283702" y="22860"/>
                    <a:pt x="370973" y="20320"/>
                  </a:cubicBezTo>
                  <a:cubicBezTo>
                    <a:pt x="430192" y="17780"/>
                    <a:pt x="489412" y="16510"/>
                    <a:pt x="545514" y="13970"/>
                  </a:cubicBezTo>
                  <a:cubicBezTo>
                    <a:pt x="601617" y="11430"/>
                    <a:pt x="660836" y="8890"/>
                    <a:pt x="716939" y="8890"/>
                  </a:cubicBezTo>
                  <a:cubicBezTo>
                    <a:pt x="779275" y="7620"/>
                    <a:pt x="841611" y="10160"/>
                    <a:pt x="903947" y="8890"/>
                  </a:cubicBezTo>
                  <a:cubicBezTo>
                    <a:pt x="981868" y="8890"/>
                    <a:pt x="2393782" y="6350"/>
                    <a:pt x="2471702" y="5080"/>
                  </a:cubicBezTo>
                  <a:cubicBezTo>
                    <a:pt x="2546505" y="3810"/>
                    <a:pt x="2621309" y="2540"/>
                    <a:pt x="2699229" y="2540"/>
                  </a:cubicBezTo>
                  <a:cubicBezTo>
                    <a:pt x="2827018" y="1270"/>
                    <a:pt x="2951691" y="0"/>
                    <a:pt x="3079480" y="0"/>
                  </a:cubicBezTo>
                  <a:cubicBezTo>
                    <a:pt x="3132466" y="0"/>
                    <a:pt x="3188568" y="2540"/>
                    <a:pt x="3241554" y="2540"/>
                  </a:cubicBezTo>
                  <a:cubicBezTo>
                    <a:pt x="3388044" y="3810"/>
                    <a:pt x="3537650" y="5080"/>
                    <a:pt x="3684141" y="7620"/>
                  </a:cubicBezTo>
                  <a:cubicBezTo>
                    <a:pt x="3762061" y="8890"/>
                    <a:pt x="3839981" y="12700"/>
                    <a:pt x="3917901" y="16510"/>
                  </a:cubicBezTo>
                  <a:cubicBezTo>
                    <a:pt x="3936602" y="16510"/>
                    <a:pt x="3955303" y="16510"/>
                    <a:pt x="3970887" y="16510"/>
                  </a:cubicBezTo>
                  <a:cubicBezTo>
                    <a:pt x="3989870" y="17780"/>
                    <a:pt x="3998760" y="20320"/>
                    <a:pt x="4008920" y="21590"/>
                  </a:cubicBezTo>
                  <a:close/>
                  <a:moveTo>
                    <a:pt x="4019080" y="4082182"/>
                  </a:moveTo>
                  <a:cubicBezTo>
                    <a:pt x="4020350" y="4065672"/>
                    <a:pt x="4021620" y="4052972"/>
                    <a:pt x="4021620" y="4040272"/>
                  </a:cubicBezTo>
                  <a:cubicBezTo>
                    <a:pt x="4020350" y="3862645"/>
                    <a:pt x="4019080" y="3694091"/>
                    <a:pt x="4019080" y="3512816"/>
                  </a:cubicBezTo>
                  <a:cubicBezTo>
                    <a:pt x="4019080" y="3430129"/>
                    <a:pt x="4021620" y="3347442"/>
                    <a:pt x="4020350" y="3264755"/>
                  </a:cubicBezTo>
                  <a:cubicBezTo>
                    <a:pt x="4020350" y="3188428"/>
                    <a:pt x="4019080" y="3108921"/>
                    <a:pt x="4017810" y="3032595"/>
                  </a:cubicBezTo>
                  <a:cubicBezTo>
                    <a:pt x="4012730" y="2914925"/>
                    <a:pt x="4001300" y="478839"/>
                    <a:pt x="4001300" y="361170"/>
                  </a:cubicBezTo>
                  <a:cubicBezTo>
                    <a:pt x="3998760" y="262581"/>
                    <a:pt x="3996220" y="160813"/>
                    <a:pt x="3993680" y="63500"/>
                  </a:cubicBezTo>
                  <a:cubicBezTo>
                    <a:pt x="3992410" y="44450"/>
                    <a:pt x="3991140" y="43180"/>
                    <a:pt x="3961537" y="41910"/>
                  </a:cubicBezTo>
                  <a:cubicBezTo>
                    <a:pt x="3952186" y="41910"/>
                    <a:pt x="3945953" y="41910"/>
                    <a:pt x="3936602" y="40640"/>
                  </a:cubicBezTo>
                  <a:cubicBezTo>
                    <a:pt x="3858682" y="36830"/>
                    <a:pt x="3777645" y="31750"/>
                    <a:pt x="3699725" y="30480"/>
                  </a:cubicBezTo>
                  <a:cubicBezTo>
                    <a:pt x="3509599" y="26670"/>
                    <a:pt x="3316357" y="25400"/>
                    <a:pt x="3126232" y="22860"/>
                  </a:cubicBezTo>
                  <a:cubicBezTo>
                    <a:pt x="3098181" y="22860"/>
                    <a:pt x="3067013" y="22860"/>
                    <a:pt x="3038961" y="22860"/>
                  </a:cubicBezTo>
                  <a:cubicBezTo>
                    <a:pt x="2992209" y="22860"/>
                    <a:pt x="2945457" y="22860"/>
                    <a:pt x="2901822" y="22860"/>
                  </a:cubicBezTo>
                  <a:cubicBezTo>
                    <a:pt x="2802084" y="22860"/>
                    <a:pt x="2702346" y="22860"/>
                    <a:pt x="2605725" y="24130"/>
                  </a:cubicBezTo>
                  <a:cubicBezTo>
                    <a:pt x="2521571" y="25400"/>
                    <a:pt x="1103423" y="29210"/>
                    <a:pt x="1019269" y="29210"/>
                  </a:cubicBezTo>
                  <a:cubicBezTo>
                    <a:pt x="882130" y="29210"/>
                    <a:pt x="744990" y="26670"/>
                    <a:pt x="607851" y="33020"/>
                  </a:cubicBezTo>
                  <a:cubicBezTo>
                    <a:pt x="536164" y="36830"/>
                    <a:pt x="467594" y="36830"/>
                    <a:pt x="399024" y="38100"/>
                  </a:cubicBezTo>
                  <a:cubicBezTo>
                    <a:pt x="280586" y="41910"/>
                    <a:pt x="162147" y="45720"/>
                    <a:pt x="49530" y="50800"/>
                  </a:cubicBezTo>
                  <a:cubicBezTo>
                    <a:pt x="36830" y="50800"/>
                    <a:pt x="34290" y="53340"/>
                    <a:pt x="33020" y="74945"/>
                  </a:cubicBezTo>
                  <a:cubicBezTo>
                    <a:pt x="31750" y="132190"/>
                    <a:pt x="31750" y="189435"/>
                    <a:pt x="30480" y="246680"/>
                  </a:cubicBezTo>
                  <a:cubicBezTo>
                    <a:pt x="29210" y="342088"/>
                    <a:pt x="26670" y="434316"/>
                    <a:pt x="25400" y="529724"/>
                  </a:cubicBezTo>
                  <a:cubicBezTo>
                    <a:pt x="20320" y="631492"/>
                    <a:pt x="26670" y="3118462"/>
                    <a:pt x="29210" y="3220231"/>
                  </a:cubicBezTo>
                  <a:cubicBezTo>
                    <a:pt x="29210" y="3328360"/>
                    <a:pt x="29210" y="3439670"/>
                    <a:pt x="30480" y="3547799"/>
                  </a:cubicBezTo>
                  <a:cubicBezTo>
                    <a:pt x="30480" y="3627305"/>
                    <a:pt x="33020" y="3706812"/>
                    <a:pt x="33020" y="3786319"/>
                  </a:cubicBezTo>
                  <a:cubicBezTo>
                    <a:pt x="33020" y="3872186"/>
                    <a:pt x="33020" y="3958053"/>
                    <a:pt x="31750" y="4040272"/>
                  </a:cubicBezTo>
                  <a:cubicBezTo>
                    <a:pt x="31750" y="4044082"/>
                    <a:pt x="31750" y="4046622"/>
                    <a:pt x="31750" y="4050432"/>
                  </a:cubicBezTo>
                  <a:cubicBezTo>
                    <a:pt x="31750" y="4060592"/>
                    <a:pt x="35560" y="4064402"/>
                    <a:pt x="44450" y="4064402"/>
                  </a:cubicBezTo>
                  <a:cubicBezTo>
                    <a:pt x="71759" y="4064402"/>
                    <a:pt x="115395" y="4065672"/>
                    <a:pt x="155913" y="4065672"/>
                  </a:cubicBezTo>
                  <a:cubicBezTo>
                    <a:pt x="215133" y="4065672"/>
                    <a:pt x="277469" y="4063132"/>
                    <a:pt x="336688" y="4065672"/>
                  </a:cubicBezTo>
                  <a:cubicBezTo>
                    <a:pt x="433309" y="4069482"/>
                    <a:pt x="529930" y="4072022"/>
                    <a:pt x="626551" y="4070752"/>
                  </a:cubicBezTo>
                  <a:cubicBezTo>
                    <a:pt x="688888" y="4069482"/>
                    <a:pt x="748107" y="4072022"/>
                    <a:pt x="810443" y="4072022"/>
                  </a:cubicBezTo>
                  <a:cubicBezTo>
                    <a:pt x="900831" y="4072022"/>
                    <a:pt x="991218" y="4070752"/>
                    <a:pt x="1081605" y="4072022"/>
                  </a:cubicBezTo>
                  <a:cubicBezTo>
                    <a:pt x="1215628" y="4073292"/>
                    <a:pt x="2686762" y="4063132"/>
                    <a:pt x="2823901" y="4065672"/>
                  </a:cubicBezTo>
                  <a:cubicBezTo>
                    <a:pt x="2883121" y="4066942"/>
                    <a:pt x="2942340" y="4068212"/>
                    <a:pt x="2998443" y="4068212"/>
                  </a:cubicBezTo>
                  <a:cubicBezTo>
                    <a:pt x="3101297" y="4070752"/>
                    <a:pt x="3201035" y="4066942"/>
                    <a:pt x="3303890" y="4070752"/>
                  </a:cubicBezTo>
                  <a:cubicBezTo>
                    <a:pt x="3388044" y="4073292"/>
                    <a:pt x="3472198" y="4073292"/>
                    <a:pt x="3556352" y="4075832"/>
                  </a:cubicBezTo>
                  <a:cubicBezTo>
                    <a:pt x="3681024" y="4079642"/>
                    <a:pt x="3805696" y="4082182"/>
                    <a:pt x="3930368" y="4083452"/>
                  </a:cubicBezTo>
                  <a:cubicBezTo>
                    <a:pt x="3977121" y="4083452"/>
                    <a:pt x="3998760" y="4082182"/>
                    <a:pt x="4019080" y="4082182"/>
                  </a:cubicBezTo>
                  <a:close/>
                </a:path>
              </a:pathLst>
            </a:custGeom>
            <a:solidFill>
              <a:srgbClr val="FFFFFF"/>
            </a:solidFill>
          </p:spPr>
          <p:txBody>
            <a:bodyPr/>
            <a:lstStyle/>
            <a:p>
              <a:endParaRPr lang="en-US"/>
            </a:p>
          </p:txBody>
        </p:sp>
      </p:grpSp>
      <p:grpSp>
        <p:nvGrpSpPr>
          <p:cNvPr id="15" name="Group 15"/>
          <p:cNvGrpSpPr/>
          <p:nvPr/>
        </p:nvGrpSpPr>
        <p:grpSpPr>
          <a:xfrm rot="110740">
            <a:off x="12205674" y="3190069"/>
            <a:ext cx="3890524" cy="3952562"/>
            <a:chOff x="0" y="0"/>
            <a:chExt cx="4036860" cy="4101232"/>
          </a:xfrm>
        </p:grpSpPr>
        <p:sp>
          <p:nvSpPr>
            <p:cNvPr id="16" name="Freeform 16"/>
            <p:cNvSpPr/>
            <p:nvPr/>
          </p:nvSpPr>
          <p:spPr>
            <a:xfrm>
              <a:off x="10160" y="16510"/>
              <a:ext cx="4014000" cy="4073292"/>
            </a:xfrm>
            <a:custGeom>
              <a:avLst/>
              <a:gdLst/>
              <a:ahLst/>
              <a:cxnLst/>
              <a:rect l="l" t="t" r="r" b="b"/>
              <a:pathLst>
                <a:path w="4014000" h="4073292">
                  <a:moveTo>
                    <a:pt x="4014000" y="4073292"/>
                  </a:moveTo>
                  <a:lnTo>
                    <a:pt x="0" y="4065672"/>
                  </a:lnTo>
                  <a:lnTo>
                    <a:pt x="0" y="1425951"/>
                  </a:lnTo>
                  <a:lnTo>
                    <a:pt x="17780" y="19050"/>
                  </a:lnTo>
                  <a:lnTo>
                    <a:pt x="1999561" y="0"/>
                  </a:lnTo>
                  <a:lnTo>
                    <a:pt x="3994950" y="5080"/>
                  </a:lnTo>
                  <a:close/>
                </a:path>
              </a:pathLst>
            </a:custGeom>
            <a:solidFill>
              <a:srgbClr val="FFFFFF"/>
            </a:solidFill>
          </p:spPr>
          <p:txBody>
            <a:bodyPr/>
            <a:lstStyle/>
            <a:p>
              <a:endParaRPr lang="en-US" dirty="0"/>
            </a:p>
          </p:txBody>
        </p:sp>
        <p:sp>
          <p:nvSpPr>
            <p:cNvPr id="17" name="Freeform 17"/>
            <p:cNvSpPr/>
            <p:nvPr/>
          </p:nvSpPr>
          <p:spPr>
            <a:xfrm>
              <a:off x="-3810" y="0"/>
              <a:ext cx="4043210" cy="4099962"/>
            </a:xfrm>
            <a:custGeom>
              <a:avLst/>
              <a:gdLst/>
              <a:ahLst/>
              <a:cxnLst/>
              <a:rect l="l" t="t" r="r" b="b"/>
              <a:pathLst>
                <a:path w="4043210" h="4099962">
                  <a:moveTo>
                    <a:pt x="4008920" y="21590"/>
                  </a:moveTo>
                  <a:cubicBezTo>
                    <a:pt x="4010190" y="34290"/>
                    <a:pt x="4010190" y="44450"/>
                    <a:pt x="4011460" y="54610"/>
                  </a:cubicBezTo>
                  <a:cubicBezTo>
                    <a:pt x="4014000" y="125830"/>
                    <a:pt x="4015270" y="214877"/>
                    <a:pt x="4017810" y="300744"/>
                  </a:cubicBezTo>
                  <a:cubicBezTo>
                    <a:pt x="4017810" y="424775"/>
                    <a:pt x="4030510" y="2870402"/>
                    <a:pt x="4036860" y="2994432"/>
                  </a:cubicBezTo>
                  <a:cubicBezTo>
                    <a:pt x="4043210" y="3182068"/>
                    <a:pt x="4039400" y="3372884"/>
                    <a:pt x="4039400" y="3560519"/>
                  </a:cubicBezTo>
                  <a:cubicBezTo>
                    <a:pt x="4039400" y="3725894"/>
                    <a:pt x="4040670" y="3878547"/>
                    <a:pt x="4041940" y="4039002"/>
                  </a:cubicBezTo>
                  <a:cubicBezTo>
                    <a:pt x="4041940" y="4060592"/>
                    <a:pt x="4041940" y="4074562"/>
                    <a:pt x="4041940" y="4098692"/>
                  </a:cubicBezTo>
                  <a:cubicBezTo>
                    <a:pt x="4019080" y="4098692"/>
                    <a:pt x="3998760" y="4099962"/>
                    <a:pt x="3970887" y="4098692"/>
                  </a:cubicBezTo>
                  <a:cubicBezTo>
                    <a:pt x="3768294" y="4093612"/>
                    <a:pt x="3562585" y="4099962"/>
                    <a:pt x="3359992" y="4094882"/>
                  </a:cubicBezTo>
                  <a:cubicBezTo>
                    <a:pt x="3238437" y="4091072"/>
                    <a:pt x="3119998" y="4093612"/>
                    <a:pt x="2998443" y="4091072"/>
                  </a:cubicBezTo>
                  <a:cubicBezTo>
                    <a:pt x="2942340" y="4089802"/>
                    <a:pt x="2886238" y="4088532"/>
                    <a:pt x="2830135" y="4087262"/>
                  </a:cubicBezTo>
                  <a:cubicBezTo>
                    <a:pt x="2795850" y="4087262"/>
                    <a:pt x="2764682" y="4088532"/>
                    <a:pt x="2730397" y="4088532"/>
                  </a:cubicBezTo>
                  <a:cubicBezTo>
                    <a:pt x="2643126" y="4087262"/>
                    <a:pt x="2403132" y="4088532"/>
                    <a:pt x="2315862" y="4087262"/>
                  </a:cubicBezTo>
                  <a:cubicBezTo>
                    <a:pt x="2253525" y="4085992"/>
                    <a:pt x="1006802" y="4094882"/>
                    <a:pt x="944466" y="4093612"/>
                  </a:cubicBezTo>
                  <a:cubicBezTo>
                    <a:pt x="928882" y="4093612"/>
                    <a:pt x="910181" y="4094882"/>
                    <a:pt x="894597" y="4094882"/>
                  </a:cubicBezTo>
                  <a:cubicBezTo>
                    <a:pt x="857195" y="4094882"/>
                    <a:pt x="822910" y="4096152"/>
                    <a:pt x="785509" y="4096152"/>
                  </a:cubicBezTo>
                  <a:cubicBezTo>
                    <a:pt x="692004" y="4096152"/>
                    <a:pt x="601617" y="4094882"/>
                    <a:pt x="508113" y="4093612"/>
                  </a:cubicBezTo>
                  <a:cubicBezTo>
                    <a:pt x="452010" y="4092342"/>
                    <a:pt x="395907" y="4091072"/>
                    <a:pt x="342922" y="4089802"/>
                  </a:cubicBezTo>
                  <a:cubicBezTo>
                    <a:pt x="243184" y="4088532"/>
                    <a:pt x="143446" y="4087262"/>
                    <a:pt x="48260" y="4087262"/>
                  </a:cubicBezTo>
                  <a:cubicBezTo>
                    <a:pt x="38100" y="4087262"/>
                    <a:pt x="29210" y="4087262"/>
                    <a:pt x="19050" y="4085992"/>
                  </a:cubicBezTo>
                  <a:cubicBezTo>
                    <a:pt x="10160" y="4084722"/>
                    <a:pt x="5080" y="4078372"/>
                    <a:pt x="7620" y="4069482"/>
                  </a:cubicBezTo>
                  <a:cubicBezTo>
                    <a:pt x="16510" y="4037560"/>
                    <a:pt x="12700" y="3958053"/>
                    <a:pt x="11430" y="3875366"/>
                  </a:cubicBezTo>
                  <a:cubicBezTo>
                    <a:pt x="10160" y="3706812"/>
                    <a:pt x="6350" y="3541438"/>
                    <a:pt x="7620" y="3372884"/>
                  </a:cubicBezTo>
                  <a:cubicBezTo>
                    <a:pt x="5080" y="3162986"/>
                    <a:pt x="0" y="564707"/>
                    <a:pt x="7620" y="351629"/>
                  </a:cubicBezTo>
                  <a:cubicBezTo>
                    <a:pt x="8890" y="310285"/>
                    <a:pt x="7620" y="265761"/>
                    <a:pt x="8890" y="224418"/>
                  </a:cubicBezTo>
                  <a:cubicBezTo>
                    <a:pt x="10160" y="157632"/>
                    <a:pt x="12700" y="84486"/>
                    <a:pt x="13970" y="44450"/>
                  </a:cubicBezTo>
                  <a:cubicBezTo>
                    <a:pt x="13970" y="41910"/>
                    <a:pt x="15240" y="39370"/>
                    <a:pt x="16510" y="38100"/>
                  </a:cubicBezTo>
                  <a:cubicBezTo>
                    <a:pt x="38100" y="35560"/>
                    <a:pt x="65526" y="30480"/>
                    <a:pt x="115395" y="29210"/>
                  </a:cubicBezTo>
                  <a:cubicBezTo>
                    <a:pt x="199549" y="25400"/>
                    <a:pt x="283702" y="22860"/>
                    <a:pt x="370973" y="20320"/>
                  </a:cubicBezTo>
                  <a:cubicBezTo>
                    <a:pt x="430192" y="17780"/>
                    <a:pt x="489412" y="16510"/>
                    <a:pt x="545514" y="13970"/>
                  </a:cubicBezTo>
                  <a:cubicBezTo>
                    <a:pt x="601617" y="11430"/>
                    <a:pt x="660836" y="8890"/>
                    <a:pt x="716939" y="8890"/>
                  </a:cubicBezTo>
                  <a:cubicBezTo>
                    <a:pt x="779275" y="7620"/>
                    <a:pt x="841611" y="10160"/>
                    <a:pt x="903947" y="8890"/>
                  </a:cubicBezTo>
                  <a:cubicBezTo>
                    <a:pt x="981868" y="8890"/>
                    <a:pt x="2393782" y="6350"/>
                    <a:pt x="2471702" y="5080"/>
                  </a:cubicBezTo>
                  <a:cubicBezTo>
                    <a:pt x="2546505" y="3810"/>
                    <a:pt x="2621309" y="2540"/>
                    <a:pt x="2699229" y="2540"/>
                  </a:cubicBezTo>
                  <a:cubicBezTo>
                    <a:pt x="2827018" y="1270"/>
                    <a:pt x="2951691" y="0"/>
                    <a:pt x="3079480" y="0"/>
                  </a:cubicBezTo>
                  <a:cubicBezTo>
                    <a:pt x="3132466" y="0"/>
                    <a:pt x="3188568" y="2540"/>
                    <a:pt x="3241554" y="2540"/>
                  </a:cubicBezTo>
                  <a:cubicBezTo>
                    <a:pt x="3388044" y="3810"/>
                    <a:pt x="3537650" y="5080"/>
                    <a:pt x="3684141" y="7620"/>
                  </a:cubicBezTo>
                  <a:cubicBezTo>
                    <a:pt x="3762061" y="8890"/>
                    <a:pt x="3839981" y="12700"/>
                    <a:pt x="3917901" y="16510"/>
                  </a:cubicBezTo>
                  <a:cubicBezTo>
                    <a:pt x="3936602" y="16510"/>
                    <a:pt x="3955303" y="16510"/>
                    <a:pt x="3970887" y="16510"/>
                  </a:cubicBezTo>
                  <a:cubicBezTo>
                    <a:pt x="3989870" y="17780"/>
                    <a:pt x="3998760" y="20320"/>
                    <a:pt x="4008920" y="21590"/>
                  </a:cubicBezTo>
                  <a:close/>
                  <a:moveTo>
                    <a:pt x="4019080" y="4082182"/>
                  </a:moveTo>
                  <a:cubicBezTo>
                    <a:pt x="4020350" y="4065672"/>
                    <a:pt x="4021620" y="4052972"/>
                    <a:pt x="4021620" y="4040272"/>
                  </a:cubicBezTo>
                  <a:cubicBezTo>
                    <a:pt x="4020350" y="3862645"/>
                    <a:pt x="4019080" y="3694091"/>
                    <a:pt x="4019080" y="3512816"/>
                  </a:cubicBezTo>
                  <a:cubicBezTo>
                    <a:pt x="4019080" y="3430129"/>
                    <a:pt x="4021620" y="3347442"/>
                    <a:pt x="4020350" y="3264755"/>
                  </a:cubicBezTo>
                  <a:cubicBezTo>
                    <a:pt x="4020350" y="3188428"/>
                    <a:pt x="4019080" y="3108921"/>
                    <a:pt x="4017810" y="3032595"/>
                  </a:cubicBezTo>
                  <a:cubicBezTo>
                    <a:pt x="4012730" y="2914925"/>
                    <a:pt x="4001300" y="478839"/>
                    <a:pt x="4001300" y="361170"/>
                  </a:cubicBezTo>
                  <a:cubicBezTo>
                    <a:pt x="3998760" y="262581"/>
                    <a:pt x="3996220" y="160813"/>
                    <a:pt x="3993680" y="63500"/>
                  </a:cubicBezTo>
                  <a:cubicBezTo>
                    <a:pt x="3992410" y="44450"/>
                    <a:pt x="3991140" y="43180"/>
                    <a:pt x="3961537" y="41910"/>
                  </a:cubicBezTo>
                  <a:cubicBezTo>
                    <a:pt x="3952186" y="41910"/>
                    <a:pt x="3945953" y="41910"/>
                    <a:pt x="3936602" y="40640"/>
                  </a:cubicBezTo>
                  <a:cubicBezTo>
                    <a:pt x="3858682" y="36830"/>
                    <a:pt x="3777645" y="31750"/>
                    <a:pt x="3699725" y="30480"/>
                  </a:cubicBezTo>
                  <a:cubicBezTo>
                    <a:pt x="3509599" y="26670"/>
                    <a:pt x="3316357" y="25400"/>
                    <a:pt x="3126232" y="22860"/>
                  </a:cubicBezTo>
                  <a:cubicBezTo>
                    <a:pt x="3098181" y="22860"/>
                    <a:pt x="3067013" y="22860"/>
                    <a:pt x="3038961" y="22860"/>
                  </a:cubicBezTo>
                  <a:cubicBezTo>
                    <a:pt x="2992209" y="22860"/>
                    <a:pt x="2945457" y="22860"/>
                    <a:pt x="2901822" y="22860"/>
                  </a:cubicBezTo>
                  <a:cubicBezTo>
                    <a:pt x="2802084" y="22860"/>
                    <a:pt x="2702346" y="22860"/>
                    <a:pt x="2605725" y="24130"/>
                  </a:cubicBezTo>
                  <a:cubicBezTo>
                    <a:pt x="2521571" y="25400"/>
                    <a:pt x="1103423" y="29210"/>
                    <a:pt x="1019269" y="29210"/>
                  </a:cubicBezTo>
                  <a:cubicBezTo>
                    <a:pt x="882130" y="29210"/>
                    <a:pt x="744990" y="26670"/>
                    <a:pt x="607851" y="33020"/>
                  </a:cubicBezTo>
                  <a:cubicBezTo>
                    <a:pt x="536164" y="36830"/>
                    <a:pt x="467594" y="36830"/>
                    <a:pt x="399024" y="38100"/>
                  </a:cubicBezTo>
                  <a:cubicBezTo>
                    <a:pt x="280586" y="41910"/>
                    <a:pt x="162147" y="45720"/>
                    <a:pt x="49530" y="50800"/>
                  </a:cubicBezTo>
                  <a:cubicBezTo>
                    <a:pt x="36830" y="50800"/>
                    <a:pt x="34290" y="53340"/>
                    <a:pt x="33020" y="74945"/>
                  </a:cubicBezTo>
                  <a:cubicBezTo>
                    <a:pt x="31750" y="132190"/>
                    <a:pt x="31750" y="189435"/>
                    <a:pt x="30480" y="246680"/>
                  </a:cubicBezTo>
                  <a:cubicBezTo>
                    <a:pt x="29210" y="342088"/>
                    <a:pt x="26670" y="434316"/>
                    <a:pt x="25400" y="529724"/>
                  </a:cubicBezTo>
                  <a:cubicBezTo>
                    <a:pt x="20320" y="631492"/>
                    <a:pt x="26670" y="3118462"/>
                    <a:pt x="29210" y="3220231"/>
                  </a:cubicBezTo>
                  <a:cubicBezTo>
                    <a:pt x="29210" y="3328360"/>
                    <a:pt x="29210" y="3439670"/>
                    <a:pt x="30480" y="3547799"/>
                  </a:cubicBezTo>
                  <a:cubicBezTo>
                    <a:pt x="30480" y="3627305"/>
                    <a:pt x="33020" y="3706812"/>
                    <a:pt x="33020" y="3786319"/>
                  </a:cubicBezTo>
                  <a:cubicBezTo>
                    <a:pt x="33020" y="3872186"/>
                    <a:pt x="33020" y="3958053"/>
                    <a:pt x="31750" y="4040272"/>
                  </a:cubicBezTo>
                  <a:cubicBezTo>
                    <a:pt x="31750" y="4044082"/>
                    <a:pt x="31750" y="4046622"/>
                    <a:pt x="31750" y="4050432"/>
                  </a:cubicBezTo>
                  <a:cubicBezTo>
                    <a:pt x="31750" y="4060592"/>
                    <a:pt x="35560" y="4064402"/>
                    <a:pt x="44450" y="4064402"/>
                  </a:cubicBezTo>
                  <a:cubicBezTo>
                    <a:pt x="71759" y="4064402"/>
                    <a:pt x="115395" y="4065672"/>
                    <a:pt x="155913" y="4065672"/>
                  </a:cubicBezTo>
                  <a:cubicBezTo>
                    <a:pt x="215133" y="4065672"/>
                    <a:pt x="277469" y="4063132"/>
                    <a:pt x="336688" y="4065672"/>
                  </a:cubicBezTo>
                  <a:cubicBezTo>
                    <a:pt x="433309" y="4069482"/>
                    <a:pt x="529930" y="4072022"/>
                    <a:pt x="626551" y="4070752"/>
                  </a:cubicBezTo>
                  <a:cubicBezTo>
                    <a:pt x="688888" y="4069482"/>
                    <a:pt x="748107" y="4072022"/>
                    <a:pt x="810443" y="4072022"/>
                  </a:cubicBezTo>
                  <a:cubicBezTo>
                    <a:pt x="900831" y="4072022"/>
                    <a:pt x="991218" y="4070752"/>
                    <a:pt x="1081605" y="4072022"/>
                  </a:cubicBezTo>
                  <a:cubicBezTo>
                    <a:pt x="1215628" y="4073292"/>
                    <a:pt x="2686762" y="4063132"/>
                    <a:pt x="2823901" y="4065672"/>
                  </a:cubicBezTo>
                  <a:cubicBezTo>
                    <a:pt x="2883121" y="4066942"/>
                    <a:pt x="2942340" y="4068212"/>
                    <a:pt x="2998443" y="4068212"/>
                  </a:cubicBezTo>
                  <a:cubicBezTo>
                    <a:pt x="3101297" y="4070752"/>
                    <a:pt x="3201035" y="4066942"/>
                    <a:pt x="3303890" y="4070752"/>
                  </a:cubicBezTo>
                  <a:cubicBezTo>
                    <a:pt x="3388044" y="4073292"/>
                    <a:pt x="3472198" y="4073292"/>
                    <a:pt x="3556352" y="4075832"/>
                  </a:cubicBezTo>
                  <a:cubicBezTo>
                    <a:pt x="3681024" y="4079642"/>
                    <a:pt x="3805696" y="4082182"/>
                    <a:pt x="3930368" y="4083452"/>
                  </a:cubicBezTo>
                  <a:cubicBezTo>
                    <a:pt x="3977121" y="4083452"/>
                    <a:pt x="3998760" y="4082182"/>
                    <a:pt x="4019080" y="4082182"/>
                  </a:cubicBezTo>
                  <a:close/>
                </a:path>
              </a:pathLst>
            </a:custGeom>
            <a:solidFill>
              <a:srgbClr val="FFFFFF"/>
            </a:solidFill>
          </p:spPr>
          <p:txBody>
            <a:bodyPr/>
            <a:lstStyle/>
            <a:p>
              <a:endParaRPr lang="en-US"/>
            </a:p>
          </p:txBody>
        </p:sp>
      </p:grpSp>
      <p:sp>
        <p:nvSpPr>
          <p:cNvPr id="20" name="Freeform 20"/>
          <p:cNvSpPr/>
          <p:nvPr/>
        </p:nvSpPr>
        <p:spPr>
          <a:xfrm rot="1315950">
            <a:off x="1301288" y="2527442"/>
            <a:ext cx="1289109" cy="2780432"/>
          </a:xfrm>
          <a:custGeom>
            <a:avLst/>
            <a:gdLst/>
            <a:ahLst/>
            <a:cxnLst/>
            <a:rect l="l" t="t" r="r" b="b"/>
            <a:pathLst>
              <a:path w="1289109" h="2780432">
                <a:moveTo>
                  <a:pt x="0" y="0"/>
                </a:moveTo>
                <a:lnTo>
                  <a:pt x="1289110" y="0"/>
                </a:lnTo>
                <a:lnTo>
                  <a:pt x="1289110" y="2780432"/>
                </a:lnTo>
                <a:lnTo>
                  <a:pt x="0" y="27804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2" name="TextBox 22"/>
          <p:cNvSpPr txBox="1"/>
          <p:nvPr/>
        </p:nvSpPr>
        <p:spPr>
          <a:xfrm>
            <a:off x="3327195" y="1488160"/>
            <a:ext cx="11651906" cy="1250342"/>
          </a:xfrm>
          <a:prstGeom prst="rect">
            <a:avLst/>
          </a:prstGeom>
        </p:spPr>
        <p:txBody>
          <a:bodyPr lIns="0" tIns="0" rIns="0" bIns="0" rtlCol="0" anchor="t">
            <a:spAutoFit/>
          </a:bodyPr>
          <a:lstStyle/>
          <a:p>
            <a:pPr algn="ctr">
              <a:lnSpc>
                <a:spcPts val="9360"/>
              </a:lnSpc>
            </a:pPr>
            <a:r>
              <a:rPr lang="en-US" sz="9000" spc="-666" dirty="0" err="1">
                <a:solidFill>
                  <a:srgbClr val="FFFFFF"/>
                </a:solidFill>
                <a:latin typeface="#9Slide05 Fourth Medium" panose="00000600000000000000" pitchFamily="2" charset="0"/>
              </a:rPr>
              <a:t>Nội</a:t>
            </a:r>
            <a:r>
              <a:rPr lang="en-US" sz="9000" spc="-666" dirty="0">
                <a:solidFill>
                  <a:srgbClr val="FFFFFF"/>
                </a:solidFill>
                <a:latin typeface="#9Slide05 Fourth Medium" panose="00000600000000000000" pitchFamily="2" charset="0"/>
              </a:rPr>
              <a:t> dung </a:t>
            </a:r>
            <a:r>
              <a:rPr lang="en-US" sz="9000" spc="-666" dirty="0" err="1">
                <a:solidFill>
                  <a:srgbClr val="FFFFFF"/>
                </a:solidFill>
                <a:latin typeface="#9Slide05 Fourth Medium" panose="00000600000000000000" pitchFamily="2" charset="0"/>
              </a:rPr>
              <a:t>bài</a:t>
            </a:r>
            <a:r>
              <a:rPr lang="en-US" sz="9000" spc="-666" dirty="0">
                <a:solidFill>
                  <a:srgbClr val="FFFFFF"/>
                </a:solidFill>
                <a:latin typeface="#9Slide05 Fourth Medium" panose="00000600000000000000" pitchFamily="2" charset="0"/>
              </a:rPr>
              <a:t> </a:t>
            </a:r>
            <a:r>
              <a:rPr lang="en-US" sz="9000" spc="-666" dirty="0" err="1">
                <a:solidFill>
                  <a:srgbClr val="FFFFFF"/>
                </a:solidFill>
                <a:latin typeface="#9Slide05 Fourth Medium" panose="00000600000000000000" pitchFamily="2" charset="0"/>
              </a:rPr>
              <a:t>học</a:t>
            </a:r>
            <a:endParaRPr lang="en-US" sz="9000" spc="-666" dirty="0">
              <a:solidFill>
                <a:srgbClr val="FFFFFF"/>
              </a:solidFill>
              <a:latin typeface="#9Slide05 Fourth Medium" panose="00000600000000000000" pitchFamily="2" charset="0"/>
            </a:endParaRPr>
          </a:p>
        </p:txBody>
      </p:sp>
      <p:grpSp>
        <p:nvGrpSpPr>
          <p:cNvPr id="24" name="Group 24"/>
          <p:cNvGrpSpPr/>
          <p:nvPr/>
        </p:nvGrpSpPr>
        <p:grpSpPr>
          <a:xfrm rot="21245001">
            <a:off x="2229174" y="7461859"/>
            <a:ext cx="3942141" cy="949429"/>
            <a:chOff x="-53235" y="0"/>
            <a:chExt cx="4259637" cy="1025896"/>
          </a:xfrm>
        </p:grpSpPr>
        <p:sp>
          <p:nvSpPr>
            <p:cNvPr id="25" name="Freeform 25"/>
            <p:cNvSpPr/>
            <p:nvPr/>
          </p:nvSpPr>
          <p:spPr>
            <a:xfrm>
              <a:off x="-53235" y="14216"/>
              <a:ext cx="4230220" cy="999226"/>
            </a:xfrm>
            <a:custGeom>
              <a:avLst/>
              <a:gdLst/>
              <a:ahLst/>
              <a:cxnLst/>
              <a:rect l="l" t="t" r="r" b="b"/>
              <a:pathLst>
                <a:path w="4181002" h="999226">
                  <a:moveTo>
                    <a:pt x="4181002" y="999226"/>
                  </a:moveTo>
                  <a:lnTo>
                    <a:pt x="0" y="991606"/>
                  </a:lnTo>
                  <a:lnTo>
                    <a:pt x="0" y="359785"/>
                  </a:lnTo>
                  <a:lnTo>
                    <a:pt x="17780" y="19050"/>
                  </a:lnTo>
                  <a:lnTo>
                    <a:pt x="2082847" y="0"/>
                  </a:lnTo>
                  <a:lnTo>
                    <a:pt x="4161952" y="5080"/>
                  </a:lnTo>
                  <a:close/>
                </a:path>
              </a:pathLst>
            </a:custGeom>
            <a:solidFill>
              <a:srgbClr val="FFFFFF"/>
            </a:solidFill>
          </p:spPr>
          <p:txBody>
            <a:bodyPr anchor="ctr"/>
            <a:lstStyle/>
            <a:p>
              <a:r>
                <a:rPr lang="en-US" sz="2800" spc="-318" dirty="0">
                  <a:solidFill>
                    <a:srgbClr val="893621"/>
                  </a:solidFill>
                  <a:latin typeface="#9Slide03 AllRoundGothic" panose="020B0703020202020104" pitchFamily="34" charset="0"/>
                </a:rPr>
                <a:t>I.  </a:t>
              </a:r>
              <a:r>
                <a:rPr lang="en-US" sz="2800" spc="-318" dirty="0" err="1">
                  <a:solidFill>
                    <a:srgbClr val="893621"/>
                  </a:solidFill>
                  <a:latin typeface="#9Slide03 AllRoundGothic" panose="020B0703020202020104" pitchFamily="34" charset="0"/>
                </a:rPr>
                <a:t>Đặc</a:t>
              </a:r>
              <a:r>
                <a:rPr lang="en-US" sz="2800" spc="-318" dirty="0">
                  <a:solidFill>
                    <a:srgbClr val="893621"/>
                  </a:solidFill>
                  <a:latin typeface="#9Slide03 AllRoundGothic" panose="020B0703020202020104" pitchFamily="34" charset="0"/>
                </a:rPr>
                <a:t> </a:t>
              </a:r>
              <a:r>
                <a:rPr lang="en-US" sz="2800" spc="-318" dirty="0" err="1">
                  <a:solidFill>
                    <a:srgbClr val="893621"/>
                  </a:solidFill>
                  <a:latin typeface="#9Slide03 AllRoundGothic" panose="020B0703020202020104" pitchFamily="34" charset="0"/>
                </a:rPr>
                <a:t>điểm</a:t>
              </a:r>
              <a:r>
                <a:rPr lang="en-US" sz="2800" spc="-318" dirty="0">
                  <a:solidFill>
                    <a:srgbClr val="893621"/>
                  </a:solidFill>
                  <a:latin typeface="#9Slide03 AllRoundGothic" panose="020B0703020202020104" pitchFamily="34" charset="0"/>
                </a:rPr>
                <a:t> </a:t>
              </a:r>
              <a:r>
                <a:rPr lang="en-US" sz="2800" spc="-318" dirty="0" err="1">
                  <a:solidFill>
                    <a:srgbClr val="893621"/>
                  </a:solidFill>
                  <a:latin typeface="#9Slide03 AllRoundGothic" panose="020B0703020202020104" pitchFamily="34" charset="0"/>
                </a:rPr>
                <a:t>nguồn</a:t>
              </a:r>
              <a:r>
                <a:rPr lang="en-US" sz="2800" spc="-318" dirty="0">
                  <a:solidFill>
                    <a:srgbClr val="893621"/>
                  </a:solidFill>
                  <a:latin typeface="#9Slide03 AllRoundGothic" panose="020B0703020202020104" pitchFamily="34" charset="0"/>
                </a:rPr>
                <a:t> </a:t>
              </a:r>
              <a:r>
                <a:rPr lang="en-US" sz="2800" spc="-318" dirty="0" err="1">
                  <a:solidFill>
                    <a:srgbClr val="893621"/>
                  </a:solidFill>
                  <a:latin typeface="#9Slide03 AllRoundGothic" panose="020B0703020202020104" pitchFamily="34" charset="0"/>
                </a:rPr>
                <a:t>lao</a:t>
              </a:r>
              <a:r>
                <a:rPr lang="en-US" sz="2800" spc="-318" dirty="0">
                  <a:solidFill>
                    <a:srgbClr val="893621"/>
                  </a:solidFill>
                  <a:latin typeface="#9Slide03 AllRoundGothic" panose="020B0703020202020104" pitchFamily="34" charset="0"/>
                </a:rPr>
                <a:t> </a:t>
              </a:r>
              <a:r>
                <a:rPr lang="en-US" sz="2800" spc="-318" dirty="0" err="1">
                  <a:solidFill>
                    <a:srgbClr val="893621"/>
                  </a:solidFill>
                  <a:latin typeface="#9Slide03 AllRoundGothic" panose="020B0703020202020104" pitchFamily="34" charset="0"/>
                </a:rPr>
                <a:t>động</a:t>
              </a:r>
              <a:endParaRPr lang="en-US" sz="2800" dirty="0">
                <a:latin typeface="#9Slide03 AllRoundGothic" panose="020B0703020202020104" pitchFamily="34" charset="0"/>
              </a:endParaRPr>
            </a:p>
          </p:txBody>
        </p:sp>
        <p:sp>
          <p:nvSpPr>
            <p:cNvPr id="26" name="Freeform 26"/>
            <p:cNvSpPr/>
            <p:nvPr/>
          </p:nvSpPr>
          <p:spPr>
            <a:xfrm>
              <a:off x="-3810" y="0"/>
              <a:ext cx="4210212" cy="1025896"/>
            </a:xfrm>
            <a:custGeom>
              <a:avLst/>
              <a:gdLst/>
              <a:ahLst/>
              <a:cxnLst/>
              <a:rect l="l" t="t" r="r" b="b"/>
              <a:pathLst>
                <a:path w="4210212" h="1025896">
                  <a:moveTo>
                    <a:pt x="4175922" y="21590"/>
                  </a:moveTo>
                  <a:cubicBezTo>
                    <a:pt x="4177192" y="34290"/>
                    <a:pt x="4177192" y="44450"/>
                    <a:pt x="4178462" y="54610"/>
                  </a:cubicBezTo>
                  <a:cubicBezTo>
                    <a:pt x="4181002" y="78265"/>
                    <a:pt x="4182272" y="98422"/>
                    <a:pt x="4184812" y="117858"/>
                  </a:cubicBezTo>
                  <a:cubicBezTo>
                    <a:pt x="4184812" y="145933"/>
                    <a:pt x="4197512" y="699520"/>
                    <a:pt x="4203862" y="727595"/>
                  </a:cubicBezTo>
                  <a:cubicBezTo>
                    <a:pt x="4210212" y="770068"/>
                    <a:pt x="4206402" y="813261"/>
                    <a:pt x="4206402" y="855733"/>
                  </a:cubicBezTo>
                  <a:cubicBezTo>
                    <a:pt x="4206402" y="893167"/>
                    <a:pt x="4207672" y="927721"/>
                    <a:pt x="4208942" y="964936"/>
                  </a:cubicBezTo>
                  <a:cubicBezTo>
                    <a:pt x="4208942" y="986526"/>
                    <a:pt x="4208942" y="1000496"/>
                    <a:pt x="4208942" y="1024626"/>
                  </a:cubicBezTo>
                  <a:cubicBezTo>
                    <a:pt x="4186082" y="1024626"/>
                    <a:pt x="4165762" y="1025896"/>
                    <a:pt x="4137347" y="1024626"/>
                  </a:cubicBezTo>
                  <a:cubicBezTo>
                    <a:pt x="3926145" y="1019546"/>
                    <a:pt x="3711695" y="1025896"/>
                    <a:pt x="3500493" y="1020816"/>
                  </a:cubicBezTo>
                  <a:cubicBezTo>
                    <a:pt x="3373773" y="1017006"/>
                    <a:pt x="3250301" y="1019546"/>
                    <a:pt x="3123580" y="1017006"/>
                  </a:cubicBezTo>
                  <a:cubicBezTo>
                    <a:pt x="3065094" y="1015736"/>
                    <a:pt x="3006608" y="1014466"/>
                    <a:pt x="2948121" y="1013196"/>
                  </a:cubicBezTo>
                  <a:cubicBezTo>
                    <a:pt x="2912379" y="1013196"/>
                    <a:pt x="2879887" y="1014466"/>
                    <a:pt x="2844145" y="1014466"/>
                  </a:cubicBezTo>
                  <a:cubicBezTo>
                    <a:pt x="2753166" y="1013196"/>
                    <a:pt x="2502973" y="1014466"/>
                    <a:pt x="2411994" y="1013196"/>
                  </a:cubicBezTo>
                  <a:cubicBezTo>
                    <a:pt x="2347009" y="1011926"/>
                    <a:pt x="1047309" y="1020816"/>
                    <a:pt x="982324" y="1019546"/>
                  </a:cubicBezTo>
                  <a:cubicBezTo>
                    <a:pt x="966078" y="1019546"/>
                    <a:pt x="946582" y="1020816"/>
                    <a:pt x="930336" y="1020816"/>
                  </a:cubicBezTo>
                  <a:cubicBezTo>
                    <a:pt x="891345" y="1020816"/>
                    <a:pt x="855603" y="1022086"/>
                    <a:pt x="816612" y="1022086"/>
                  </a:cubicBezTo>
                  <a:cubicBezTo>
                    <a:pt x="719135" y="1022086"/>
                    <a:pt x="624906" y="1020816"/>
                    <a:pt x="527429" y="1019546"/>
                  </a:cubicBezTo>
                  <a:cubicBezTo>
                    <a:pt x="468942" y="1018276"/>
                    <a:pt x="410456" y="1017006"/>
                    <a:pt x="355219" y="1015736"/>
                  </a:cubicBezTo>
                  <a:cubicBezTo>
                    <a:pt x="251243" y="1014466"/>
                    <a:pt x="147267" y="1013196"/>
                    <a:pt x="48260" y="1013196"/>
                  </a:cubicBezTo>
                  <a:cubicBezTo>
                    <a:pt x="38100" y="1013196"/>
                    <a:pt x="29210" y="1013196"/>
                    <a:pt x="19050" y="1011926"/>
                  </a:cubicBezTo>
                  <a:cubicBezTo>
                    <a:pt x="10160" y="1010656"/>
                    <a:pt x="5080" y="1004306"/>
                    <a:pt x="7620" y="995416"/>
                  </a:cubicBezTo>
                  <a:cubicBezTo>
                    <a:pt x="16510" y="963715"/>
                    <a:pt x="12700" y="945718"/>
                    <a:pt x="11430" y="927001"/>
                  </a:cubicBezTo>
                  <a:cubicBezTo>
                    <a:pt x="10160" y="888848"/>
                    <a:pt x="6350" y="851414"/>
                    <a:pt x="7620" y="813261"/>
                  </a:cubicBezTo>
                  <a:cubicBezTo>
                    <a:pt x="5080" y="765749"/>
                    <a:pt x="0" y="177608"/>
                    <a:pt x="7620" y="129376"/>
                  </a:cubicBezTo>
                  <a:cubicBezTo>
                    <a:pt x="8890" y="120018"/>
                    <a:pt x="7620" y="109940"/>
                    <a:pt x="8890" y="100581"/>
                  </a:cubicBezTo>
                  <a:cubicBezTo>
                    <a:pt x="10160" y="85464"/>
                    <a:pt x="12700" y="68907"/>
                    <a:pt x="13970" y="44450"/>
                  </a:cubicBezTo>
                  <a:cubicBezTo>
                    <a:pt x="13970" y="41910"/>
                    <a:pt x="15240" y="39370"/>
                    <a:pt x="16510" y="38100"/>
                  </a:cubicBezTo>
                  <a:cubicBezTo>
                    <a:pt x="38100" y="35560"/>
                    <a:pt x="66035" y="30480"/>
                    <a:pt x="118023" y="29210"/>
                  </a:cubicBezTo>
                  <a:cubicBezTo>
                    <a:pt x="205753" y="25400"/>
                    <a:pt x="293483" y="22860"/>
                    <a:pt x="384462" y="20320"/>
                  </a:cubicBezTo>
                  <a:cubicBezTo>
                    <a:pt x="446198" y="17780"/>
                    <a:pt x="507933" y="16510"/>
                    <a:pt x="566420" y="13970"/>
                  </a:cubicBezTo>
                  <a:cubicBezTo>
                    <a:pt x="624907" y="11430"/>
                    <a:pt x="686642" y="8890"/>
                    <a:pt x="745129" y="8890"/>
                  </a:cubicBezTo>
                  <a:cubicBezTo>
                    <a:pt x="810114" y="7620"/>
                    <a:pt x="875099" y="10160"/>
                    <a:pt x="940084" y="8890"/>
                  </a:cubicBezTo>
                  <a:cubicBezTo>
                    <a:pt x="1021315" y="8890"/>
                    <a:pt x="2493226" y="6350"/>
                    <a:pt x="2574457" y="5080"/>
                  </a:cubicBezTo>
                  <a:cubicBezTo>
                    <a:pt x="2652439" y="3810"/>
                    <a:pt x="2730421" y="2540"/>
                    <a:pt x="2811652" y="2540"/>
                  </a:cubicBezTo>
                  <a:cubicBezTo>
                    <a:pt x="2944872" y="1270"/>
                    <a:pt x="3074842" y="0"/>
                    <a:pt x="3208061" y="0"/>
                  </a:cubicBezTo>
                  <a:cubicBezTo>
                    <a:pt x="3263298" y="0"/>
                    <a:pt x="3321785" y="2540"/>
                    <a:pt x="3377022" y="2540"/>
                  </a:cubicBezTo>
                  <a:cubicBezTo>
                    <a:pt x="3529737" y="3810"/>
                    <a:pt x="3685701" y="5080"/>
                    <a:pt x="3838415" y="7620"/>
                  </a:cubicBezTo>
                  <a:cubicBezTo>
                    <a:pt x="3919647" y="8890"/>
                    <a:pt x="4000878" y="12700"/>
                    <a:pt x="4082110" y="16510"/>
                  </a:cubicBezTo>
                  <a:cubicBezTo>
                    <a:pt x="4101605" y="16510"/>
                    <a:pt x="4121101" y="16510"/>
                    <a:pt x="4137347" y="16510"/>
                  </a:cubicBezTo>
                  <a:cubicBezTo>
                    <a:pt x="4156872" y="17780"/>
                    <a:pt x="4165762" y="20320"/>
                    <a:pt x="4175922" y="21590"/>
                  </a:cubicBezTo>
                  <a:close/>
                  <a:moveTo>
                    <a:pt x="4186082" y="1008116"/>
                  </a:moveTo>
                  <a:cubicBezTo>
                    <a:pt x="4187352" y="991606"/>
                    <a:pt x="4188622" y="978906"/>
                    <a:pt x="4188622" y="966206"/>
                  </a:cubicBezTo>
                  <a:cubicBezTo>
                    <a:pt x="4187352" y="924122"/>
                    <a:pt x="4186082" y="885968"/>
                    <a:pt x="4186082" y="844935"/>
                  </a:cubicBezTo>
                  <a:cubicBezTo>
                    <a:pt x="4186082" y="826218"/>
                    <a:pt x="4188622" y="807502"/>
                    <a:pt x="4187352" y="788785"/>
                  </a:cubicBezTo>
                  <a:cubicBezTo>
                    <a:pt x="4187352" y="771508"/>
                    <a:pt x="4186082" y="753511"/>
                    <a:pt x="4184812" y="736234"/>
                  </a:cubicBezTo>
                  <a:cubicBezTo>
                    <a:pt x="4179732" y="709598"/>
                    <a:pt x="4168302" y="158171"/>
                    <a:pt x="4168302" y="131536"/>
                  </a:cubicBezTo>
                  <a:cubicBezTo>
                    <a:pt x="4165762" y="109220"/>
                    <a:pt x="4163222" y="86184"/>
                    <a:pt x="4160682" y="63500"/>
                  </a:cubicBezTo>
                  <a:cubicBezTo>
                    <a:pt x="4159412" y="44450"/>
                    <a:pt x="4158142" y="43180"/>
                    <a:pt x="4127599" y="41910"/>
                  </a:cubicBezTo>
                  <a:cubicBezTo>
                    <a:pt x="4117851" y="41910"/>
                    <a:pt x="4111353" y="41910"/>
                    <a:pt x="4101605" y="40640"/>
                  </a:cubicBezTo>
                  <a:cubicBezTo>
                    <a:pt x="4020374" y="36830"/>
                    <a:pt x="3935893" y="31750"/>
                    <a:pt x="3854662" y="30480"/>
                  </a:cubicBezTo>
                  <a:cubicBezTo>
                    <a:pt x="3656458" y="26670"/>
                    <a:pt x="3455004" y="25400"/>
                    <a:pt x="3256800" y="22860"/>
                  </a:cubicBezTo>
                  <a:cubicBezTo>
                    <a:pt x="3227557" y="22860"/>
                    <a:pt x="3195064" y="22860"/>
                    <a:pt x="3165821" y="22860"/>
                  </a:cubicBezTo>
                  <a:cubicBezTo>
                    <a:pt x="3117082" y="22860"/>
                    <a:pt x="3068343" y="22860"/>
                    <a:pt x="3022854" y="22860"/>
                  </a:cubicBezTo>
                  <a:cubicBezTo>
                    <a:pt x="2918878" y="22860"/>
                    <a:pt x="2814902" y="22860"/>
                    <a:pt x="2714175" y="24130"/>
                  </a:cubicBezTo>
                  <a:cubicBezTo>
                    <a:pt x="2626445" y="25400"/>
                    <a:pt x="1148036" y="29210"/>
                    <a:pt x="1060306" y="29210"/>
                  </a:cubicBezTo>
                  <a:cubicBezTo>
                    <a:pt x="917339" y="29210"/>
                    <a:pt x="774372" y="26670"/>
                    <a:pt x="631405" y="33020"/>
                  </a:cubicBezTo>
                  <a:cubicBezTo>
                    <a:pt x="556672" y="36830"/>
                    <a:pt x="485189" y="36830"/>
                    <a:pt x="413705" y="38100"/>
                  </a:cubicBezTo>
                  <a:cubicBezTo>
                    <a:pt x="290234" y="41910"/>
                    <a:pt x="166762" y="45720"/>
                    <a:pt x="49530" y="50800"/>
                  </a:cubicBezTo>
                  <a:cubicBezTo>
                    <a:pt x="36830" y="50800"/>
                    <a:pt x="34290" y="53340"/>
                    <a:pt x="33020" y="66747"/>
                  </a:cubicBezTo>
                  <a:cubicBezTo>
                    <a:pt x="31750" y="79705"/>
                    <a:pt x="31750" y="92663"/>
                    <a:pt x="30480" y="105620"/>
                  </a:cubicBezTo>
                  <a:cubicBezTo>
                    <a:pt x="29210" y="127217"/>
                    <a:pt x="26670" y="148093"/>
                    <a:pt x="25400" y="169689"/>
                  </a:cubicBezTo>
                  <a:cubicBezTo>
                    <a:pt x="20320" y="192726"/>
                    <a:pt x="26670" y="755670"/>
                    <a:pt x="29210" y="778706"/>
                  </a:cubicBezTo>
                  <a:cubicBezTo>
                    <a:pt x="29210" y="803182"/>
                    <a:pt x="29210" y="828378"/>
                    <a:pt x="30480" y="852854"/>
                  </a:cubicBezTo>
                  <a:cubicBezTo>
                    <a:pt x="30480" y="870851"/>
                    <a:pt x="33020" y="888848"/>
                    <a:pt x="33020" y="906845"/>
                  </a:cubicBezTo>
                  <a:cubicBezTo>
                    <a:pt x="33020" y="926281"/>
                    <a:pt x="33020" y="945718"/>
                    <a:pt x="31750" y="966206"/>
                  </a:cubicBezTo>
                  <a:cubicBezTo>
                    <a:pt x="31750" y="970016"/>
                    <a:pt x="31750" y="972556"/>
                    <a:pt x="31750" y="976366"/>
                  </a:cubicBezTo>
                  <a:cubicBezTo>
                    <a:pt x="31750" y="986526"/>
                    <a:pt x="35560" y="990336"/>
                    <a:pt x="44450" y="990336"/>
                  </a:cubicBezTo>
                  <a:cubicBezTo>
                    <a:pt x="72534" y="990336"/>
                    <a:pt x="118023" y="991606"/>
                    <a:pt x="160264" y="991606"/>
                  </a:cubicBezTo>
                  <a:cubicBezTo>
                    <a:pt x="221999" y="991606"/>
                    <a:pt x="286984" y="989066"/>
                    <a:pt x="348720" y="991606"/>
                  </a:cubicBezTo>
                  <a:cubicBezTo>
                    <a:pt x="449447" y="995416"/>
                    <a:pt x="550174" y="997956"/>
                    <a:pt x="650901" y="996686"/>
                  </a:cubicBezTo>
                  <a:cubicBezTo>
                    <a:pt x="715886" y="995416"/>
                    <a:pt x="777621" y="997956"/>
                    <a:pt x="842606" y="997956"/>
                  </a:cubicBezTo>
                  <a:cubicBezTo>
                    <a:pt x="936835" y="997956"/>
                    <a:pt x="1031063" y="996686"/>
                    <a:pt x="1125291" y="997956"/>
                  </a:cubicBezTo>
                  <a:cubicBezTo>
                    <a:pt x="1265009" y="999226"/>
                    <a:pt x="2798655" y="989066"/>
                    <a:pt x="2941623" y="991606"/>
                  </a:cubicBezTo>
                  <a:cubicBezTo>
                    <a:pt x="3003358" y="992876"/>
                    <a:pt x="3065094" y="994146"/>
                    <a:pt x="3123580" y="994146"/>
                  </a:cubicBezTo>
                  <a:cubicBezTo>
                    <a:pt x="3230806" y="996686"/>
                    <a:pt x="3334782" y="992876"/>
                    <a:pt x="3442007" y="996686"/>
                  </a:cubicBezTo>
                  <a:cubicBezTo>
                    <a:pt x="3529737" y="999226"/>
                    <a:pt x="3617467" y="999226"/>
                    <a:pt x="3705196" y="1001766"/>
                  </a:cubicBezTo>
                  <a:cubicBezTo>
                    <a:pt x="3835166" y="1005576"/>
                    <a:pt x="3965136" y="1008116"/>
                    <a:pt x="4095106" y="1009386"/>
                  </a:cubicBezTo>
                  <a:cubicBezTo>
                    <a:pt x="4143845" y="1009386"/>
                    <a:pt x="4165762" y="1008116"/>
                    <a:pt x="4186082" y="1008116"/>
                  </a:cubicBezTo>
                  <a:close/>
                </a:path>
              </a:pathLst>
            </a:custGeom>
            <a:solidFill>
              <a:srgbClr val="FFFFFF"/>
            </a:solidFill>
          </p:spPr>
          <p:txBody>
            <a:bodyPr/>
            <a:lstStyle/>
            <a:p>
              <a:endParaRPr lang="en-US">
                <a:latin typeface="#9Slide03 AllRoundGothic" panose="020B0703020202020104" pitchFamily="34" charset="0"/>
              </a:endParaRPr>
            </a:p>
          </p:txBody>
        </p:sp>
      </p:grpSp>
      <p:grpSp>
        <p:nvGrpSpPr>
          <p:cNvPr id="28" name="Group 28"/>
          <p:cNvGrpSpPr/>
          <p:nvPr/>
        </p:nvGrpSpPr>
        <p:grpSpPr>
          <a:xfrm rot="96182">
            <a:off x="7206587" y="7460790"/>
            <a:ext cx="3909075" cy="950605"/>
            <a:chOff x="0" y="0"/>
            <a:chExt cx="5212099" cy="1267473"/>
          </a:xfrm>
        </p:grpSpPr>
        <p:grpSp>
          <p:nvGrpSpPr>
            <p:cNvPr id="29" name="Group 29"/>
            <p:cNvGrpSpPr/>
            <p:nvPr/>
          </p:nvGrpSpPr>
          <p:grpSpPr>
            <a:xfrm>
              <a:off x="0" y="0"/>
              <a:ext cx="5187365" cy="1267473"/>
              <a:chOff x="0" y="0"/>
              <a:chExt cx="4203862" cy="1027166"/>
            </a:xfrm>
          </p:grpSpPr>
          <p:sp>
            <p:nvSpPr>
              <p:cNvPr id="30" name="Freeform 30"/>
              <p:cNvSpPr/>
              <p:nvPr/>
            </p:nvSpPr>
            <p:spPr>
              <a:xfrm>
                <a:off x="10160" y="16510"/>
                <a:ext cx="4181002" cy="999226"/>
              </a:xfrm>
              <a:custGeom>
                <a:avLst/>
                <a:gdLst/>
                <a:ahLst/>
                <a:cxnLst/>
                <a:rect l="l" t="t" r="r" b="b"/>
                <a:pathLst>
                  <a:path w="4181002" h="999226">
                    <a:moveTo>
                      <a:pt x="4181002" y="999226"/>
                    </a:moveTo>
                    <a:lnTo>
                      <a:pt x="0" y="991606"/>
                    </a:lnTo>
                    <a:lnTo>
                      <a:pt x="0" y="359785"/>
                    </a:lnTo>
                    <a:lnTo>
                      <a:pt x="17780" y="19050"/>
                    </a:lnTo>
                    <a:lnTo>
                      <a:pt x="2082847" y="0"/>
                    </a:lnTo>
                    <a:lnTo>
                      <a:pt x="4161952" y="5080"/>
                    </a:lnTo>
                    <a:close/>
                  </a:path>
                </a:pathLst>
              </a:custGeom>
              <a:solidFill>
                <a:srgbClr val="FFFFFF"/>
              </a:solidFill>
            </p:spPr>
            <p:txBody>
              <a:bodyPr/>
              <a:lstStyle/>
              <a:p>
                <a:endParaRPr lang="en-US">
                  <a:latin typeface="#9Slide03 AllRoundGothic" panose="020B0703020202020104" pitchFamily="34" charset="0"/>
                </a:endParaRPr>
              </a:p>
            </p:txBody>
          </p:sp>
          <p:sp>
            <p:nvSpPr>
              <p:cNvPr id="31" name="Freeform 31"/>
              <p:cNvSpPr/>
              <p:nvPr/>
            </p:nvSpPr>
            <p:spPr>
              <a:xfrm>
                <a:off x="-3810" y="0"/>
                <a:ext cx="4210212" cy="1025896"/>
              </a:xfrm>
              <a:custGeom>
                <a:avLst/>
                <a:gdLst/>
                <a:ahLst/>
                <a:cxnLst/>
                <a:rect l="l" t="t" r="r" b="b"/>
                <a:pathLst>
                  <a:path w="4210212" h="1025896">
                    <a:moveTo>
                      <a:pt x="4175922" y="21590"/>
                    </a:moveTo>
                    <a:cubicBezTo>
                      <a:pt x="4177192" y="34290"/>
                      <a:pt x="4177192" y="44450"/>
                      <a:pt x="4178462" y="54610"/>
                    </a:cubicBezTo>
                    <a:cubicBezTo>
                      <a:pt x="4181002" y="78265"/>
                      <a:pt x="4182272" y="98422"/>
                      <a:pt x="4184812" y="117858"/>
                    </a:cubicBezTo>
                    <a:cubicBezTo>
                      <a:pt x="4184812" y="145933"/>
                      <a:pt x="4197512" y="699520"/>
                      <a:pt x="4203862" y="727595"/>
                    </a:cubicBezTo>
                    <a:cubicBezTo>
                      <a:pt x="4210212" y="770068"/>
                      <a:pt x="4206402" y="813261"/>
                      <a:pt x="4206402" y="855733"/>
                    </a:cubicBezTo>
                    <a:cubicBezTo>
                      <a:pt x="4206402" y="893167"/>
                      <a:pt x="4207672" y="927721"/>
                      <a:pt x="4208942" y="964936"/>
                    </a:cubicBezTo>
                    <a:cubicBezTo>
                      <a:pt x="4208942" y="986526"/>
                      <a:pt x="4208942" y="1000496"/>
                      <a:pt x="4208942" y="1024626"/>
                    </a:cubicBezTo>
                    <a:cubicBezTo>
                      <a:pt x="4186082" y="1024626"/>
                      <a:pt x="4165762" y="1025896"/>
                      <a:pt x="4137347" y="1024626"/>
                    </a:cubicBezTo>
                    <a:cubicBezTo>
                      <a:pt x="3926145" y="1019546"/>
                      <a:pt x="3711695" y="1025896"/>
                      <a:pt x="3500493" y="1020816"/>
                    </a:cubicBezTo>
                    <a:cubicBezTo>
                      <a:pt x="3373773" y="1017006"/>
                      <a:pt x="3250301" y="1019546"/>
                      <a:pt x="3123580" y="1017006"/>
                    </a:cubicBezTo>
                    <a:cubicBezTo>
                      <a:pt x="3065094" y="1015736"/>
                      <a:pt x="3006608" y="1014466"/>
                      <a:pt x="2948121" y="1013196"/>
                    </a:cubicBezTo>
                    <a:cubicBezTo>
                      <a:pt x="2912379" y="1013196"/>
                      <a:pt x="2879887" y="1014466"/>
                      <a:pt x="2844145" y="1014466"/>
                    </a:cubicBezTo>
                    <a:cubicBezTo>
                      <a:pt x="2753166" y="1013196"/>
                      <a:pt x="2502973" y="1014466"/>
                      <a:pt x="2411994" y="1013196"/>
                    </a:cubicBezTo>
                    <a:cubicBezTo>
                      <a:pt x="2347009" y="1011926"/>
                      <a:pt x="1047309" y="1020816"/>
                      <a:pt x="982324" y="1019546"/>
                    </a:cubicBezTo>
                    <a:cubicBezTo>
                      <a:pt x="966078" y="1019546"/>
                      <a:pt x="946582" y="1020816"/>
                      <a:pt x="930336" y="1020816"/>
                    </a:cubicBezTo>
                    <a:cubicBezTo>
                      <a:pt x="891345" y="1020816"/>
                      <a:pt x="855603" y="1022086"/>
                      <a:pt x="816612" y="1022086"/>
                    </a:cubicBezTo>
                    <a:cubicBezTo>
                      <a:pt x="719135" y="1022086"/>
                      <a:pt x="624906" y="1020816"/>
                      <a:pt x="527429" y="1019546"/>
                    </a:cubicBezTo>
                    <a:cubicBezTo>
                      <a:pt x="468942" y="1018276"/>
                      <a:pt x="410456" y="1017006"/>
                      <a:pt x="355219" y="1015736"/>
                    </a:cubicBezTo>
                    <a:cubicBezTo>
                      <a:pt x="251243" y="1014466"/>
                      <a:pt x="147267" y="1013196"/>
                      <a:pt x="48260" y="1013196"/>
                    </a:cubicBezTo>
                    <a:cubicBezTo>
                      <a:pt x="38100" y="1013196"/>
                      <a:pt x="29210" y="1013196"/>
                      <a:pt x="19050" y="1011926"/>
                    </a:cubicBezTo>
                    <a:cubicBezTo>
                      <a:pt x="10160" y="1010656"/>
                      <a:pt x="5080" y="1004306"/>
                      <a:pt x="7620" y="995416"/>
                    </a:cubicBezTo>
                    <a:cubicBezTo>
                      <a:pt x="16510" y="963715"/>
                      <a:pt x="12700" y="945718"/>
                      <a:pt x="11430" y="927001"/>
                    </a:cubicBezTo>
                    <a:cubicBezTo>
                      <a:pt x="10160" y="888848"/>
                      <a:pt x="6350" y="851414"/>
                      <a:pt x="7620" y="813261"/>
                    </a:cubicBezTo>
                    <a:cubicBezTo>
                      <a:pt x="5080" y="765749"/>
                      <a:pt x="0" y="177608"/>
                      <a:pt x="7620" y="129376"/>
                    </a:cubicBezTo>
                    <a:cubicBezTo>
                      <a:pt x="8890" y="120018"/>
                      <a:pt x="7620" y="109940"/>
                      <a:pt x="8890" y="100581"/>
                    </a:cubicBezTo>
                    <a:cubicBezTo>
                      <a:pt x="10160" y="85464"/>
                      <a:pt x="12700" y="68907"/>
                      <a:pt x="13970" y="44450"/>
                    </a:cubicBezTo>
                    <a:cubicBezTo>
                      <a:pt x="13970" y="41910"/>
                      <a:pt x="15240" y="39370"/>
                      <a:pt x="16510" y="38100"/>
                    </a:cubicBezTo>
                    <a:cubicBezTo>
                      <a:pt x="38100" y="35560"/>
                      <a:pt x="66035" y="30480"/>
                      <a:pt x="118023" y="29210"/>
                    </a:cubicBezTo>
                    <a:cubicBezTo>
                      <a:pt x="205753" y="25400"/>
                      <a:pt x="293483" y="22860"/>
                      <a:pt x="384462" y="20320"/>
                    </a:cubicBezTo>
                    <a:cubicBezTo>
                      <a:pt x="446198" y="17780"/>
                      <a:pt x="507933" y="16510"/>
                      <a:pt x="566420" y="13970"/>
                    </a:cubicBezTo>
                    <a:cubicBezTo>
                      <a:pt x="624907" y="11430"/>
                      <a:pt x="686642" y="8890"/>
                      <a:pt x="745129" y="8890"/>
                    </a:cubicBezTo>
                    <a:cubicBezTo>
                      <a:pt x="810114" y="7620"/>
                      <a:pt x="875099" y="10160"/>
                      <a:pt x="940084" y="8890"/>
                    </a:cubicBezTo>
                    <a:cubicBezTo>
                      <a:pt x="1021315" y="8890"/>
                      <a:pt x="2493226" y="6350"/>
                      <a:pt x="2574457" y="5080"/>
                    </a:cubicBezTo>
                    <a:cubicBezTo>
                      <a:pt x="2652439" y="3810"/>
                      <a:pt x="2730421" y="2540"/>
                      <a:pt x="2811652" y="2540"/>
                    </a:cubicBezTo>
                    <a:cubicBezTo>
                      <a:pt x="2944872" y="1270"/>
                      <a:pt x="3074842" y="0"/>
                      <a:pt x="3208061" y="0"/>
                    </a:cubicBezTo>
                    <a:cubicBezTo>
                      <a:pt x="3263298" y="0"/>
                      <a:pt x="3321785" y="2540"/>
                      <a:pt x="3377022" y="2540"/>
                    </a:cubicBezTo>
                    <a:cubicBezTo>
                      <a:pt x="3529737" y="3810"/>
                      <a:pt x="3685701" y="5080"/>
                      <a:pt x="3838415" y="7620"/>
                    </a:cubicBezTo>
                    <a:cubicBezTo>
                      <a:pt x="3919647" y="8890"/>
                      <a:pt x="4000878" y="12700"/>
                      <a:pt x="4082110" y="16510"/>
                    </a:cubicBezTo>
                    <a:cubicBezTo>
                      <a:pt x="4101605" y="16510"/>
                      <a:pt x="4121101" y="16510"/>
                      <a:pt x="4137347" y="16510"/>
                    </a:cubicBezTo>
                    <a:cubicBezTo>
                      <a:pt x="4156872" y="17780"/>
                      <a:pt x="4165762" y="20320"/>
                      <a:pt x="4175922" y="21590"/>
                    </a:cubicBezTo>
                    <a:close/>
                    <a:moveTo>
                      <a:pt x="4186082" y="1008116"/>
                    </a:moveTo>
                    <a:cubicBezTo>
                      <a:pt x="4187352" y="991606"/>
                      <a:pt x="4188622" y="978906"/>
                      <a:pt x="4188622" y="966206"/>
                    </a:cubicBezTo>
                    <a:cubicBezTo>
                      <a:pt x="4187352" y="924122"/>
                      <a:pt x="4186082" y="885968"/>
                      <a:pt x="4186082" y="844935"/>
                    </a:cubicBezTo>
                    <a:cubicBezTo>
                      <a:pt x="4186082" y="826218"/>
                      <a:pt x="4188622" y="807502"/>
                      <a:pt x="4187352" y="788785"/>
                    </a:cubicBezTo>
                    <a:cubicBezTo>
                      <a:pt x="4187352" y="771508"/>
                      <a:pt x="4186082" y="753511"/>
                      <a:pt x="4184812" y="736234"/>
                    </a:cubicBezTo>
                    <a:cubicBezTo>
                      <a:pt x="4179732" y="709598"/>
                      <a:pt x="4168302" y="158171"/>
                      <a:pt x="4168302" y="131536"/>
                    </a:cubicBezTo>
                    <a:cubicBezTo>
                      <a:pt x="4165762" y="109220"/>
                      <a:pt x="4163222" y="86184"/>
                      <a:pt x="4160682" y="63500"/>
                    </a:cubicBezTo>
                    <a:cubicBezTo>
                      <a:pt x="4159412" y="44450"/>
                      <a:pt x="4158142" y="43180"/>
                      <a:pt x="4127599" y="41910"/>
                    </a:cubicBezTo>
                    <a:cubicBezTo>
                      <a:pt x="4117851" y="41910"/>
                      <a:pt x="4111353" y="41910"/>
                      <a:pt x="4101605" y="40640"/>
                    </a:cubicBezTo>
                    <a:cubicBezTo>
                      <a:pt x="4020374" y="36830"/>
                      <a:pt x="3935893" y="31750"/>
                      <a:pt x="3854662" y="30480"/>
                    </a:cubicBezTo>
                    <a:cubicBezTo>
                      <a:pt x="3656458" y="26670"/>
                      <a:pt x="3455004" y="25400"/>
                      <a:pt x="3256800" y="22860"/>
                    </a:cubicBezTo>
                    <a:cubicBezTo>
                      <a:pt x="3227557" y="22860"/>
                      <a:pt x="3195064" y="22860"/>
                      <a:pt x="3165821" y="22860"/>
                    </a:cubicBezTo>
                    <a:cubicBezTo>
                      <a:pt x="3117082" y="22860"/>
                      <a:pt x="3068343" y="22860"/>
                      <a:pt x="3022854" y="22860"/>
                    </a:cubicBezTo>
                    <a:cubicBezTo>
                      <a:pt x="2918878" y="22860"/>
                      <a:pt x="2814902" y="22860"/>
                      <a:pt x="2714175" y="24130"/>
                    </a:cubicBezTo>
                    <a:cubicBezTo>
                      <a:pt x="2626445" y="25400"/>
                      <a:pt x="1148036" y="29210"/>
                      <a:pt x="1060306" y="29210"/>
                    </a:cubicBezTo>
                    <a:cubicBezTo>
                      <a:pt x="917339" y="29210"/>
                      <a:pt x="774372" y="26670"/>
                      <a:pt x="631405" y="33020"/>
                    </a:cubicBezTo>
                    <a:cubicBezTo>
                      <a:pt x="556672" y="36830"/>
                      <a:pt x="485189" y="36830"/>
                      <a:pt x="413705" y="38100"/>
                    </a:cubicBezTo>
                    <a:cubicBezTo>
                      <a:pt x="290234" y="41910"/>
                      <a:pt x="166762" y="45720"/>
                      <a:pt x="49530" y="50800"/>
                    </a:cubicBezTo>
                    <a:cubicBezTo>
                      <a:pt x="36830" y="50800"/>
                      <a:pt x="34290" y="53340"/>
                      <a:pt x="33020" y="66747"/>
                    </a:cubicBezTo>
                    <a:cubicBezTo>
                      <a:pt x="31750" y="79705"/>
                      <a:pt x="31750" y="92663"/>
                      <a:pt x="30480" y="105620"/>
                    </a:cubicBezTo>
                    <a:cubicBezTo>
                      <a:pt x="29210" y="127217"/>
                      <a:pt x="26670" y="148093"/>
                      <a:pt x="25400" y="169689"/>
                    </a:cubicBezTo>
                    <a:cubicBezTo>
                      <a:pt x="20320" y="192726"/>
                      <a:pt x="26670" y="755670"/>
                      <a:pt x="29210" y="778706"/>
                    </a:cubicBezTo>
                    <a:cubicBezTo>
                      <a:pt x="29210" y="803182"/>
                      <a:pt x="29210" y="828378"/>
                      <a:pt x="30480" y="852854"/>
                    </a:cubicBezTo>
                    <a:cubicBezTo>
                      <a:pt x="30480" y="870851"/>
                      <a:pt x="33020" y="888848"/>
                      <a:pt x="33020" y="906845"/>
                    </a:cubicBezTo>
                    <a:cubicBezTo>
                      <a:pt x="33020" y="926281"/>
                      <a:pt x="33020" y="945718"/>
                      <a:pt x="31750" y="966206"/>
                    </a:cubicBezTo>
                    <a:cubicBezTo>
                      <a:pt x="31750" y="970016"/>
                      <a:pt x="31750" y="972556"/>
                      <a:pt x="31750" y="976366"/>
                    </a:cubicBezTo>
                    <a:cubicBezTo>
                      <a:pt x="31750" y="986526"/>
                      <a:pt x="35560" y="990336"/>
                      <a:pt x="44450" y="990336"/>
                    </a:cubicBezTo>
                    <a:cubicBezTo>
                      <a:pt x="72534" y="990336"/>
                      <a:pt x="118023" y="991606"/>
                      <a:pt x="160264" y="991606"/>
                    </a:cubicBezTo>
                    <a:cubicBezTo>
                      <a:pt x="221999" y="991606"/>
                      <a:pt x="286984" y="989066"/>
                      <a:pt x="348720" y="991606"/>
                    </a:cubicBezTo>
                    <a:cubicBezTo>
                      <a:pt x="449447" y="995416"/>
                      <a:pt x="550174" y="997956"/>
                      <a:pt x="650901" y="996686"/>
                    </a:cubicBezTo>
                    <a:cubicBezTo>
                      <a:pt x="715886" y="995416"/>
                      <a:pt x="777621" y="997956"/>
                      <a:pt x="842606" y="997956"/>
                    </a:cubicBezTo>
                    <a:cubicBezTo>
                      <a:pt x="936835" y="997956"/>
                      <a:pt x="1031063" y="996686"/>
                      <a:pt x="1125291" y="997956"/>
                    </a:cubicBezTo>
                    <a:cubicBezTo>
                      <a:pt x="1265009" y="999226"/>
                      <a:pt x="2798655" y="989066"/>
                      <a:pt x="2941623" y="991606"/>
                    </a:cubicBezTo>
                    <a:cubicBezTo>
                      <a:pt x="3003358" y="992876"/>
                      <a:pt x="3065094" y="994146"/>
                      <a:pt x="3123580" y="994146"/>
                    </a:cubicBezTo>
                    <a:cubicBezTo>
                      <a:pt x="3230806" y="996686"/>
                      <a:pt x="3334782" y="992876"/>
                      <a:pt x="3442007" y="996686"/>
                    </a:cubicBezTo>
                    <a:cubicBezTo>
                      <a:pt x="3529737" y="999226"/>
                      <a:pt x="3617467" y="999226"/>
                      <a:pt x="3705196" y="1001766"/>
                    </a:cubicBezTo>
                    <a:cubicBezTo>
                      <a:pt x="3835166" y="1005576"/>
                      <a:pt x="3965136" y="1008116"/>
                      <a:pt x="4095106" y="1009386"/>
                    </a:cubicBezTo>
                    <a:cubicBezTo>
                      <a:pt x="4143845" y="1009386"/>
                      <a:pt x="4165762" y="1008116"/>
                      <a:pt x="4186082" y="1008116"/>
                    </a:cubicBezTo>
                    <a:close/>
                  </a:path>
                </a:pathLst>
              </a:custGeom>
              <a:solidFill>
                <a:srgbClr val="FFFFFF"/>
              </a:solidFill>
            </p:spPr>
            <p:txBody>
              <a:bodyPr/>
              <a:lstStyle/>
              <a:p>
                <a:endParaRPr lang="en-US">
                  <a:latin typeface="#9Slide03 AllRoundGothic" panose="020B0703020202020104" pitchFamily="34" charset="0"/>
                </a:endParaRPr>
              </a:p>
            </p:txBody>
          </p:sp>
        </p:grpSp>
        <p:sp>
          <p:nvSpPr>
            <p:cNvPr id="32" name="TextBox 32"/>
            <p:cNvSpPr txBox="1"/>
            <p:nvPr/>
          </p:nvSpPr>
          <p:spPr>
            <a:xfrm>
              <a:off x="40879" y="143327"/>
              <a:ext cx="5171220" cy="691386"/>
            </a:xfrm>
            <a:prstGeom prst="rect">
              <a:avLst/>
            </a:prstGeom>
          </p:spPr>
          <p:txBody>
            <a:bodyPr wrap="square" lIns="0" tIns="0" rIns="0" bIns="0" rtlCol="0" anchor="t">
              <a:spAutoFit/>
            </a:bodyPr>
            <a:lstStyle/>
            <a:p>
              <a:pPr marL="0" lvl="0" indent="0" algn="ctr">
                <a:lnSpc>
                  <a:spcPts val="4471"/>
                </a:lnSpc>
                <a:spcBef>
                  <a:spcPct val="0"/>
                </a:spcBef>
              </a:pPr>
              <a:r>
                <a:rPr lang="en-US" sz="2800" spc="-318" dirty="0">
                  <a:solidFill>
                    <a:srgbClr val="893621"/>
                  </a:solidFill>
                  <a:latin typeface="#9Slide03 AllRoundGothic" panose="020B0703020202020104" pitchFamily="34" charset="0"/>
                </a:rPr>
                <a:t>II. </a:t>
              </a:r>
              <a:r>
                <a:rPr lang="en-US" sz="2800" spc="-318" dirty="0" err="1">
                  <a:solidFill>
                    <a:srgbClr val="893621"/>
                  </a:solidFill>
                  <a:latin typeface="#9Slide03 AllRoundGothic" panose="020B0703020202020104" pitchFamily="34" charset="0"/>
                </a:rPr>
                <a:t>Sử</a:t>
              </a:r>
              <a:r>
                <a:rPr lang="en-US" sz="2800" spc="-318" dirty="0">
                  <a:solidFill>
                    <a:srgbClr val="893621"/>
                  </a:solidFill>
                  <a:latin typeface="#9Slide03 AllRoundGothic" panose="020B0703020202020104" pitchFamily="34" charset="0"/>
                </a:rPr>
                <a:t> </a:t>
              </a:r>
              <a:r>
                <a:rPr lang="en-US" sz="2800" spc="-318" dirty="0" err="1">
                  <a:solidFill>
                    <a:srgbClr val="893621"/>
                  </a:solidFill>
                  <a:latin typeface="#9Slide03 AllRoundGothic" panose="020B0703020202020104" pitchFamily="34" charset="0"/>
                </a:rPr>
                <a:t>dụng</a:t>
              </a:r>
              <a:r>
                <a:rPr lang="en-US" sz="2800" spc="-318" dirty="0">
                  <a:solidFill>
                    <a:srgbClr val="893621"/>
                  </a:solidFill>
                  <a:latin typeface="#9Slide03 AllRoundGothic" panose="020B0703020202020104" pitchFamily="34" charset="0"/>
                </a:rPr>
                <a:t> </a:t>
              </a:r>
              <a:r>
                <a:rPr lang="en-US" sz="2800" spc="-318" dirty="0" err="1">
                  <a:solidFill>
                    <a:srgbClr val="893621"/>
                  </a:solidFill>
                  <a:latin typeface="#9Slide03 AllRoundGothic" panose="020B0703020202020104" pitchFamily="34" charset="0"/>
                </a:rPr>
                <a:t>lao</a:t>
              </a:r>
              <a:r>
                <a:rPr lang="en-US" sz="2800" spc="-318" dirty="0">
                  <a:solidFill>
                    <a:srgbClr val="893621"/>
                  </a:solidFill>
                  <a:latin typeface="#9Slide03 AllRoundGothic" panose="020B0703020202020104" pitchFamily="34" charset="0"/>
                </a:rPr>
                <a:t> </a:t>
              </a:r>
              <a:r>
                <a:rPr lang="en-US" sz="2800" spc="-318" dirty="0" err="1">
                  <a:solidFill>
                    <a:srgbClr val="893621"/>
                  </a:solidFill>
                  <a:latin typeface="#9Slide03 AllRoundGothic" panose="020B0703020202020104" pitchFamily="34" charset="0"/>
                </a:rPr>
                <a:t>động</a:t>
              </a:r>
              <a:endParaRPr lang="en-US" sz="2800" u="none" spc="-318" dirty="0">
                <a:solidFill>
                  <a:srgbClr val="893621"/>
                </a:solidFill>
                <a:latin typeface="#9Slide03 AllRoundGothic" panose="020B0703020202020104" pitchFamily="34" charset="0"/>
              </a:endParaRPr>
            </a:p>
          </p:txBody>
        </p:sp>
      </p:grpSp>
      <p:grpSp>
        <p:nvGrpSpPr>
          <p:cNvPr id="33" name="Group 33"/>
          <p:cNvGrpSpPr/>
          <p:nvPr/>
        </p:nvGrpSpPr>
        <p:grpSpPr>
          <a:xfrm rot="-95106">
            <a:off x="11798325" y="7458443"/>
            <a:ext cx="5376758" cy="950605"/>
            <a:chOff x="-484681" y="0"/>
            <a:chExt cx="6238462" cy="1267473"/>
          </a:xfrm>
        </p:grpSpPr>
        <p:grpSp>
          <p:nvGrpSpPr>
            <p:cNvPr id="34" name="Group 34"/>
            <p:cNvGrpSpPr/>
            <p:nvPr/>
          </p:nvGrpSpPr>
          <p:grpSpPr>
            <a:xfrm>
              <a:off x="0" y="0"/>
              <a:ext cx="5187365" cy="1267473"/>
              <a:chOff x="0" y="0"/>
              <a:chExt cx="4203862" cy="1027166"/>
            </a:xfrm>
          </p:grpSpPr>
          <p:sp>
            <p:nvSpPr>
              <p:cNvPr id="35" name="Freeform 35"/>
              <p:cNvSpPr/>
              <p:nvPr/>
            </p:nvSpPr>
            <p:spPr>
              <a:xfrm>
                <a:off x="10160" y="16510"/>
                <a:ext cx="4181002" cy="999226"/>
              </a:xfrm>
              <a:custGeom>
                <a:avLst/>
                <a:gdLst/>
                <a:ahLst/>
                <a:cxnLst/>
                <a:rect l="l" t="t" r="r" b="b"/>
                <a:pathLst>
                  <a:path w="4181002" h="999226">
                    <a:moveTo>
                      <a:pt x="4181002" y="999226"/>
                    </a:moveTo>
                    <a:lnTo>
                      <a:pt x="0" y="991606"/>
                    </a:lnTo>
                    <a:lnTo>
                      <a:pt x="0" y="359785"/>
                    </a:lnTo>
                    <a:lnTo>
                      <a:pt x="17780" y="19050"/>
                    </a:lnTo>
                    <a:lnTo>
                      <a:pt x="2082847" y="0"/>
                    </a:lnTo>
                    <a:lnTo>
                      <a:pt x="4161952" y="5080"/>
                    </a:lnTo>
                    <a:close/>
                  </a:path>
                </a:pathLst>
              </a:custGeom>
              <a:solidFill>
                <a:srgbClr val="FFFFFF"/>
              </a:solidFill>
            </p:spPr>
            <p:txBody>
              <a:bodyPr/>
              <a:lstStyle/>
              <a:p>
                <a:endParaRPr lang="en-US">
                  <a:latin typeface="#9Slide03 AllRoundGothic" panose="020B0703020202020104" pitchFamily="34" charset="0"/>
                </a:endParaRPr>
              </a:p>
            </p:txBody>
          </p:sp>
          <p:sp>
            <p:nvSpPr>
              <p:cNvPr id="36" name="Freeform 36"/>
              <p:cNvSpPr/>
              <p:nvPr/>
            </p:nvSpPr>
            <p:spPr>
              <a:xfrm>
                <a:off x="-3810" y="0"/>
                <a:ext cx="4210212" cy="1025896"/>
              </a:xfrm>
              <a:custGeom>
                <a:avLst/>
                <a:gdLst/>
                <a:ahLst/>
                <a:cxnLst/>
                <a:rect l="l" t="t" r="r" b="b"/>
                <a:pathLst>
                  <a:path w="4210212" h="1025896">
                    <a:moveTo>
                      <a:pt x="4175922" y="21590"/>
                    </a:moveTo>
                    <a:cubicBezTo>
                      <a:pt x="4177192" y="34290"/>
                      <a:pt x="4177192" y="44450"/>
                      <a:pt x="4178462" y="54610"/>
                    </a:cubicBezTo>
                    <a:cubicBezTo>
                      <a:pt x="4181002" y="78265"/>
                      <a:pt x="4182272" y="98422"/>
                      <a:pt x="4184812" y="117858"/>
                    </a:cubicBezTo>
                    <a:cubicBezTo>
                      <a:pt x="4184812" y="145933"/>
                      <a:pt x="4197512" y="699520"/>
                      <a:pt x="4203862" y="727595"/>
                    </a:cubicBezTo>
                    <a:cubicBezTo>
                      <a:pt x="4210212" y="770068"/>
                      <a:pt x="4206402" y="813261"/>
                      <a:pt x="4206402" y="855733"/>
                    </a:cubicBezTo>
                    <a:cubicBezTo>
                      <a:pt x="4206402" y="893167"/>
                      <a:pt x="4207672" y="927721"/>
                      <a:pt x="4208942" y="964936"/>
                    </a:cubicBezTo>
                    <a:cubicBezTo>
                      <a:pt x="4208942" y="986526"/>
                      <a:pt x="4208942" y="1000496"/>
                      <a:pt x="4208942" y="1024626"/>
                    </a:cubicBezTo>
                    <a:cubicBezTo>
                      <a:pt x="4186082" y="1024626"/>
                      <a:pt x="4165762" y="1025896"/>
                      <a:pt x="4137347" y="1024626"/>
                    </a:cubicBezTo>
                    <a:cubicBezTo>
                      <a:pt x="3926145" y="1019546"/>
                      <a:pt x="3711695" y="1025896"/>
                      <a:pt x="3500493" y="1020816"/>
                    </a:cubicBezTo>
                    <a:cubicBezTo>
                      <a:pt x="3373773" y="1017006"/>
                      <a:pt x="3250301" y="1019546"/>
                      <a:pt x="3123580" y="1017006"/>
                    </a:cubicBezTo>
                    <a:cubicBezTo>
                      <a:pt x="3065094" y="1015736"/>
                      <a:pt x="3006608" y="1014466"/>
                      <a:pt x="2948121" y="1013196"/>
                    </a:cubicBezTo>
                    <a:cubicBezTo>
                      <a:pt x="2912379" y="1013196"/>
                      <a:pt x="2879887" y="1014466"/>
                      <a:pt x="2844145" y="1014466"/>
                    </a:cubicBezTo>
                    <a:cubicBezTo>
                      <a:pt x="2753166" y="1013196"/>
                      <a:pt x="2502973" y="1014466"/>
                      <a:pt x="2411994" y="1013196"/>
                    </a:cubicBezTo>
                    <a:cubicBezTo>
                      <a:pt x="2347009" y="1011926"/>
                      <a:pt x="1047309" y="1020816"/>
                      <a:pt x="982324" y="1019546"/>
                    </a:cubicBezTo>
                    <a:cubicBezTo>
                      <a:pt x="966078" y="1019546"/>
                      <a:pt x="946582" y="1020816"/>
                      <a:pt x="930336" y="1020816"/>
                    </a:cubicBezTo>
                    <a:cubicBezTo>
                      <a:pt x="891345" y="1020816"/>
                      <a:pt x="855603" y="1022086"/>
                      <a:pt x="816612" y="1022086"/>
                    </a:cubicBezTo>
                    <a:cubicBezTo>
                      <a:pt x="719135" y="1022086"/>
                      <a:pt x="624906" y="1020816"/>
                      <a:pt x="527429" y="1019546"/>
                    </a:cubicBezTo>
                    <a:cubicBezTo>
                      <a:pt x="468942" y="1018276"/>
                      <a:pt x="410456" y="1017006"/>
                      <a:pt x="355219" y="1015736"/>
                    </a:cubicBezTo>
                    <a:cubicBezTo>
                      <a:pt x="251243" y="1014466"/>
                      <a:pt x="147267" y="1013196"/>
                      <a:pt x="48260" y="1013196"/>
                    </a:cubicBezTo>
                    <a:cubicBezTo>
                      <a:pt x="38100" y="1013196"/>
                      <a:pt x="29210" y="1013196"/>
                      <a:pt x="19050" y="1011926"/>
                    </a:cubicBezTo>
                    <a:cubicBezTo>
                      <a:pt x="10160" y="1010656"/>
                      <a:pt x="5080" y="1004306"/>
                      <a:pt x="7620" y="995416"/>
                    </a:cubicBezTo>
                    <a:cubicBezTo>
                      <a:pt x="16510" y="963715"/>
                      <a:pt x="12700" y="945718"/>
                      <a:pt x="11430" y="927001"/>
                    </a:cubicBezTo>
                    <a:cubicBezTo>
                      <a:pt x="10160" y="888848"/>
                      <a:pt x="6350" y="851414"/>
                      <a:pt x="7620" y="813261"/>
                    </a:cubicBezTo>
                    <a:cubicBezTo>
                      <a:pt x="5080" y="765749"/>
                      <a:pt x="0" y="177608"/>
                      <a:pt x="7620" y="129376"/>
                    </a:cubicBezTo>
                    <a:cubicBezTo>
                      <a:pt x="8890" y="120018"/>
                      <a:pt x="7620" y="109940"/>
                      <a:pt x="8890" y="100581"/>
                    </a:cubicBezTo>
                    <a:cubicBezTo>
                      <a:pt x="10160" y="85464"/>
                      <a:pt x="12700" y="68907"/>
                      <a:pt x="13970" y="44450"/>
                    </a:cubicBezTo>
                    <a:cubicBezTo>
                      <a:pt x="13970" y="41910"/>
                      <a:pt x="15240" y="39370"/>
                      <a:pt x="16510" y="38100"/>
                    </a:cubicBezTo>
                    <a:cubicBezTo>
                      <a:pt x="38100" y="35560"/>
                      <a:pt x="66035" y="30480"/>
                      <a:pt x="118023" y="29210"/>
                    </a:cubicBezTo>
                    <a:cubicBezTo>
                      <a:pt x="205753" y="25400"/>
                      <a:pt x="293483" y="22860"/>
                      <a:pt x="384462" y="20320"/>
                    </a:cubicBezTo>
                    <a:cubicBezTo>
                      <a:pt x="446198" y="17780"/>
                      <a:pt x="507933" y="16510"/>
                      <a:pt x="566420" y="13970"/>
                    </a:cubicBezTo>
                    <a:cubicBezTo>
                      <a:pt x="624907" y="11430"/>
                      <a:pt x="686642" y="8890"/>
                      <a:pt x="745129" y="8890"/>
                    </a:cubicBezTo>
                    <a:cubicBezTo>
                      <a:pt x="810114" y="7620"/>
                      <a:pt x="875099" y="10160"/>
                      <a:pt x="940084" y="8890"/>
                    </a:cubicBezTo>
                    <a:cubicBezTo>
                      <a:pt x="1021315" y="8890"/>
                      <a:pt x="2493226" y="6350"/>
                      <a:pt x="2574457" y="5080"/>
                    </a:cubicBezTo>
                    <a:cubicBezTo>
                      <a:pt x="2652439" y="3810"/>
                      <a:pt x="2730421" y="2540"/>
                      <a:pt x="2811652" y="2540"/>
                    </a:cubicBezTo>
                    <a:cubicBezTo>
                      <a:pt x="2944872" y="1270"/>
                      <a:pt x="3074842" y="0"/>
                      <a:pt x="3208061" y="0"/>
                    </a:cubicBezTo>
                    <a:cubicBezTo>
                      <a:pt x="3263298" y="0"/>
                      <a:pt x="3321785" y="2540"/>
                      <a:pt x="3377022" y="2540"/>
                    </a:cubicBezTo>
                    <a:cubicBezTo>
                      <a:pt x="3529737" y="3810"/>
                      <a:pt x="3685701" y="5080"/>
                      <a:pt x="3838415" y="7620"/>
                    </a:cubicBezTo>
                    <a:cubicBezTo>
                      <a:pt x="3919647" y="8890"/>
                      <a:pt x="4000878" y="12700"/>
                      <a:pt x="4082110" y="16510"/>
                    </a:cubicBezTo>
                    <a:cubicBezTo>
                      <a:pt x="4101605" y="16510"/>
                      <a:pt x="4121101" y="16510"/>
                      <a:pt x="4137347" y="16510"/>
                    </a:cubicBezTo>
                    <a:cubicBezTo>
                      <a:pt x="4156872" y="17780"/>
                      <a:pt x="4165762" y="20320"/>
                      <a:pt x="4175922" y="21590"/>
                    </a:cubicBezTo>
                    <a:close/>
                    <a:moveTo>
                      <a:pt x="4186082" y="1008116"/>
                    </a:moveTo>
                    <a:cubicBezTo>
                      <a:pt x="4187352" y="991606"/>
                      <a:pt x="4188622" y="978906"/>
                      <a:pt x="4188622" y="966206"/>
                    </a:cubicBezTo>
                    <a:cubicBezTo>
                      <a:pt x="4187352" y="924122"/>
                      <a:pt x="4186082" y="885968"/>
                      <a:pt x="4186082" y="844935"/>
                    </a:cubicBezTo>
                    <a:cubicBezTo>
                      <a:pt x="4186082" y="826218"/>
                      <a:pt x="4188622" y="807502"/>
                      <a:pt x="4187352" y="788785"/>
                    </a:cubicBezTo>
                    <a:cubicBezTo>
                      <a:pt x="4187352" y="771508"/>
                      <a:pt x="4186082" y="753511"/>
                      <a:pt x="4184812" y="736234"/>
                    </a:cubicBezTo>
                    <a:cubicBezTo>
                      <a:pt x="4179732" y="709598"/>
                      <a:pt x="4168302" y="158171"/>
                      <a:pt x="4168302" y="131536"/>
                    </a:cubicBezTo>
                    <a:cubicBezTo>
                      <a:pt x="4165762" y="109220"/>
                      <a:pt x="4163222" y="86184"/>
                      <a:pt x="4160682" y="63500"/>
                    </a:cubicBezTo>
                    <a:cubicBezTo>
                      <a:pt x="4159412" y="44450"/>
                      <a:pt x="4158142" y="43180"/>
                      <a:pt x="4127599" y="41910"/>
                    </a:cubicBezTo>
                    <a:cubicBezTo>
                      <a:pt x="4117851" y="41910"/>
                      <a:pt x="4111353" y="41910"/>
                      <a:pt x="4101605" y="40640"/>
                    </a:cubicBezTo>
                    <a:cubicBezTo>
                      <a:pt x="4020374" y="36830"/>
                      <a:pt x="3935893" y="31750"/>
                      <a:pt x="3854662" y="30480"/>
                    </a:cubicBezTo>
                    <a:cubicBezTo>
                      <a:pt x="3656458" y="26670"/>
                      <a:pt x="3455004" y="25400"/>
                      <a:pt x="3256800" y="22860"/>
                    </a:cubicBezTo>
                    <a:cubicBezTo>
                      <a:pt x="3227557" y="22860"/>
                      <a:pt x="3195064" y="22860"/>
                      <a:pt x="3165821" y="22860"/>
                    </a:cubicBezTo>
                    <a:cubicBezTo>
                      <a:pt x="3117082" y="22860"/>
                      <a:pt x="3068343" y="22860"/>
                      <a:pt x="3022854" y="22860"/>
                    </a:cubicBezTo>
                    <a:cubicBezTo>
                      <a:pt x="2918878" y="22860"/>
                      <a:pt x="2814902" y="22860"/>
                      <a:pt x="2714175" y="24130"/>
                    </a:cubicBezTo>
                    <a:cubicBezTo>
                      <a:pt x="2626445" y="25400"/>
                      <a:pt x="1148036" y="29210"/>
                      <a:pt x="1060306" y="29210"/>
                    </a:cubicBezTo>
                    <a:cubicBezTo>
                      <a:pt x="917339" y="29210"/>
                      <a:pt x="774372" y="26670"/>
                      <a:pt x="631405" y="33020"/>
                    </a:cubicBezTo>
                    <a:cubicBezTo>
                      <a:pt x="556672" y="36830"/>
                      <a:pt x="485189" y="36830"/>
                      <a:pt x="413705" y="38100"/>
                    </a:cubicBezTo>
                    <a:cubicBezTo>
                      <a:pt x="290234" y="41910"/>
                      <a:pt x="166762" y="45720"/>
                      <a:pt x="49530" y="50800"/>
                    </a:cubicBezTo>
                    <a:cubicBezTo>
                      <a:pt x="36830" y="50800"/>
                      <a:pt x="34290" y="53340"/>
                      <a:pt x="33020" y="66747"/>
                    </a:cubicBezTo>
                    <a:cubicBezTo>
                      <a:pt x="31750" y="79705"/>
                      <a:pt x="31750" y="92663"/>
                      <a:pt x="30480" y="105620"/>
                    </a:cubicBezTo>
                    <a:cubicBezTo>
                      <a:pt x="29210" y="127217"/>
                      <a:pt x="26670" y="148093"/>
                      <a:pt x="25400" y="169689"/>
                    </a:cubicBezTo>
                    <a:cubicBezTo>
                      <a:pt x="20320" y="192726"/>
                      <a:pt x="26670" y="755670"/>
                      <a:pt x="29210" y="778706"/>
                    </a:cubicBezTo>
                    <a:cubicBezTo>
                      <a:pt x="29210" y="803182"/>
                      <a:pt x="29210" y="828378"/>
                      <a:pt x="30480" y="852854"/>
                    </a:cubicBezTo>
                    <a:cubicBezTo>
                      <a:pt x="30480" y="870851"/>
                      <a:pt x="33020" y="888848"/>
                      <a:pt x="33020" y="906845"/>
                    </a:cubicBezTo>
                    <a:cubicBezTo>
                      <a:pt x="33020" y="926281"/>
                      <a:pt x="33020" y="945718"/>
                      <a:pt x="31750" y="966206"/>
                    </a:cubicBezTo>
                    <a:cubicBezTo>
                      <a:pt x="31750" y="970016"/>
                      <a:pt x="31750" y="972556"/>
                      <a:pt x="31750" y="976366"/>
                    </a:cubicBezTo>
                    <a:cubicBezTo>
                      <a:pt x="31750" y="986526"/>
                      <a:pt x="35560" y="990336"/>
                      <a:pt x="44450" y="990336"/>
                    </a:cubicBezTo>
                    <a:cubicBezTo>
                      <a:pt x="72534" y="990336"/>
                      <a:pt x="118023" y="991606"/>
                      <a:pt x="160264" y="991606"/>
                    </a:cubicBezTo>
                    <a:cubicBezTo>
                      <a:pt x="221999" y="991606"/>
                      <a:pt x="286984" y="989066"/>
                      <a:pt x="348720" y="991606"/>
                    </a:cubicBezTo>
                    <a:cubicBezTo>
                      <a:pt x="449447" y="995416"/>
                      <a:pt x="550174" y="997956"/>
                      <a:pt x="650901" y="996686"/>
                    </a:cubicBezTo>
                    <a:cubicBezTo>
                      <a:pt x="715886" y="995416"/>
                      <a:pt x="777621" y="997956"/>
                      <a:pt x="842606" y="997956"/>
                    </a:cubicBezTo>
                    <a:cubicBezTo>
                      <a:pt x="936835" y="997956"/>
                      <a:pt x="1031063" y="996686"/>
                      <a:pt x="1125291" y="997956"/>
                    </a:cubicBezTo>
                    <a:cubicBezTo>
                      <a:pt x="1265009" y="999226"/>
                      <a:pt x="2798655" y="989066"/>
                      <a:pt x="2941623" y="991606"/>
                    </a:cubicBezTo>
                    <a:cubicBezTo>
                      <a:pt x="3003358" y="992876"/>
                      <a:pt x="3065094" y="994146"/>
                      <a:pt x="3123580" y="994146"/>
                    </a:cubicBezTo>
                    <a:cubicBezTo>
                      <a:pt x="3230806" y="996686"/>
                      <a:pt x="3334782" y="992876"/>
                      <a:pt x="3442007" y="996686"/>
                    </a:cubicBezTo>
                    <a:cubicBezTo>
                      <a:pt x="3529737" y="999226"/>
                      <a:pt x="3617467" y="999226"/>
                      <a:pt x="3705196" y="1001766"/>
                    </a:cubicBezTo>
                    <a:cubicBezTo>
                      <a:pt x="3835166" y="1005576"/>
                      <a:pt x="3965136" y="1008116"/>
                      <a:pt x="4095106" y="1009386"/>
                    </a:cubicBezTo>
                    <a:cubicBezTo>
                      <a:pt x="4143845" y="1009386"/>
                      <a:pt x="4165762" y="1008116"/>
                      <a:pt x="4186082" y="1008116"/>
                    </a:cubicBezTo>
                    <a:close/>
                  </a:path>
                </a:pathLst>
              </a:custGeom>
              <a:solidFill>
                <a:srgbClr val="FFFFFF"/>
              </a:solidFill>
            </p:spPr>
            <p:txBody>
              <a:bodyPr/>
              <a:lstStyle/>
              <a:p>
                <a:endParaRPr lang="en-US">
                  <a:latin typeface="#9Slide03 AllRoundGothic" panose="020B0703020202020104" pitchFamily="34" charset="0"/>
                </a:endParaRPr>
              </a:p>
            </p:txBody>
          </p:sp>
        </p:grpSp>
        <p:sp>
          <p:nvSpPr>
            <p:cNvPr id="37" name="TextBox 37"/>
            <p:cNvSpPr txBox="1"/>
            <p:nvPr/>
          </p:nvSpPr>
          <p:spPr>
            <a:xfrm>
              <a:off x="-484681" y="32314"/>
              <a:ext cx="6238462" cy="1191524"/>
            </a:xfrm>
            <a:prstGeom prst="rect">
              <a:avLst/>
            </a:prstGeom>
          </p:spPr>
          <p:txBody>
            <a:bodyPr wrap="square" lIns="0" tIns="0" rIns="0" bIns="0" rtlCol="0" anchor="t">
              <a:spAutoFit/>
            </a:bodyPr>
            <a:lstStyle/>
            <a:p>
              <a:pPr algn="ctr">
                <a:lnSpc>
                  <a:spcPts val="3640"/>
                </a:lnSpc>
              </a:pPr>
              <a:r>
                <a:rPr lang="en-US" sz="2800" spc="-259" dirty="0">
                  <a:solidFill>
                    <a:srgbClr val="893621"/>
                  </a:solidFill>
                  <a:latin typeface="#9Slide03 AllRoundGothic" panose="020B0703020202020104" pitchFamily="34" charset="0"/>
                </a:rPr>
                <a:t>III. </a:t>
              </a:r>
              <a:r>
                <a:rPr lang="en-US" sz="2800" spc="-259" dirty="0" err="1">
                  <a:solidFill>
                    <a:srgbClr val="893621"/>
                  </a:solidFill>
                  <a:latin typeface="#9Slide03 AllRoundGothic" panose="020B0703020202020104" pitchFamily="34" charset="0"/>
                </a:rPr>
                <a:t>Vấn</a:t>
              </a:r>
              <a:r>
                <a:rPr lang="en-US" sz="2800" spc="-259" dirty="0">
                  <a:solidFill>
                    <a:srgbClr val="893621"/>
                  </a:solidFill>
                  <a:latin typeface="#9Slide03 AllRoundGothic" panose="020B0703020202020104" pitchFamily="34" charset="0"/>
                </a:rPr>
                <a:t> </a:t>
              </a:r>
              <a:r>
                <a:rPr lang="en-US" sz="2800" spc="-259" dirty="0" err="1">
                  <a:solidFill>
                    <a:srgbClr val="893621"/>
                  </a:solidFill>
                  <a:latin typeface="#9Slide03 AllRoundGothic" panose="020B0703020202020104" pitchFamily="34" charset="0"/>
                </a:rPr>
                <a:t>đề</a:t>
              </a:r>
              <a:r>
                <a:rPr lang="en-US" sz="2800" spc="-259" dirty="0">
                  <a:solidFill>
                    <a:srgbClr val="893621"/>
                  </a:solidFill>
                  <a:latin typeface="#9Slide03 AllRoundGothic" panose="020B0703020202020104" pitchFamily="34" charset="0"/>
                </a:rPr>
                <a:t> </a:t>
              </a:r>
              <a:r>
                <a:rPr lang="en-US" sz="2800" spc="-259" dirty="0" err="1">
                  <a:solidFill>
                    <a:srgbClr val="893621"/>
                  </a:solidFill>
                  <a:latin typeface="#9Slide03 AllRoundGothic" panose="020B0703020202020104" pitchFamily="34" charset="0"/>
                </a:rPr>
                <a:t>việc</a:t>
              </a:r>
              <a:r>
                <a:rPr lang="en-US" sz="2800" spc="-259" dirty="0">
                  <a:solidFill>
                    <a:srgbClr val="893621"/>
                  </a:solidFill>
                  <a:latin typeface="#9Slide03 AllRoundGothic" panose="020B0703020202020104" pitchFamily="34" charset="0"/>
                </a:rPr>
                <a:t> </a:t>
              </a:r>
              <a:r>
                <a:rPr lang="en-US" sz="2800" spc="-259" dirty="0" err="1">
                  <a:solidFill>
                    <a:srgbClr val="893621"/>
                  </a:solidFill>
                  <a:latin typeface="#9Slide03 AllRoundGothic" panose="020B0703020202020104" pitchFamily="34" charset="0"/>
                </a:rPr>
                <a:t>làm</a:t>
              </a:r>
              <a:r>
                <a:rPr lang="en-US" sz="2800" spc="-259" dirty="0">
                  <a:solidFill>
                    <a:srgbClr val="893621"/>
                  </a:solidFill>
                  <a:latin typeface="#9Slide03 AllRoundGothic" panose="020B0703020202020104" pitchFamily="34" charset="0"/>
                </a:rPr>
                <a:t> </a:t>
              </a:r>
              <a:r>
                <a:rPr lang="en-US" sz="2800" spc="-259" dirty="0" err="1">
                  <a:solidFill>
                    <a:srgbClr val="893621"/>
                  </a:solidFill>
                  <a:latin typeface="#9Slide03 AllRoundGothic" panose="020B0703020202020104" pitchFamily="34" charset="0"/>
                </a:rPr>
                <a:t>và</a:t>
              </a:r>
              <a:r>
                <a:rPr lang="en-US" sz="2800" spc="-259" dirty="0">
                  <a:solidFill>
                    <a:srgbClr val="893621"/>
                  </a:solidFill>
                  <a:latin typeface="#9Slide03 AllRoundGothic" panose="020B0703020202020104" pitchFamily="34" charset="0"/>
                </a:rPr>
                <a:t> </a:t>
              </a:r>
              <a:r>
                <a:rPr lang="en-US" sz="2800" spc="-259" dirty="0" err="1">
                  <a:solidFill>
                    <a:srgbClr val="893621"/>
                  </a:solidFill>
                  <a:latin typeface="#9Slide03 AllRoundGothic" panose="020B0703020202020104" pitchFamily="34" charset="0"/>
                </a:rPr>
                <a:t>hướng</a:t>
              </a:r>
              <a:r>
                <a:rPr lang="en-US" sz="2800" spc="-259" dirty="0">
                  <a:solidFill>
                    <a:srgbClr val="893621"/>
                  </a:solidFill>
                  <a:latin typeface="#9Slide03 AllRoundGothic" panose="020B0703020202020104" pitchFamily="34" charset="0"/>
                </a:rPr>
                <a:t> </a:t>
              </a:r>
            </a:p>
            <a:p>
              <a:pPr algn="ctr">
                <a:lnSpc>
                  <a:spcPts val="3640"/>
                </a:lnSpc>
              </a:pPr>
              <a:r>
                <a:rPr lang="en-US" sz="2800" spc="-259" dirty="0" err="1">
                  <a:solidFill>
                    <a:srgbClr val="893621"/>
                  </a:solidFill>
                  <a:latin typeface="#9Slide03 AllRoundGothic" panose="020B0703020202020104" pitchFamily="34" charset="0"/>
                </a:rPr>
                <a:t>giải</a:t>
              </a:r>
              <a:r>
                <a:rPr lang="en-US" sz="2800" spc="-259" dirty="0">
                  <a:solidFill>
                    <a:srgbClr val="893621"/>
                  </a:solidFill>
                  <a:latin typeface="#9Slide03 AllRoundGothic" panose="020B0703020202020104" pitchFamily="34" charset="0"/>
                </a:rPr>
                <a:t> </a:t>
              </a:r>
              <a:r>
                <a:rPr lang="en-US" sz="2800" spc="-259" dirty="0" err="1">
                  <a:solidFill>
                    <a:srgbClr val="893621"/>
                  </a:solidFill>
                  <a:latin typeface="#9Slide03 AllRoundGothic" panose="020B0703020202020104" pitchFamily="34" charset="0"/>
                </a:rPr>
                <a:t>quyết</a:t>
              </a:r>
              <a:endParaRPr lang="en-US" sz="2800" spc="-259" dirty="0">
                <a:solidFill>
                  <a:srgbClr val="893621"/>
                </a:solidFill>
                <a:latin typeface="#9Slide03 AllRoundGothic" panose="020B0703020202020104" pitchFamily="34" charset="0"/>
              </a:endParaRPr>
            </a:p>
          </p:txBody>
        </p:sp>
      </p:grpSp>
      <p:sp>
        <p:nvSpPr>
          <p:cNvPr id="38" name="Freeform 38"/>
          <p:cNvSpPr/>
          <p:nvPr/>
        </p:nvSpPr>
        <p:spPr>
          <a:xfrm rot="6377771">
            <a:off x="17715214" y="4812682"/>
            <a:ext cx="3291028" cy="706075"/>
          </a:xfrm>
          <a:custGeom>
            <a:avLst/>
            <a:gdLst/>
            <a:ahLst/>
            <a:cxnLst/>
            <a:rect l="l" t="t" r="r" b="b"/>
            <a:pathLst>
              <a:path w="3291028" h="706075">
                <a:moveTo>
                  <a:pt x="0" y="0"/>
                </a:moveTo>
                <a:lnTo>
                  <a:pt x="3291028" y="0"/>
                </a:lnTo>
                <a:lnTo>
                  <a:pt x="3291028" y="706075"/>
                </a:lnTo>
                <a:lnTo>
                  <a:pt x="0" y="70607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9" name="Freeform 39"/>
          <p:cNvSpPr/>
          <p:nvPr/>
        </p:nvSpPr>
        <p:spPr>
          <a:xfrm>
            <a:off x="6362984" y="8108455"/>
            <a:ext cx="951595" cy="852975"/>
          </a:xfrm>
          <a:custGeom>
            <a:avLst/>
            <a:gdLst/>
            <a:ahLst/>
            <a:cxnLst/>
            <a:rect l="l" t="t" r="r" b="b"/>
            <a:pathLst>
              <a:path w="951595" h="852975">
                <a:moveTo>
                  <a:pt x="0" y="0"/>
                </a:moveTo>
                <a:lnTo>
                  <a:pt x="951596" y="0"/>
                </a:lnTo>
                <a:lnTo>
                  <a:pt x="951596" y="852975"/>
                </a:lnTo>
                <a:lnTo>
                  <a:pt x="0" y="85297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latin typeface="#9Slide03 AllRoundGothic" panose="020B0703020202020104" pitchFamily="34" charset="0"/>
            </a:endParaRPr>
          </a:p>
        </p:txBody>
      </p:sp>
      <p:sp>
        <p:nvSpPr>
          <p:cNvPr id="40" name="Freeform 40"/>
          <p:cNvSpPr/>
          <p:nvPr/>
        </p:nvSpPr>
        <p:spPr>
          <a:xfrm>
            <a:off x="14979101" y="1453935"/>
            <a:ext cx="1127059" cy="1201322"/>
          </a:xfrm>
          <a:custGeom>
            <a:avLst/>
            <a:gdLst/>
            <a:ahLst/>
            <a:cxnLst/>
            <a:rect l="l" t="t" r="r" b="b"/>
            <a:pathLst>
              <a:path w="1127059" h="1201322">
                <a:moveTo>
                  <a:pt x="0" y="0"/>
                </a:moveTo>
                <a:lnTo>
                  <a:pt x="1127058" y="0"/>
                </a:lnTo>
                <a:lnTo>
                  <a:pt x="1127058" y="1201322"/>
                </a:lnTo>
                <a:lnTo>
                  <a:pt x="0" y="120132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pic>
        <p:nvPicPr>
          <p:cNvPr id="42" name="Picture 41" descr="A group of people in blue suits&#10;&#10;Description automatically generated">
            <a:extLst>
              <a:ext uri="{FF2B5EF4-FFF2-40B4-BE49-F238E27FC236}">
                <a16:creationId xmlns:a16="http://schemas.microsoft.com/office/drawing/2014/main" id="{5BC5BD8E-C528-29F4-3564-300ED95FD3F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88627" y="3934029"/>
            <a:ext cx="4985306" cy="3060698"/>
          </a:xfrm>
          <a:prstGeom prst="rect">
            <a:avLst/>
          </a:prstGeom>
          <a:ln>
            <a:noFill/>
          </a:ln>
          <a:effectLst>
            <a:outerShdw blurRad="292100" dist="139700" dir="2700000" algn="tl" rotWithShape="0">
              <a:srgbClr val="333333">
                <a:alpha val="65000"/>
              </a:srgbClr>
            </a:outerShdw>
          </a:effectLst>
        </p:spPr>
      </p:pic>
      <p:pic>
        <p:nvPicPr>
          <p:cNvPr id="44" name="Picture 43" descr="A cartoon character standing in a circle of arrows&#10;&#10;Description automatically generated">
            <a:extLst>
              <a:ext uri="{FF2B5EF4-FFF2-40B4-BE49-F238E27FC236}">
                <a16:creationId xmlns:a16="http://schemas.microsoft.com/office/drawing/2014/main" id="{65AEF344-5795-CEF7-41F4-26F0DF9B086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2529839" y="3282778"/>
            <a:ext cx="3576321" cy="3576321"/>
          </a:xfrm>
          <a:prstGeom prst="rect">
            <a:avLst/>
          </a:prstGeom>
          <a:ln>
            <a:noFill/>
          </a:ln>
          <a:effectLst>
            <a:outerShdw blurRad="292100" dist="139700" dir="2700000" algn="tl" rotWithShape="0">
              <a:srgbClr val="333333">
                <a:alpha val="65000"/>
              </a:srgbClr>
            </a:outerShdw>
          </a:effectLst>
        </p:spPr>
      </p:pic>
      <p:pic>
        <p:nvPicPr>
          <p:cNvPr id="46" name="Picture 45" descr="A group of people sitting at a table&#10;&#10;Description automatically generated">
            <a:extLst>
              <a:ext uri="{FF2B5EF4-FFF2-40B4-BE49-F238E27FC236}">
                <a16:creationId xmlns:a16="http://schemas.microsoft.com/office/drawing/2014/main" id="{EDB371EC-3D89-DBB4-D987-5D660A0A62B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857647" y="4116078"/>
            <a:ext cx="3447417" cy="2585563"/>
          </a:xfrm>
          <a:prstGeom prst="rect">
            <a:avLst/>
          </a:prstGeom>
          <a:ln>
            <a:noFill/>
          </a:ln>
          <a:effectLst>
            <a:outerShdw blurRad="292100" dist="139700" dir="2700000" algn="tl" rotWithShape="0">
              <a:srgbClr val="333333">
                <a:alpha val="65000"/>
              </a:srgbClr>
            </a:outerShdw>
          </a:effectLst>
        </p:spPr>
      </p:pic>
      <p:sp>
        <p:nvSpPr>
          <p:cNvPr id="2" name="Freeform 2">
            <a:extLst>
              <a:ext uri="{FF2B5EF4-FFF2-40B4-BE49-F238E27FC236}">
                <a16:creationId xmlns:a16="http://schemas.microsoft.com/office/drawing/2014/main" id="{B679AE9A-8F5A-99EB-128F-76831E02AB97}"/>
              </a:ext>
            </a:extLst>
          </p:cNvPr>
          <p:cNvSpPr/>
          <p:nvPr/>
        </p:nvSpPr>
        <p:spPr>
          <a:xfrm>
            <a:off x="18824726" y="6469402"/>
            <a:ext cx="1364835" cy="2650407"/>
          </a:xfrm>
          <a:custGeom>
            <a:avLst/>
            <a:gdLst/>
            <a:ahLst/>
            <a:cxnLst/>
            <a:rect l="l" t="t" r="r" b="b"/>
            <a:pathLst>
              <a:path w="6672083" h="6859151">
                <a:moveTo>
                  <a:pt x="0" y="0"/>
                </a:moveTo>
                <a:lnTo>
                  <a:pt x="6672084" y="0"/>
                </a:lnTo>
                <a:lnTo>
                  <a:pt x="6672084" y="6859151"/>
                </a:lnTo>
                <a:lnTo>
                  <a:pt x="0" y="685915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1000" fill="hold"/>
                                        <p:tgtEl>
                                          <p:spTgt spid="20"/>
                                        </p:tgtEl>
                                        <p:attrNameLst>
                                          <p:attrName>ppt_w</p:attrName>
                                        </p:attrNameLst>
                                      </p:cBhvr>
                                      <p:tavLst>
                                        <p:tav tm="0">
                                          <p:val>
                                            <p:fltVal val="0"/>
                                          </p:val>
                                        </p:tav>
                                        <p:tav tm="100000">
                                          <p:val>
                                            <p:strVal val="#ppt_w"/>
                                          </p:val>
                                        </p:tav>
                                      </p:tavLst>
                                    </p:anim>
                                    <p:anim calcmode="lin" valueType="num">
                                      <p:cBhvr>
                                        <p:cTn id="13" dur="1000" fill="hold"/>
                                        <p:tgtEl>
                                          <p:spTgt spid="20"/>
                                        </p:tgtEl>
                                        <p:attrNameLst>
                                          <p:attrName>ppt_h</p:attrName>
                                        </p:attrNameLst>
                                      </p:cBhvr>
                                      <p:tavLst>
                                        <p:tav tm="0">
                                          <p:val>
                                            <p:fltVal val="0"/>
                                          </p:val>
                                        </p:tav>
                                        <p:tav tm="100000">
                                          <p:val>
                                            <p:strVal val="#ppt_h"/>
                                          </p:val>
                                        </p:tav>
                                      </p:tavLst>
                                    </p:anim>
                                    <p:animEffect transition="in" filter="fade">
                                      <p:cBhvr>
                                        <p:cTn id="14" dur="1000"/>
                                        <p:tgtEl>
                                          <p:spTgt spid="20"/>
                                        </p:tgtEl>
                                      </p:cBhvr>
                                    </p:animEffect>
                                  </p:childTnLst>
                                </p:cTn>
                              </p:par>
                              <p:par>
                                <p:cTn id="15" presetID="53" presetClass="entr" presetSubtype="16"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1000" fill="hold"/>
                                        <p:tgtEl>
                                          <p:spTgt spid="24"/>
                                        </p:tgtEl>
                                        <p:attrNameLst>
                                          <p:attrName>ppt_w</p:attrName>
                                        </p:attrNameLst>
                                      </p:cBhvr>
                                      <p:tavLst>
                                        <p:tav tm="0">
                                          <p:val>
                                            <p:fltVal val="0"/>
                                          </p:val>
                                        </p:tav>
                                        <p:tav tm="100000">
                                          <p:val>
                                            <p:strVal val="#ppt_w"/>
                                          </p:val>
                                        </p:tav>
                                      </p:tavLst>
                                    </p:anim>
                                    <p:anim calcmode="lin" valueType="num">
                                      <p:cBhvr>
                                        <p:cTn id="18" dur="1000" fill="hold"/>
                                        <p:tgtEl>
                                          <p:spTgt spid="24"/>
                                        </p:tgtEl>
                                        <p:attrNameLst>
                                          <p:attrName>ppt_h</p:attrName>
                                        </p:attrNameLst>
                                      </p:cBhvr>
                                      <p:tavLst>
                                        <p:tav tm="0">
                                          <p:val>
                                            <p:fltVal val="0"/>
                                          </p:val>
                                        </p:tav>
                                        <p:tav tm="100000">
                                          <p:val>
                                            <p:strVal val="#ppt_h"/>
                                          </p:val>
                                        </p:tav>
                                      </p:tavLst>
                                    </p:anim>
                                    <p:animEffect transition="in" filter="fade">
                                      <p:cBhvr>
                                        <p:cTn id="19" dur="1000"/>
                                        <p:tgtEl>
                                          <p:spTgt spid="24"/>
                                        </p:tgtEl>
                                      </p:cBhvr>
                                    </p:animEffect>
                                  </p:childTnLst>
                                </p:cTn>
                              </p:par>
                              <p:par>
                                <p:cTn id="20" presetID="53" presetClass="entr" presetSubtype="16" fill="hold" nodeType="with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1000" fill="hold"/>
                                        <p:tgtEl>
                                          <p:spTgt spid="42"/>
                                        </p:tgtEl>
                                        <p:attrNameLst>
                                          <p:attrName>ppt_w</p:attrName>
                                        </p:attrNameLst>
                                      </p:cBhvr>
                                      <p:tavLst>
                                        <p:tav tm="0">
                                          <p:val>
                                            <p:fltVal val="0"/>
                                          </p:val>
                                        </p:tav>
                                        <p:tav tm="100000">
                                          <p:val>
                                            <p:strVal val="#ppt_w"/>
                                          </p:val>
                                        </p:tav>
                                      </p:tavLst>
                                    </p:anim>
                                    <p:anim calcmode="lin" valueType="num">
                                      <p:cBhvr>
                                        <p:cTn id="23" dur="1000" fill="hold"/>
                                        <p:tgtEl>
                                          <p:spTgt spid="42"/>
                                        </p:tgtEl>
                                        <p:attrNameLst>
                                          <p:attrName>ppt_h</p:attrName>
                                        </p:attrNameLst>
                                      </p:cBhvr>
                                      <p:tavLst>
                                        <p:tav tm="0">
                                          <p:val>
                                            <p:fltVal val="0"/>
                                          </p:val>
                                        </p:tav>
                                        <p:tav tm="100000">
                                          <p:val>
                                            <p:strVal val="#ppt_h"/>
                                          </p:val>
                                        </p:tav>
                                      </p:tavLst>
                                    </p:anim>
                                    <p:animEffect transition="in" filter="fade">
                                      <p:cBhvr>
                                        <p:cTn id="24" dur="1000"/>
                                        <p:tgtEl>
                                          <p:spTgt spid="42"/>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fltVal val="0"/>
                                          </p:val>
                                        </p:tav>
                                        <p:tav tm="100000">
                                          <p:val>
                                            <p:strVal val="#ppt_w"/>
                                          </p:val>
                                        </p:tav>
                                      </p:tavLst>
                                    </p:anim>
                                    <p:anim calcmode="lin" valueType="num">
                                      <p:cBhvr>
                                        <p:cTn id="30" dur="1000" fill="hold"/>
                                        <p:tgtEl>
                                          <p:spTgt spid="9"/>
                                        </p:tgtEl>
                                        <p:attrNameLst>
                                          <p:attrName>ppt_h</p:attrName>
                                        </p:attrNameLst>
                                      </p:cBhvr>
                                      <p:tavLst>
                                        <p:tav tm="0">
                                          <p:val>
                                            <p:fltVal val="0"/>
                                          </p:val>
                                        </p:tav>
                                        <p:tav tm="100000">
                                          <p:val>
                                            <p:strVal val="#ppt_h"/>
                                          </p:val>
                                        </p:tav>
                                      </p:tavLst>
                                    </p:anim>
                                    <p:animEffect transition="in" filter="fade">
                                      <p:cBhvr>
                                        <p:cTn id="31" dur="1000"/>
                                        <p:tgtEl>
                                          <p:spTgt spid="9"/>
                                        </p:tgtEl>
                                      </p:cBhvr>
                                    </p:animEffect>
                                  </p:childTnLst>
                                </p:cTn>
                              </p:par>
                              <p:par>
                                <p:cTn id="32" presetID="53" presetClass="entr" presetSubtype="16"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p:cTn id="34" dur="1000" fill="hold"/>
                                        <p:tgtEl>
                                          <p:spTgt spid="28"/>
                                        </p:tgtEl>
                                        <p:attrNameLst>
                                          <p:attrName>ppt_w</p:attrName>
                                        </p:attrNameLst>
                                      </p:cBhvr>
                                      <p:tavLst>
                                        <p:tav tm="0">
                                          <p:val>
                                            <p:fltVal val="0"/>
                                          </p:val>
                                        </p:tav>
                                        <p:tav tm="100000">
                                          <p:val>
                                            <p:strVal val="#ppt_w"/>
                                          </p:val>
                                        </p:tav>
                                      </p:tavLst>
                                    </p:anim>
                                    <p:anim calcmode="lin" valueType="num">
                                      <p:cBhvr>
                                        <p:cTn id="35" dur="1000" fill="hold"/>
                                        <p:tgtEl>
                                          <p:spTgt spid="28"/>
                                        </p:tgtEl>
                                        <p:attrNameLst>
                                          <p:attrName>ppt_h</p:attrName>
                                        </p:attrNameLst>
                                      </p:cBhvr>
                                      <p:tavLst>
                                        <p:tav tm="0">
                                          <p:val>
                                            <p:fltVal val="0"/>
                                          </p:val>
                                        </p:tav>
                                        <p:tav tm="100000">
                                          <p:val>
                                            <p:strVal val="#ppt_h"/>
                                          </p:val>
                                        </p:tav>
                                      </p:tavLst>
                                    </p:anim>
                                    <p:animEffect transition="in" filter="fade">
                                      <p:cBhvr>
                                        <p:cTn id="36" dur="1000"/>
                                        <p:tgtEl>
                                          <p:spTgt spid="28"/>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1000" fill="hold"/>
                                        <p:tgtEl>
                                          <p:spTgt spid="39"/>
                                        </p:tgtEl>
                                        <p:attrNameLst>
                                          <p:attrName>ppt_w</p:attrName>
                                        </p:attrNameLst>
                                      </p:cBhvr>
                                      <p:tavLst>
                                        <p:tav tm="0">
                                          <p:val>
                                            <p:fltVal val="0"/>
                                          </p:val>
                                        </p:tav>
                                        <p:tav tm="100000">
                                          <p:val>
                                            <p:strVal val="#ppt_w"/>
                                          </p:val>
                                        </p:tav>
                                      </p:tavLst>
                                    </p:anim>
                                    <p:anim calcmode="lin" valueType="num">
                                      <p:cBhvr>
                                        <p:cTn id="40" dur="1000" fill="hold"/>
                                        <p:tgtEl>
                                          <p:spTgt spid="39"/>
                                        </p:tgtEl>
                                        <p:attrNameLst>
                                          <p:attrName>ppt_h</p:attrName>
                                        </p:attrNameLst>
                                      </p:cBhvr>
                                      <p:tavLst>
                                        <p:tav tm="0">
                                          <p:val>
                                            <p:fltVal val="0"/>
                                          </p:val>
                                        </p:tav>
                                        <p:tav tm="100000">
                                          <p:val>
                                            <p:strVal val="#ppt_h"/>
                                          </p:val>
                                        </p:tav>
                                      </p:tavLst>
                                    </p:anim>
                                    <p:animEffect transition="in" filter="fade">
                                      <p:cBhvr>
                                        <p:cTn id="41" dur="1000"/>
                                        <p:tgtEl>
                                          <p:spTgt spid="39"/>
                                        </p:tgtEl>
                                      </p:cBhvr>
                                    </p:animEffect>
                                  </p:childTnLst>
                                </p:cTn>
                              </p:par>
                              <p:par>
                                <p:cTn id="42" presetID="53" presetClass="entr" presetSubtype="16" fill="hold" nodeType="with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p:cTn id="44" dur="1000" fill="hold"/>
                                        <p:tgtEl>
                                          <p:spTgt spid="46"/>
                                        </p:tgtEl>
                                        <p:attrNameLst>
                                          <p:attrName>ppt_w</p:attrName>
                                        </p:attrNameLst>
                                      </p:cBhvr>
                                      <p:tavLst>
                                        <p:tav tm="0">
                                          <p:val>
                                            <p:fltVal val="0"/>
                                          </p:val>
                                        </p:tav>
                                        <p:tav tm="100000">
                                          <p:val>
                                            <p:strVal val="#ppt_w"/>
                                          </p:val>
                                        </p:tav>
                                      </p:tavLst>
                                    </p:anim>
                                    <p:anim calcmode="lin" valueType="num">
                                      <p:cBhvr>
                                        <p:cTn id="45" dur="1000" fill="hold"/>
                                        <p:tgtEl>
                                          <p:spTgt spid="46"/>
                                        </p:tgtEl>
                                        <p:attrNameLst>
                                          <p:attrName>ppt_h</p:attrName>
                                        </p:attrNameLst>
                                      </p:cBhvr>
                                      <p:tavLst>
                                        <p:tav tm="0">
                                          <p:val>
                                            <p:fltVal val="0"/>
                                          </p:val>
                                        </p:tav>
                                        <p:tav tm="100000">
                                          <p:val>
                                            <p:strVal val="#ppt_h"/>
                                          </p:val>
                                        </p:tav>
                                      </p:tavLst>
                                    </p:anim>
                                    <p:animEffect transition="in" filter="fade">
                                      <p:cBhvr>
                                        <p:cTn id="46" dur="1000"/>
                                        <p:tgtEl>
                                          <p:spTgt spid="46"/>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par>
                                <p:cTn id="54" presetID="53" presetClass="entr" presetSubtype="16" fill="hold" nodeType="with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p:cTn id="56" dur="1000" fill="hold"/>
                                        <p:tgtEl>
                                          <p:spTgt spid="33"/>
                                        </p:tgtEl>
                                        <p:attrNameLst>
                                          <p:attrName>ppt_w</p:attrName>
                                        </p:attrNameLst>
                                      </p:cBhvr>
                                      <p:tavLst>
                                        <p:tav tm="0">
                                          <p:val>
                                            <p:fltVal val="0"/>
                                          </p:val>
                                        </p:tav>
                                        <p:tav tm="100000">
                                          <p:val>
                                            <p:strVal val="#ppt_w"/>
                                          </p:val>
                                        </p:tav>
                                      </p:tavLst>
                                    </p:anim>
                                    <p:anim calcmode="lin" valueType="num">
                                      <p:cBhvr>
                                        <p:cTn id="57" dur="1000" fill="hold"/>
                                        <p:tgtEl>
                                          <p:spTgt spid="33"/>
                                        </p:tgtEl>
                                        <p:attrNameLst>
                                          <p:attrName>ppt_h</p:attrName>
                                        </p:attrNameLst>
                                      </p:cBhvr>
                                      <p:tavLst>
                                        <p:tav tm="0">
                                          <p:val>
                                            <p:fltVal val="0"/>
                                          </p:val>
                                        </p:tav>
                                        <p:tav tm="100000">
                                          <p:val>
                                            <p:strVal val="#ppt_h"/>
                                          </p:val>
                                        </p:tav>
                                      </p:tavLst>
                                    </p:anim>
                                    <p:animEffect transition="in" filter="fade">
                                      <p:cBhvr>
                                        <p:cTn id="58" dur="1000"/>
                                        <p:tgtEl>
                                          <p:spTgt spid="33"/>
                                        </p:tgtEl>
                                      </p:cBhvr>
                                    </p:animEffect>
                                  </p:childTnLst>
                                </p:cTn>
                              </p:par>
                              <p:par>
                                <p:cTn id="59" presetID="53" presetClass="entr" presetSubtype="16" fill="hold" nodeType="withEffect">
                                  <p:stCondLst>
                                    <p:cond delay="0"/>
                                  </p:stCondLst>
                                  <p:childTnLst>
                                    <p:set>
                                      <p:cBhvr>
                                        <p:cTn id="60" dur="1" fill="hold">
                                          <p:stCondLst>
                                            <p:cond delay="0"/>
                                          </p:stCondLst>
                                        </p:cTn>
                                        <p:tgtEl>
                                          <p:spTgt spid="44"/>
                                        </p:tgtEl>
                                        <p:attrNameLst>
                                          <p:attrName>style.visibility</p:attrName>
                                        </p:attrNameLst>
                                      </p:cBhvr>
                                      <p:to>
                                        <p:strVal val="visible"/>
                                      </p:to>
                                    </p:set>
                                    <p:anim calcmode="lin" valueType="num">
                                      <p:cBhvr>
                                        <p:cTn id="61" dur="1000" fill="hold"/>
                                        <p:tgtEl>
                                          <p:spTgt spid="44"/>
                                        </p:tgtEl>
                                        <p:attrNameLst>
                                          <p:attrName>ppt_w</p:attrName>
                                        </p:attrNameLst>
                                      </p:cBhvr>
                                      <p:tavLst>
                                        <p:tav tm="0">
                                          <p:val>
                                            <p:fltVal val="0"/>
                                          </p:val>
                                        </p:tav>
                                        <p:tav tm="100000">
                                          <p:val>
                                            <p:strVal val="#ppt_w"/>
                                          </p:val>
                                        </p:tav>
                                      </p:tavLst>
                                    </p:anim>
                                    <p:anim calcmode="lin" valueType="num">
                                      <p:cBhvr>
                                        <p:cTn id="62" dur="1000" fill="hold"/>
                                        <p:tgtEl>
                                          <p:spTgt spid="44"/>
                                        </p:tgtEl>
                                        <p:attrNameLst>
                                          <p:attrName>ppt_h</p:attrName>
                                        </p:attrNameLst>
                                      </p:cBhvr>
                                      <p:tavLst>
                                        <p:tav tm="0">
                                          <p:val>
                                            <p:fltVal val="0"/>
                                          </p:val>
                                        </p:tav>
                                        <p:tav tm="100000">
                                          <p:val>
                                            <p:strVal val="#ppt_h"/>
                                          </p:val>
                                        </p:tav>
                                      </p:tavLst>
                                    </p:anim>
                                    <p:animEffect transition="in" filter="fade">
                                      <p:cBhvr>
                                        <p:cTn id="63"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93621"/>
        </a:solidFill>
        <a:effectLst/>
      </p:bgPr>
    </p:bg>
    <p:spTree>
      <p:nvGrpSpPr>
        <p:cNvPr id="1" name=""/>
        <p:cNvGrpSpPr/>
        <p:nvPr/>
      </p:nvGrpSpPr>
      <p:grpSpPr>
        <a:xfrm>
          <a:off x="0" y="0"/>
          <a:ext cx="0" cy="0"/>
          <a:chOff x="0" y="0"/>
          <a:chExt cx="0" cy="0"/>
        </a:xfrm>
      </p:grpSpPr>
      <p:sp>
        <p:nvSpPr>
          <p:cNvPr id="6" name="Freeform 6"/>
          <p:cNvSpPr/>
          <p:nvPr/>
        </p:nvSpPr>
        <p:spPr>
          <a:xfrm rot="-1642097" flipH="1">
            <a:off x="19240262" y="1503716"/>
            <a:ext cx="1001448" cy="1071588"/>
          </a:xfrm>
          <a:custGeom>
            <a:avLst/>
            <a:gdLst/>
            <a:ahLst/>
            <a:cxnLst/>
            <a:rect l="l" t="t" r="r" b="b"/>
            <a:pathLst>
              <a:path w="1001448" h="1071588">
                <a:moveTo>
                  <a:pt x="1001448" y="0"/>
                </a:moveTo>
                <a:lnTo>
                  <a:pt x="0" y="0"/>
                </a:lnTo>
                <a:lnTo>
                  <a:pt x="0" y="1071587"/>
                </a:lnTo>
                <a:lnTo>
                  <a:pt x="1001448" y="1071587"/>
                </a:lnTo>
                <a:lnTo>
                  <a:pt x="1001448"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Rectangle: Single Corner Snipped 6">
            <a:extLst>
              <a:ext uri="{FF2B5EF4-FFF2-40B4-BE49-F238E27FC236}">
                <a16:creationId xmlns:a16="http://schemas.microsoft.com/office/drawing/2014/main" id="{7C0FB182-F981-342B-5A7F-9290C38D4B47}"/>
              </a:ext>
            </a:extLst>
          </p:cNvPr>
          <p:cNvSpPr/>
          <p:nvPr/>
        </p:nvSpPr>
        <p:spPr>
          <a:xfrm>
            <a:off x="0" y="30480"/>
            <a:ext cx="5334000" cy="914400"/>
          </a:xfrm>
          <a:prstGeom prst="snip1Rect">
            <a:avLst/>
          </a:prstGeom>
          <a:solidFill>
            <a:schemeClr val="bg1">
              <a:lumMod val="95000"/>
            </a:schemeClr>
          </a:solidFill>
          <a:ln>
            <a:solidFill>
              <a:srgbClr val="C0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C00000"/>
                </a:solidFill>
                <a:latin typeface="#9Slide03 Bebas Neue Bold" panose="020B0606020202050201" pitchFamily="34" charset="0"/>
              </a:rPr>
              <a:t>I. ĐẶC ĐIỂM NGUỒN LAO ĐỘNG</a:t>
            </a:r>
          </a:p>
        </p:txBody>
      </p:sp>
      <p:sp>
        <p:nvSpPr>
          <p:cNvPr id="8" name="Rectangle: Single Corner Snipped 7">
            <a:extLst>
              <a:ext uri="{FF2B5EF4-FFF2-40B4-BE49-F238E27FC236}">
                <a16:creationId xmlns:a16="http://schemas.microsoft.com/office/drawing/2014/main" id="{69B57174-60AC-759E-085C-DBAD758DD832}"/>
              </a:ext>
            </a:extLst>
          </p:cNvPr>
          <p:cNvSpPr/>
          <p:nvPr/>
        </p:nvSpPr>
        <p:spPr>
          <a:xfrm>
            <a:off x="5638800" y="30480"/>
            <a:ext cx="5638800" cy="914400"/>
          </a:xfrm>
          <a:prstGeom prst="snip1Rect">
            <a:avLst/>
          </a:prstGeom>
          <a:solidFill>
            <a:schemeClr val="bg1">
              <a:lumMod val="95000"/>
            </a:schemeClr>
          </a:solidFill>
          <a:ln>
            <a:solidFill>
              <a:srgbClr val="C0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C00000"/>
                </a:solidFill>
                <a:latin typeface="#9Slide03 Bebas Neue Bold" panose="020B0606020202050201" pitchFamily="34" charset="0"/>
              </a:rPr>
              <a:t>II. SỬ DỤNG LAO ĐỘNG</a:t>
            </a:r>
          </a:p>
        </p:txBody>
      </p:sp>
      <p:sp>
        <p:nvSpPr>
          <p:cNvPr id="9" name="Rectangle: Single Corner Snipped 8">
            <a:extLst>
              <a:ext uri="{FF2B5EF4-FFF2-40B4-BE49-F238E27FC236}">
                <a16:creationId xmlns:a16="http://schemas.microsoft.com/office/drawing/2014/main" id="{400324FD-40A1-566A-814E-73AD4C3871C5}"/>
              </a:ext>
            </a:extLst>
          </p:cNvPr>
          <p:cNvSpPr/>
          <p:nvPr/>
        </p:nvSpPr>
        <p:spPr>
          <a:xfrm>
            <a:off x="11582400" y="30480"/>
            <a:ext cx="6370320" cy="914400"/>
          </a:xfrm>
          <a:prstGeom prst="snip1Rect">
            <a:avLst/>
          </a:prstGeom>
          <a:solidFill>
            <a:schemeClr val="bg1">
              <a:lumMod val="95000"/>
            </a:schemeClr>
          </a:solidFill>
          <a:ln>
            <a:solidFill>
              <a:srgbClr val="C0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C00000"/>
                </a:solidFill>
                <a:latin typeface="#9Slide03 Bebas Neue Bold" panose="020B0606020202050201" pitchFamily="34" charset="0"/>
              </a:rPr>
              <a:t>III. VẤN ĐỀ VIỆC </a:t>
            </a:r>
            <a:r>
              <a:rPr lang="en-US" sz="3600" dirty="0" err="1">
                <a:solidFill>
                  <a:srgbClr val="C00000"/>
                </a:solidFill>
                <a:latin typeface="#9Slide03 Bebas Neue Bold" panose="020B0606020202050201" pitchFamily="34" charset="0"/>
              </a:rPr>
              <a:t>LÀm</a:t>
            </a:r>
            <a:r>
              <a:rPr lang="en-US" sz="3600" dirty="0">
                <a:solidFill>
                  <a:srgbClr val="C00000"/>
                </a:solidFill>
                <a:latin typeface="#9Slide03 Bebas Neue Bold" panose="020B0606020202050201" pitchFamily="34" charset="0"/>
              </a:rPr>
              <a:t> VÀ HƯỚNG GIẢI QUYẾT</a:t>
            </a:r>
          </a:p>
        </p:txBody>
      </p:sp>
      <p:pic>
        <p:nvPicPr>
          <p:cNvPr id="3" name="Picture 2" descr="A group of people in blue suits&#10;&#10;Description automatically generated">
            <a:extLst>
              <a:ext uri="{FF2B5EF4-FFF2-40B4-BE49-F238E27FC236}">
                <a16:creationId xmlns:a16="http://schemas.microsoft.com/office/drawing/2014/main" id="{6AE5F6EA-5E4F-C54A-3CAB-67E261D64F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195" y="2951275"/>
            <a:ext cx="6512290" cy="3998180"/>
          </a:xfrm>
          <a:prstGeom prst="rect">
            <a:avLst/>
          </a:prstGeom>
          <a:ln>
            <a:noFill/>
          </a:ln>
          <a:effectLst>
            <a:outerShdw blurRad="292100" dist="139700" dir="2700000" algn="tl" rotWithShape="0">
              <a:srgbClr val="333333">
                <a:alpha val="65000"/>
              </a:srgbClr>
            </a:outerShdw>
          </a:effectLst>
        </p:spPr>
      </p:pic>
      <p:pic>
        <p:nvPicPr>
          <p:cNvPr id="4" name="Picture 3" descr="A cartoon character standing in a circle of arrows&#10;&#10;Description automatically generated">
            <a:extLst>
              <a:ext uri="{FF2B5EF4-FFF2-40B4-BE49-F238E27FC236}">
                <a16:creationId xmlns:a16="http://schemas.microsoft.com/office/drawing/2014/main" id="{E65B3BAD-8F8B-F6E0-6AE0-38A89E969CB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115800" y="2324100"/>
            <a:ext cx="4866660" cy="4866660"/>
          </a:xfrm>
          <a:prstGeom prst="rect">
            <a:avLst/>
          </a:prstGeom>
          <a:ln>
            <a:noFill/>
          </a:ln>
          <a:effectLst>
            <a:outerShdw blurRad="292100" dist="139700" dir="2700000" algn="tl" rotWithShape="0">
              <a:srgbClr val="333333">
                <a:alpha val="65000"/>
              </a:srgbClr>
            </a:outerShdw>
          </a:effectLst>
        </p:spPr>
      </p:pic>
      <p:pic>
        <p:nvPicPr>
          <p:cNvPr id="5" name="Picture 4" descr="A group of people sitting at a table&#10;&#10;Description automatically generated">
            <a:extLst>
              <a:ext uri="{FF2B5EF4-FFF2-40B4-BE49-F238E27FC236}">
                <a16:creationId xmlns:a16="http://schemas.microsoft.com/office/drawing/2014/main" id="{AE31A209-A14A-E8D8-D30A-3DD8F822072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04094" y="2370671"/>
            <a:ext cx="5830705" cy="4373029"/>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68F90">
            <a:alpha val="44000"/>
          </a:srgbClr>
        </a:solidFill>
        <a:effectLst/>
      </p:bgPr>
    </p:bg>
    <p:spTree>
      <p:nvGrpSpPr>
        <p:cNvPr id="1" name=""/>
        <p:cNvGrpSpPr/>
        <p:nvPr/>
      </p:nvGrpSpPr>
      <p:grpSpPr>
        <a:xfrm>
          <a:off x="0" y="0"/>
          <a:ext cx="0" cy="0"/>
          <a:chOff x="0" y="0"/>
          <a:chExt cx="0" cy="0"/>
        </a:xfrm>
      </p:grpSpPr>
      <p:sp>
        <p:nvSpPr>
          <p:cNvPr id="6" name="Freeform 6"/>
          <p:cNvSpPr/>
          <p:nvPr/>
        </p:nvSpPr>
        <p:spPr>
          <a:xfrm rot="-1642097" flipH="1">
            <a:off x="19316463" y="1510506"/>
            <a:ext cx="1001448" cy="1071588"/>
          </a:xfrm>
          <a:custGeom>
            <a:avLst/>
            <a:gdLst/>
            <a:ahLst/>
            <a:cxnLst/>
            <a:rect l="l" t="t" r="r" b="b"/>
            <a:pathLst>
              <a:path w="1001448" h="1071588">
                <a:moveTo>
                  <a:pt x="1001448" y="0"/>
                </a:moveTo>
                <a:lnTo>
                  <a:pt x="0" y="0"/>
                </a:lnTo>
                <a:lnTo>
                  <a:pt x="0" y="1071587"/>
                </a:lnTo>
                <a:lnTo>
                  <a:pt x="1001448" y="1071587"/>
                </a:lnTo>
                <a:lnTo>
                  <a:pt x="1001448"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Rectangle: Single Corner Snipped 6">
            <a:extLst>
              <a:ext uri="{FF2B5EF4-FFF2-40B4-BE49-F238E27FC236}">
                <a16:creationId xmlns:a16="http://schemas.microsoft.com/office/drawing/2014/main" id="{7C0FB182-F981-342B-5A7F-9290C38D4B47}"/>
              </a:ext>
            </a:extLst>
          </p:cNvPr>
          <p:cNvSpPr/>
          <p:nvPr/>
        </p:nvSpPr>
        <p:spPr>
          <a:xfrm>
            <a:off x="0" y="30480"/>
            <a:ext cx="5334000" cy="914400"/>
          </a:xfrm>
          <a:prstGeom prst="snip1Rect">
            <a:avLst/>
          </a:prstGeom>
          <a:solidFill>
            <a:schemeClr val="bg1">
              <a:lumMod val="95000"/>
            </a:schemeClr>
          </a:solidFill>
          <a:ln>
            <a:solidFill>
              <a:srgbClr val="C0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C00000"/>
                </a:solidFill>
                <a:latin typeface="#9Slide03 Bebas Neue Bold" panose="020B0606020202050201" pitchFamily="34" charset="0"/>
              </a:rPr>
              <a:t>I. ĐẶC ĐIỂM NGUỒN LAO ĐỘNG</a:t>
            </a:r>
          </a:p>
        </p:txBody>
      </p:sp>
      <p:sp>
        <p:nvSpPr>
          <p:cNvPr id="8" name="Rectangle: Single Corner Snipped 7">
            <a:extLst>
              <a:ext uri="{FF2B5EF4-FFF2-40B4-BE49-F238E27FC236}">
                <a16:creationId xmlns:a16="http://schemas.microsoft.com/office/drawing/2014/main" id="{69B57174-60AC-759E-085C-DBAD758DD832}"/>
              </a:ext>
            </a:extLst>
          </p:cNvPr>
          <p:cNvSpPr/>
          <p:nvPr/>
        </p:nvSpPr>
        <p:spPr>
          <a:xfrm>
            <a:off x="5638800" y="30480"/>
            <a:ext cx="5638800" cy="914400"/>
          </a:xfrm>
          <a:prstGeom prst="snip1Rect">
            <a:avLst/>
          </a:prstGeom>
          <a:solidFill>
            <a:srgbClr val="B5CECE"/>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lumMod val="75000"/>
                  </a:schemeClr>
                </a:solidFill>
                <a:latin typeface="#9Slide03 Bebas Neue Bold" panose="020B0606020202050201" pitchFamily="34" charset="0"/>
              </a:rPr>
              <a:t>II. SỬ DỤNG LAO ĐỘNG</a:t>
            </a:r>
          </a:p>
        </p:txBody>
      </p:sp>
      <p:sp>
        <p:nvSpPr>
          <p:cNvPr id="9" name="Rectangle: Single Corner Snipped 8">
            <a:extLst>
              <a:ext uri="{FF2B5EF4-FFF2-40B4-BE49-F238E27FC236}">
                <a16:creationId xmlns:a16="http://schemas.microsoft.com/office/drawing/2014/main" id="{400324FD-40A1-566A-814E-73AD4C3871C5}"/>
              </a:ext>
            </a:extLst>
          </p:cNvPr>
          <p:cNvSpPr/>
          <p:nvPr/>
        </p:nvSpPr>
        <p:spPr>
          <a:xfrm>
            <a:off x="11582400" y="30480"/>
            <a:ext cx="6370320" cy="914400"/>
          </a:xfrm>
          <a:prstGeom prst="snip1Rect">
            <a:avLst/>
          </a:prstGeom>
          <a:solidFill>
            <a:srgbClr val="B5CECE"/>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lumMod val="75000"/>
                  </a:schemeClr>
                </a:solidFill>
                <a:latin typeface="#9Slide03 Bebas Neue Bold" panose="020B0606020202050201" pitchFamily="34" charset="0"/>
              </a:rPr>
              <a:t>III. VẤN ĐỀ VIỆC LÀ VÀ HƯỚNG GIẢI QUYẾT</a:t>
            </a:r>
          </a:p>
        </p:txBody>
      </p:sp>
      <p:pic>
        <p:nvPicPr>
          <p:cNvPr id="3" name="Picture 2" descr="A group of people in blue suits&#10;&#10;Description automatically generated">
            <a:extLst>
              <a:ext uri="{FF2B5EF4-FFF2-40B4-BE49-F238E27FC236}">
                <a16:creationId xmlns:a16="http://schemas.microsoft.com/office/drawing/2014/main" id="{6AE5F6EA-5E4F-C54A-3CAB-67E261D64F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195" y="2951275"/>
            <a:ext cx="6512290" cy="3998180"/>
          </a:xfrm>
          <a:prstGeom prst="rect">
            <a:avLst/>
          </a:prstGeom>
          <a:ln>
            <a:noFill/>
          </a:ln>
          <a:effectLst>
            <a:outerShdw blurRad="292100" dist="139700" dir="2700000" algn="tl" rotWithShape="0">
              <a:srgbClr val="333333">
                <a:alpha val="65000"/>
              </a:srgbClr>
            </a:outerShdw>
          </a:effectLst>
        </p:spPr>
      </p:pic>
      <p:pic>
        <p:nvPicPr>
          <p:cNvPr id="10" name="Picture 9" descr="A cartoon character standing in a circle of arrows&#10;&#10;Description automatically generated">
            <a:extLst>
              <a:ext uri="{FF2B5EF4-FFF2-40B4-BE49-F238E27FC236}">
                <a16:creationId xmlns:a16="http://schemas.microsoft.com/office/drawing/2014/main" id="{3D59301A-179C-611C-1B34-58F58BDD00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49000" y="10287000"/>
            <a:ext cx="1323360" cy="1323360"/>
          </a:xfrm>
          <a:prstGeom prst="rect">
            <a:avLst/>
          </a:prstGeom>
          <a:ln>
            <a:noFill/>
          </a:ln>
          <a:effectLst>
            <a:outerShdw blurRad="292100" dist="139700" dir="2700000" algn="tl" rotWithShape="0">
              <a:srgbClr val="333333">
                <a:alpha val="65000"/>
              </a:srgbClr>
            </a:outerShdw>
          </a:effectLst>
        </p:spPr>
      </p:pic>
      <p:pic>
        <p:nvPicPr>
          <p:cNvPr id="11" name="Picture 10" descr="A group of people sitting at a table&#10;&#10;Description automatically generated">
            <a:extLst>
              <a:ext uri="{FF2B5EF4-FFF2-40B4-BE49-F238E27FC236}">
                <a16:creationId xmlns:a16="http://schemas.microsoft.com/office/drawing/2014/main" id="{B872F590-B84C-0BCD-059A-CA9DDBC366A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71463" y="10679311"/>
            <a:ext cx="1018064" cy="763548"/>
          </a:xfrm>
          <a:prstGeom prst="rect">
            <a:avLst/>
          </a:prstGeom>
          <a:ln>
            <a:noFill/>
          </a:ln>
          <a:effectLst>
            <a:outerShdw blurRad="292100" dist="139700" dir="2700000" algn="tl" rotWithShape="0">
              <a:srgbClr val="333333">
                <a:alpha val="65000"/>
              </a:srgbClr>
            </a:outerShdw>
          </a:effectLst>
        </p:spPr>
      </p:pic>
      <p:pic>
        <p:nvPicPr>
          <p:cNvPr id="13" name="Picture 12" descr="Cartoon heads with light bulbs coming out of them&#10;&#10;Description automatically generated">
            <a:extLst>
              <a:ext uri="{FF2B5EF4-FFF2-40B4-BE49-F238E27FC236}">
                <a16:creationId xmlns:a16="http://schemas.microsoft.com/office/drawing/2014/main" id="{039E59B1-CCDA-A648-982D-F348EDD38DCF}"/>
              </a:ext>
            </a:extLst>
          </p:cNvPr>
          <p:cNvPicPr>
            <a:picLocks noChangeAspect="1"/>
          </p:cNvPicPr>
          <p:nvPr/>
        </p:nvPicPr>
        <p:blipFill rotWithShape="1">
          <a:blip r:embed="rId7">
            <a:extLst>
              <a:ext uri="{28A0092B-C50C-407E-A947-70E740481C1C}">
                <a14:useLocalDpi xmlns:a14="http://schemas.microsoft.com/office/drawing/2010/main" val="0"/>
              </a:ext>
            </a:extLst>
          </a:blip>
          <a:srcRect l="35664"/>
          <a:stretch/>
        </p:blipFill>
        <p:spPr>
          <a:xfrm>
            <a:off x="12027321" y="6616104"/>
            <a:ext cx="5480478" cy="2537445"/>
          </a:xfrm>
          <a:prstGeom prst="rect">
            <a:avLst/>
          </a:prstGeom>
        </p:spPr>
      </p:pic>
      <p:pic>
        <p:nvPicPr>
          <p:cNvPr id="14" name="Picture 13" descr="A group of people looking at a light bulb&#10;&#10;Description automatically generated">
            <a:extLst>
              <a:ext uri="{FF2B5EF4-FFF2-40B4-BE49-F238E27FC236}">
                <a16:creationId xmlns:a16="http://schemas.microsoft.com/office/drawing/2014/main" id="{3B1EB883-C9F1-290F-7E9C-BE884CA6465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516600" y="4076700"/>
            <a:ext cx="3496119" cy="2370250"/>
          </a:xfrm>
          <a:prstGeom prst="rect">
            <a:avLst/>
          </a:prstGeom>
        </p:spPr>
      </p:pic>
      <p:sp>
        <p:nvSpPr>
          <p:cNvPr id="35" name="Freeform: Shape 34">
            <a:extLst>
              <a:ext uri="{FF2B5EF4-FFF2-40B4-BE49-F238E27FC236}">
                <a16:creationId xmlns:a16="http://schemas.microsoft.com/office/drawing/2014/main" id="{2EA5659B-0CD9-F6E3-F724-5663EBAFBF48}"/>
              </a:ext>
            </a:extLst>
          </p:cNvPr>
          <p:cNvSpPr/>
          <p:nvPr/>
        </p:nvSpPr>
        <p:spPr>
          <a:xfrm>
            <a:off x="5810250" y="2227375"/>
            <a:ext cx="11868150" cy="7029450"/>
          </a:xfrm>
          <a:custGeom>
            <a:avLst/>
            <a:gdLst>
              <a:gd name="connsiteX0" fmla="*/ 7162800 w 10858500"/>
              <a:gd name="connsiteY0" fmla="*/ 0 h 7029450"/>
              <a:gd name="connsiteX1" fmla="*/ 10858500 w 10858500"/>
              <a:gd name="connsiteY1" fmla="*/ 0 h 7029450"/>
              <a:gd name="connsiteX2" fmla="*/ 10858500 w 10858500"/>
              <a:gd name="connsiteY2" fmla="*/ 7029450 h 7029450"/>
              <a:gd name="connsiteX3" fmla="*/ 0 w 10858500"/>
              <a:gd name="connsiteY3" fmla="*/ 7029450 h 7029450"/>
              <a:gd name="connsiteX4" fmla="*/ 0 w 10858500"/>
              <a:gd name="connsiteY4" fmla="*/ 19050 h 7029450"/>
              <a:gd name="connsiteX5" fmla="*/ 4171950 w 10858500"/>
              <a:gd name="connsiteY5" fmla="*/ 19050 h 7029450"/>
              <a:gd name="connsiteX6" fmla="*/ 4171950 w 10858500"/>
              <a:gd name="connsiteY6" fmla="*/ 19050 h 702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58500" h="7029450">
                <a:moveTo>
                  <a:pt x="7162800" y="0"/>
                </a:moveTo>
                <a:lnTo>
                  <a:pt x="10858500" y="0"/>
                </a:lnTo>
                <a:lnTo>
                  <a:pt x="10858500" y="7029450"/>
                </a:lnTo>
                <a:lnTo>
                  <a:pt x="0" y="7029450"/>
                </a:lnTo>
                <a:lnTo>
                  <a:pt x="0" y="19050"/>
                </a:lnTo>
                <a:lnTo>
                  <a:pt x="4171950" y="19050"/>
                </a:lnTo>
                <a:lnTo>
                  <a:pt x="4171950" y="19050"/>
                </a:lnTo>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15DF7ED3-288A-BEA1-FEA7-CF102E3B1F41}"/>
              </a:ext>
            </a:extLst>
          </p:cNvPr>
          <p:cNvSpPr/>
          <p:nvPr/>
        </p:nvSpPr>
        <p:spPr>
          <a:xfrm>
            <a:off x="8924925" y="1709530"/>
            <a:ext cx="5638799" cy="91440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err="1">
                <a:solidFill>
                  <a:srgbClr val="C00000"/>
                </a:solidFill>
                <a:latin typeface="#9Slide03 Bebas Neue Bold" panose="020B0606020202050201" pitchFamily="34" charset="0"/>
              </a:rPr>
              <a:t>Chuyển</a:t>
            </a:r>
            <a:r>
              <a:rPr lang="en-US" sz="4000" dirty="0">
                <a:solidFill>
                  <a:srgbClr val="C00000"/>
                </a:solidFill>
                <a:latin typeface="#9Slide03 Bebas Neue Bold" panose="020B0606020202050201" pitchFamily="34" charset="0"/>
              </a:rPr>
              <a:t> </a:t>
            </a:r>
            <a:r>
              <a:rPr lang="en-US" sz="4000" dirty="0" err="1">
                <a:solidFill>
                  <a:srgbClr val="C00000"/>
                </a:solidFill>
                <a:latin typeface="#9Slide03 Bebas Neue Bold" panose="020B0606020202050201" pitchFamily="34" charset="0"/>
              </a:rPr>
              <a:t>giao</a:t>
            </a:r>
            <a:r>
              <a:rPr lang="en-US" sz="4000" dirty="0">
                <a:solidFill>
                  <a:srgbClr val="C00000"/>
                </a:solidFill>
                <a:latin typeface="#9Slide03 Bebas Neue Bold" panose="020B0606020202050201" pitchFamily="34" charset="0"/>
              </a:rPr>
              <a:t> </a:t>
            </a:r>
            <a:r>
              <a:rPr lang="en-US" sz="4000" dirty="0" err="1">
                <a:solidFill>
                  <a:srgbClr val="C00000"/>
                </a:solidFill>
                <a:latin typeface="#9Slide03 Bebas Neue Bold" panose="020B0606020202050201" pitchFamily="34" charset="0"/>
              </a:rPr>
              <a:t>nhiệm</a:t>
            </a:r>
            <a:r>
              <a:rPr lang="en-US" sz="4000" dirty="0">
                <a:solidFill>
                  <a:srgbClr val="C00000"/>
                </a:solidFill>
                <a:latin typeface="#9Slide03 Bebas Neue Bold" panose="020B0606020202050201" pitchFamily="34" charset="0"/>
              </a:rPr>
              <a:t> </a:t>
            </a:r>
            <a:r>
              <a:rPr lang="en-US" sz="4000" dirty="0" err="1">
                <a:solidFill>
                  <a:srgbClr val="C00000"/>
                </a:solidFill>
                <a:latin typeface="#9Slide03 Bebas Neue Bold" panose="020B0606020202050201" pitchFamily="34" charset="0"/>
              </a:rPr>
              <a:t>vụ</a:t>
            </a:r>
            <a:endParaRPr lang="en-US" sz="4000" dirty="0">
              <a:solidFill>
                <a:srgbClr val="C00000"/>
              </a:solidFill>
              <a:latin typeface="#9Slide03 Bebas Neue Bold" panose="020B0606020202050201" pitchFamily="34" charset="0"/>
            </a:endParaRPr>
          </a:p>
        </p:txBody>
      </p:sp>
      <p:sp>
        <p:nvSpPr>
          <p:cNvPr id="38" name="TextBox 37">
            <a:extLst>
              <a:ext uri="{FF2B5EF4-FFF2-40B4-BE49-F238E27FC236}">
                <a16:creationId xmlns:a16="http://schemas.microsoft.com/office/drawing/2014/main" id="{51FE9998-9874-674D-D0CC-58B855E8FFC1}"/>
              </a:ext>
            </a:extLst>
          </p:cNvPr>
          <p:cNvSpPr txBox="1"/>
          <p:nvPr/>
        </p:nvSpPr>
        <p:spPr>
          <a:xfrm>
            <a:off x="6033382" y="2950506"/>
            <a:ext cx="11645018" cy="3904146"/>
          </a:xfrm>
          <a:prstGeom prst="rect">
            <a:avLst/>
          </a:prstGeom>
          <a:noFill/>
        </p:spPr>
        <p:txBody>
          <a:bodyPr wrap="square">
            <a:spAutoFit/>
          </a:bodyPr>
          <a:lstStyle/>
          <a:p>
            <a:pPr marL="342900" indent="-342900" algn="just">
              <a:lnSpc>
                <a:spcPct val="150000"/>
              </a:lnSpc>
              <a:buFont typeface="Wingdings" panose="05000000000000000000" pitchFamily="2" charset="2"/>
              <a:buChar char="q"/>
            </a:pPr>
            <a:r>
              <a:rPr lang="en-US" sz="2800" dirty="0" err="1">
                <a:solidFill>
                  <a:srgbClr val="003471"/>
                </a:solidFill>
                <a:latin typeface="#9Slide03 Oswald Light" panose="00000400000000000000" pitchFamily="2" charset="0"/>
              </a:rPr>
              <a:t>Trò</a:t>
            </a:r>
            <a:r>
              <a:rPr lang="en-US" sz="2800" dirty="0">
                <a:solidFill>
                  <a:srgbClr val="003471"/>
                </a:solidFill>
                <a:latin typeface="#9Slide03 Oswald Light" panose="00000400000000000000" pitchFamily="2" charset="0"/>
              </a:rPr>
              <a:t> </a:t>
            </a:r>
            <a:r>
              <a:rPr lang="en-US" sz="2800" dirty="0" err="1">
                <a:solidFill>
                  <a:srgbClr val="003471"/>
                </a:solidFill>
                <a:latin typeface="#9Slide03 Oswald Light" panose="00000400000000000000" pitchFamily="2" charset="0"/>
              </a:rPr>
              <a:t>chơi</a:t>
            </a:r>
            <a:r>
              <a:rPr lang="en-US" sz="2800" dirty="0">
                <a:solidFill>
                  <a:srgbClr val="003471"/>
                </a:solidFill>
                <a:latin typeface="#9Slide03 Oswald Light" panose="00000400000000000000" pitchFamily="2" charset="0"/>
              </a:rPr>
              <a:t> “HIỂU Ý ĐỒNG ĐỘI”</a:t>
            </a:r>
          </a:p>
          <a:p>
            <a:pPr marL="628650" indent="-342900" algn="just">
              <a:lnSpc>
                <a:spcPct val="150000"/>
              </a:lnSpc>
              <a:buFont typeface="Wingdings" panose="05000000000000000000" pitchFamily="2" charset="2"/>
              <a:buChar char="ü"/>
            </a:pPr>
            <a:r>
              <a:rPr lang="vi-VN" sz="2800" dirty="0">
                <a:solidFill>
                  <a:srgbClr val="003471"/>
                </a:solidFill>
                <a:latin typeface="#9Slide03 Oswald Light" panose="00000400000000000000" pitchFamily="2" charset="0"/>
              </a:rPr>
              <a:t>Có 2 gói từ khóa tương ứng 2 dãy lớp</a:t>
            </a:r>
          </a:p>
          <a:p>
            <a:pPr marL="628650" indent="-342900" algn="just">
              <a:lnSpc>
                <a:spcPct val="150000"/>
              </a:lnSpc>
              <a:buFont typeface="Wingdings" panose="05000000000000000000" pitchFamily="2" charset="2"/>
              <a:buChar char="ü"/>
            </a:pPr>
            <a:r>
              <a:rPr lang="vi-VN" sz="2800" dirty="0">
                <a:solidFill>
                  <a:srgbClr val="003471"/>
                </a:solidFill>
                <a:latin typeface="#9Slide03 Oswald Light" panose="00000400000000000000" pitchFamily="2" charset="0"/>
              </a:rPr>
              <a:t>Mỗi dãy cử 2 thành viên: 1 đoán từ, 1 gợi ý</a:t>
            </a:r>
          </a:p>
          <a:p>
            <a:pPr marL="628650" indent="-342900" algn="just">
              <a:lnSpc>
                <a:spcPct val="150000"/>
              </a:lnSpc>
              <a:buFont typeface="Wingdings" panose="05000000000000000000" pitchFamily="2" charset="2"/>
              <a:buChar char="ü"/>
            </a:pPr>
            <a:r>
              <a:rPr lang="vi-VN" sz="2800" dirty="0">
                <a:solidFill>
                  <a:srgbClr val="003471"/>
                </a:solidFill>
                <a:latin typeface="#9Slide03 Oswald Light" panose="00000400000000000000" pitchFamily="2" charset="0"/>
              </a:rPr>
              <a:t>Người gợi ý</a:t>
            </a:r>
            <a:r>
              <a:rPr lang="vi-VN" sz="2800" b="1" dirty="0">
                <a:solidFill>
                  <a:srgbClr val="003471"/>
                </a:solidFill>
                <a:latin typeface="#9Slide03 Oswald Light" panose="00000400000000000000" pitchFamily="2" charset="0"/>
              </a:rPr>
              <a:t> không</a:t>
            </a:r>
            <a:r>
              <a:rPr lang="vi-VN" sz="2800" dirty="0">
                <a:solidFill>
                  <a:srgbClr val="003471"/>
                </a:solidFill>
                <a:latin typeface="#9Slide03 Oswald Light" panose="00000400000000000000" pitchFamily="2" charset="0"/>
              </a:rPr>
              <a:t> được lặp từ, tách từ có trong từ khóa.</a:t>
            </a:r>
          </a:p>
          <a:p>
            <a:pPr marL="628650" indent="-342900" algn="just">
              <a:lnSpc>
                <a:spcPct val="150000"/>
              </a:lnSpc>
              <a:buFont typeface="Wingdings" panose="05000000000000000000" pitchFamily="2" charset="2"/>
              <a:buChar char="ü"/>
            </a:pPr>
            <a:r>
              <a:rPr lang="vi-VN" sz="2800" dirty="0">
                <a:solidFill>
                  <a:srgbClr val="003471"/>
                </a:solidFill>
                <a:latin typeface="#9Slide03 Oswald Light" panose="00000400000000000000" pitchFamily="2" charset="0"/>
              </a:rPr>
              <a:t>Mỗi từ chỉ được gợi ý và giải trong 30 giây. Từ nào khó có thể bỏ qua, còn thời gian </a:t>
            </a:r>
            <a:r>
              <a:rPr lang="en-US" sz="2800" dirty="0" err="1">
                <a:solidFill>
                  <a:srgbClr val="003471"/>
                </a:solidFill>
                <a:latin typeface="#9Slide03 Oswald Light" panose="00000400000000000000" pitchFamily="2" charset="0"/>
              </a:rPr>
              <a:t>tiếp</a:t>
            </a:r>
            <a:r>
              <a:rPr lang="en-US" sz="2800" dirty="0">
                <a:solidFill>
                  <a:srgbClr val="003471"/>
                </a:solidFill>
                <a:latin typeface="#9Slide03 Oswald Light" panose="00000400000000000000" pitchFamily="2" charset="0"/>
              </a:rPr>
              <a:t> </a:t>
            </a:r>
            <a:r>
              <a:rPr lang="en-US" sz="2800" dirty="0" err="1">
                <a:solidFill>
                  <a:srgbClr val="003471"/>
                </a:solidFill>
                <a:latin typeface="#9Slide03 Oswald Light" panose="00000400000000000000" pitchFamily="2" charset="0"/>
              </a:rPr>
              <a:t>tục</a:t>
            </a:r>
            <a:r>
              <a:rPr lang="en-US" sz="2800" dirty="0">
                <a:solidFill>
                  <a:srgbClr val="003471"/>
                </a:solidFill>
                <a:latin typeface="#9Slide03 Oswald Light" panose="00000400000000000000" pitchFamily="2" charset="0"/>
              </a:rPr>
              <a:t> </a:t>
            </a:r>
            <a:r>
              <a:rPr lang="en-US" sz="2800" dirty="0" err="1">
                <a:solidFill>
                  <a:srgbClr val="003471"/>
                </a:solidFill>
                <a:latin typeface="#9Slide03 Oswald Light" panose="00000400000000000000" pitchFamily="2" charset="0"/>
              </a:rPr>
              <a:t>đoán</a:t>
            </a:r>
            <a:r>
              <a:rPr lang="vi-VN" sz="2800" dirty="0">
                <a:solidFill>
                  <a:srgbClr val="003471"/>
                </a:solidFill>
                <a:latin typeface="#9Slide03 Oswald Light" panose="00000400000000000000" pitchFamily="2" charset="0"/>
              </a:rPr>
              <a:t>.</a:t>
            </a:r>
          </a:p>
        </p:txBody>
      </p:sp>
      <p:grpSp>
        <p:nvGrpSpPr>
          <p:cNvPr id="39" name="Group 10">
            <a:extLst>
              <a:ext uri="{FF2B5EF4-FFF2-40B4-BE49-F238E27FC236}">
                <a16:creationId xmlns:a16="http://schemas.microsoft.com/office/drawing/2014/main" id="{3F483BEE-9C43-9ED3-67FC-038FE2E1CFDE}"/>
              </a:ext>
            </a:extLst>
          </p:cNvPr>
          <p:cNvGrpSpPr/>
          <p:nvPr/>
        </p:nvGrpSpPr>
        <p:grpSpPr>
          <a:xfrm>
            <a:off x="6683028" y="7064001"/>
            <a:ext cx="2135567" cy="1880198"/>
            <a:chOff x="152629" y="0"/>
            <a:chExt cx="7184404" cy="7409965"/>
          </a:xfrm>
        </p:grpSpPr>
        <p:grpSp>
          <p:nvGrpSpPr>
            <p:cNvPr id="40" name="Group 11">
              <a:extLst>
                <a:ext uri="{FF2B5EF4-FFF2-40B4-BE49-F238E27FC236}">
                  <a16:creationId xmlns:a16="http://schemas.microsoft.com/office/drawing/2014/main" id="{9BCEC0AB-BA6D-753D-3E22-0A7DB1697333}"/>
                </a:ext>
              </a:extLst>
            </p:cNvPr>
            <p:cNvGrpSpPr/>
            <p:nvPr/>
          </p:nvGrpSpPr>
          <p:grpSpPr>
            <a:xfrm rot="-151959">
              <a:off x="152629" y="343111"/>
              <a:ext cx="7184404" cy="7066854"/>
              <a:chOff x="0" y="0"/>
              <a:chExt cx="3665517" cy="3605542"/>
            </a:xfrm>
          </p:grpSpPr>
          <p:sp>
            <p:nvSpPr>
              <p:cNvPr id="42" name="Freeform 12">
                <a:extLst>
                  <a:ext uri="{FF2B5EF4-FFF2-40B4-BE49-F238E27FC236}">
                    <a16:creationId xmlns:a16="http://schemas.microsoft.com/office/drawing/2014/main" id="{4C912A31-363F-D97C-9735-E225D5469A54}"/>
                  </a:ext>
                </a:extLst>
              </p:cNvPr>
              <p:cNvSpPr/>
              <p:nvPr/>
            </p:nvSpPr>
            <p:spPr>
              <a:xfrm>
                <a:off x="10160" y="16510"/>
                <a:ext cx="3642657" cy="3577602"/>
              </a:xfrm>
              <a:custGeom>
                <a:avLst/>
                <a:gdLst/>
                <a:ahLst/>
                <a:cxnLst/>
                <a:rect l="l" t="t" r="r" b="b"/>
                <a:pathLst>
                  <a:path w="3642657" h="3577602">
                    <a:moveTo>
                      <a:pt x="3642657" y="3577602"/>
                    </a:moveTo>
                    <a:lnTo>
                      <a:pt x="0" y="3569982"/>
                    </a:lnTo>
                    <a:lnTo>
                      <a:pt x="0" y="1254033"/>
                    </a:lnTo>
                    <a:lnTo>
                      <a:pt x="17780" y="19050"/>
                    </a:lnTo>
                    <a:lnTo>
                      <a:pt x="1814367" y="0"/>
                    </a:lnTo>
                    <a:lnTo>
                      <a:pt x="3623607" y="5080"/>
                    </a:lnTo>
                    <a:close/>
                  </a:path>
                </a:pathLst>
              </a:custGeom>
              <a:solidFill>
                <a:srgbClr val="FFFFFF"/>
              </a:solidFill>
            </p:spPr>
            <p:txBody>
              <a:bodyPr anchor="ctr"/>
              <a:lstStyle/>
              <a:p>
                <a:pPr algn="ctr"/>
                <a:r>
                  <a:rPr lang="en-US" sz="3200" dirty="0">
                    <a:solidFill>
                      <a:srgbClr val="C00000"/>
                    </a:solidFill>
                    <a:latin typeface="#9Slide07 IcielBC Cubano Normal" panose="00000500000000000000" pitchFamily="2" charset="0"/>
                  </a:rPr>
                  <a:t>GÓI TỪ KHÓA 1</a:t>
                </a:r>
              </a:p>
            </p:txBody>
          </p:sp>
          <p:sp>
            <p:nvSpPr>
              <p:cNvPr id="43" name="Freeform 13">
                <a:extLst>
                  <a:ext uri="{FF2B5EF4-FFF2-40B4-BE49-F238E27FC236}">
                    <a16:creationId xmlns:a16="http://schemas.microsoft.com/office/drawing/2014/main" id="{781DDE03-673E-5492-1B2B-4F72E8DFDA86}"/>
                  </a:ext>
                </a:extLst>
              </p:cNvPr>
              <p:cNvSpPr/>
              <p:nvPr/>
            </p:nvSpPr>
            <p:spPr>
              <a:xfrm>
                <a:off x="-3810" y="0"/>
                <a:ext cx="3671867" cy="3604272"/>
              </a:xfrm>
              <a:custGeom>
                <a:avLst/>
                <a:gdLst/>
                <a:ahLst/>
                <a:cxnLst/>
                <a:rect l="l" t="t" r="r" b="b"/>
                <a:pathLst>
                  <a:path w="3671867" h="3604272">
                    <a:moveTo>
                      <a:pt x="3637577" y="21590"/>
                    </a:moveTo>
                    <a:cubicBezTo>
                      <a:pt x="3638847" y="34290"/>
                      <a:pt x="3638847" y="44450"/>
                      <a:pt x="3640117" y="54610"/>
                    </a:cubicBezTo>
                    <a:cubicBezTo>
                      <a:pt x="3642656" y="118160"/>
                      <a:pt x="3643927" y="196099"/>
                      <a:pt x="3646467" y="271254"/>
                    </a:cubicBezTo>
                    <a:cubicBezTo>
                      <a:pt x="3646467" y="379812"/>
                      <a:pt x="3659167" y="2520349"/>
                      <a:pt x="3665517" y="2628907"/>
                    </a:cubicBezTo>
                    <a:cubicBezTo>
                      <a:pt x="3671867" y="2793136"/>
                      <a:pt x="3668056" y="2960148"/>
                      <a:pt x="3668056" y="3124376"/>
                    </a:cubicBezTo>
                    <a:cubicBezTo>
                      <a:pt x="3668056" y="3269120"/>
                      <a:pt x="3669327" y="3402730"/>
                      <a:pt x="3670597" y="3543312"/>
                    </a:cubicBezTo>
                    <a:cubicBezTo>
                      <a:pt x="3670597" y="3564902"/>
                      <a:pt x="3670597" y="3578872"/>
                      <a:pt x="3670597" y="3603002"/>
                    </a:cubicBezTo>
                    <a:cubicBezTo>
                      <a:pt x="3647737" y="3603002"/>
                      <a:pt x="3627417" y="3604272"/>
                      <a:pt x="3600748" y="3603002"/>
                    </a:cubicBezTo>
                    <a:cubicBezTo>
                      <a:pt x="3417298" y="3597922"/>
                      <a:pt x="3231025" y="3604272"/>
                      <a:pt x="3047575" y="3599192"/>
                    </a:cubicBezTo>
                    <a:cubicBezTo>
                      <a:pt x="2937505" y="3595382"/>
                      <a:pt x="2830257" y="3597922"/>
                      <a:pt x="2720187" y="3595382"/>
                    </a:cubicBezTo>
                    <a:cubicBezTo>
                      <a:pt x="2669385" y="3594112"/>
                      <a:pt x="2618584" y="3592842"/>
                      <a:pt x="2567782" y="3591572"/>
                    </a:cubicBezTo>
                    <a:cubicBezTo>
                      <a:pt x="2536737" y="3591572"/>
                      <a:pt x="2508514" y="3592842"/>
                      <a:pt x="2477468" y="3592842"/>
                    </a:cubicBezTo>
                    <a:cubicBezTo>
                      <a:pt x="2398444" y="3591572"/>
                      <a:pt x="2181126" y="3592842"/>
                      <a:pt x="2102101" y="3591572"/>
                    </a:cubicBezTo>
                    <a:cubicBezTo>
                      <a:pt x="2045655" y="3590302"/>
                      <a:pt x="916731" y="3599192"/>
                      <a:pt x="860284" y="3597922"/>
                    </a:cubicBezTo>
                    <a:cubicBezTo>
                      <a:pt x="846173" y="3597922"/>
                      <a:pt x="829239" y="3599192"/>
                      <a:pt x="815127" y="3599192"/>
                    </a:cubicBezTo>
                    <a:cubicBezTo>
                      <a:pt x="781260" y="3599192"/>
                      <a:pt x="750214" y="3600462"/>
                      <a:pt x="716346" y="3600462"/>
                    </a:cubicBezTo>
                    <a:cubicBezTo>
                      <a:pt x="631677" y="3600462"/>
                      <a:pt x="549830" y="3599192"/>
                      <a:pt x="465161" y="3597922"/>
                    </a:cubicBezTo>
                    <a:cubicBezTo>
                      <a:pt x="414359" y="3596652"/>
                      <a:pt x="363558" y="3595382"/>
                      <a:pt x="315578" y="3594112"/>
                    </a:cubicBezTo>
                    <a:cubicBezTo>
                      <a:pt x="225264" y="3592842"/>
                      <a:pt x="134950" y="3591572"/>
                      <a:pt x="48260" y="3591572"/>
                    </a:cubicBezTo>
                    <a:cubicBezTo>
                      <a:pt x="38100" y="3591572"/>
                      <a:pt x="29210" y="3591572"/>
                      <a:pt x="19050" y="3590302"/>
                    </a:cubicBezTo>
                    <a:cubicBezTo>
                      <a:pt x="10160" y="3589032"/>
                      <a:pt x="5080" y="3582682"/>
                      <a:pt x="7620" y="3573792"/>
                    </a:cubicBezTo>
                    <a:cubicBezTo>
                      <a:pt x="16510" y="3541906"/>
                      <a:pt x="12700" y="3472318"/>
                      <a:pt x="11430" y="3399946"/>
                    </a:cubicBezTo>
                    <a:cubicBezTo>
                      <a:pt x="10160" y="3252419"/>
                      <a:pt x="6350" y="3107675"/>
                      <a:pt x="7620" y="2960148"/>
                    </a:cubicBezTo>
                    <a:cubicBezTo>
                      <a:pt x="5080" y="2776435"/>
                      <a:pt x="0" y="502287"/>
                      <a:pt x="7620" y="315791"/>
                    </a:cubicBezTo>
                    <a:cubicBezTo>
                      <a:pt x="8890" y="279605"/>
                      <a:pt x="7620" y="240635"/>
                      <a:pt x="8890" y="204449"/>
                    </a:cubicBezTo>
                    <a:cubicBezTo>
                      <a:pt x="10160" y="145995"/>
                      <a:pt x="12700" y="81974"/>
                      <a:pt x="13970" y="44450"/>
                    </a:cubicBezTo>
                    <a:cubicBezTo>
                      <a:pt x="13970" y="41910"/>
                      <a:pt x="15240" y="39370"/>
                      <a:pt x="16510" y="38100"/>
                    </a:cubicBezTo>
                    <a:cubicBezTo>
                      <a:pt x="38100" y="35560"/>
                      <a:pt x="64393" y="30480"/>
                      <a:pt x="109550" y="29210"/>
                    </a:cubicBezTo>
                    <a:cubicBezTo>
                      <a:pt x="185752" y="25400"/>
                      <a:pt x="261954" y="22860"/>
                      <a:pt x="340979" y="20320"/>
                    </a:cubicBezTo>
                    <a:cubicBezTo>
                      <a:pt x="394603" y="17780"/>
                      <a:pt x="448227" y="16510"/>
                      <a:pt x="499029" y="13970"/>
                    </a:cubicBezTo>
                    <a:cubicBezTo>
                      <a:pt x="549830" y="11430"/>
                      <a:pt x="603454" y="8890"/>
                      <a:pt x="654256" y="8890"/>
                    </a:cubicBezTo>
                    <a:cubicBezTo>
                      <a:pt x="710702" y="7620"/>
                      <a:pt x="767148" y="10160"/>
                      <a:pt x="823594" y="8890"/>
                    </a:cubicBezTo>
                    <a:cubicBezTo>
                      <a:pt x="894152" y="8890"/>
                      <a:pt x="2172659" y="6350"/>
                      <a:pt x="2243217" y="5080"/>
                    </a:cubicBezTo>
                    <a:cubicBezTo>
                      <a:pt x="2310952" y="3810"/>
                      <a:pt x="2378688" y="2540"/>
                      <a:pt x="2449245" y="2540"/>
                    </a:cubicBezTo>
                    <a:cubicBezTo>
                      <a:pt x="2564960" y="1270"/>
                      <a:pt x="2677852" y="0"/>
                      <a:pt x="2793567" y="0"/>
                    </a:cubicBezTo>
                    <a:cubicBezTo>
                      <a:pt x="2841546" y="0"/>
                      <a:pt x="2892348" y="2540"/>
                      <a:pt x="2940327" y="2540"/>
                    </a:cubicBezTo>
                    <a:cubicBezTo>
                      <a:pt x="3072976" y="3810"/>
                      <a:pt x="3208447" y="5080"/>
                      <a:pt x="3341095" y="7620"/>
                    </a:cubicBezTo>
                    <a:cubicBezTo>
                      <a:pt x="3411653" y="8890"/>
                      <a:pt x="3482211" y="12700"/>
                      <a:pt x="3552769" y="16510"/>
                    </a:cubicBezTo>
                    <a:cubicBezTo>
                      <a:pt x="3569702" y="16510"/>
                      <a:pt x="3586637" y="16510"/>
                      <a:pt x="3600748" y="16510"/>
                    </a:cubicBezTo>
                    <a:cubicBezTo>
                      <a:pt x="3618527" y="17780"/>
                      <a:pt x="3627417" y="20320"/>
                      <a:pt x="3637577" y="21590"/>
                    </a:cubicBezTo>
                    <a:close/>
                    <a:moveTo>
                      <a:pt x="3647737" y="3586492"/>
                    </a:moveTo>
                    <a:cubicBezTo>
                      <a:pt x="3649007" y="3569982"/>
                      <a:pt x="3650277" y="3557282"/>
                      <a:pt x="3650277" y="3544582"/>
                    </a:cubicBezTo>
                    <a:cubicBezTo>
                      <a:pt x="3649007" y="3388812"/>
                      <a:pt x="3647737" y="3241285"/>
                      <a:pt x="3647737" y="3082623"/>
                    </a:cubicBezTo>
                    <a:cubicBezTo>
                      <a:pt x="3647737" y="3010251"/>
                      <a:pt x="3650277" y="2937880"/>
                      <a:pt x="3649007" y="2865507"/>
                    </a:cubicBezTo>
                    <a:cubicBezTo>
                      <a:pt x="3649007" y="2798703"/>
                      <a:pt x="3647737" y="2729114"/>
                      <a:pt x="3646467" y="2662310"/>
                    </a:cubicBezTo>
                    <a:cubicBezTo>
                      <a:pt x="3641387" y="2559319"/>
                      <a:pt x="3629957" y="427132"/>
                      <a:pt x="3629957" y="324141"/>
                    </a:cubicBezTo>
                    <a:cubicBezTo>
                      <a:pt x="3627417" y="237852"/>
                      <a:pt x="3624877" y="148779"/>
                      <a:pt x="3622337" y="63500"/>
                    </a:cubicBezTo>
                    <a:cubicBezTo>
                      <a:pt x="3621067" y="44450"/>
                      <a:pt x="3619797" y="43180"/>
                      <a:pt x="3592281" y="41910"/>
                    </a:cubicBezTo>
                    <a:cubicBezTo>
                      <a:pt x="3583814" y="41910"/>
                      <a:pt x="3578170" y="41910"/>
                      <a:pt x="3569702" y="40640"/>
                    </a:cubicBezTo>
                    <a:cubicBezTo>
                      <a:pt x="3499145" y="36830"/>
                      <a:pt x="3425765" y="31750"/>
                      <a:pt x="3355207" y="30480"/>
                    </a:cubicBezTo>
                    <a:cubicBezTo>
                      <a:pt x="3183046" y="26670"/>
                      <a:pt x="3008063" y="25400"/>
                      <a:pt x="2835902" y="22860"/>
                    </a:cubicBezTo>
                    <a:cubicBezTo>
                      <a:pt x="2810501" y="22860"/>
                      <a:pt x="2782278" y="22860"/>
                      <a:pt x="2756877" y="22860"/>
                    </a:cubicBezTo>
                    <a:cubicBezTo>
                      <a:pt x="2714543" y="22860"/>
                      <a:pt x="2672208" y="22860"/>
                      <a:pt x="2632695" y="22860"/>
                    </a:cubicBezTo>
                    <a:cubicBezTo>
                      <a:pt x="2542382" y="22860"/>
                      <a:pt x="2452068" y="22860"/>
                      <a:pt x="2364576" y="24130"/>
                    </a:cubicBezTo>
                    <a:cubicBezTo>
                      <a:pt x="2288373" y="25400"/>
                      <a:pt x="1004222" y="29210"/>
                      <a:pt x="928020" y="29210"/>
                    </a:cubicBezTo>
                    <a:cubicBezTo>
                      <a:pt x="803838" y="29210"/>
                      <a:pt x="679656" y="26670"/>
                      <a:pt x="555475" y="33020"/>
                    </a:cubicBezTo>
                    <a:cubicBezTo>
                      <a:pt x="490562" y="36830"/>
                      <a:pt x="428471" y="36830"/>
                      <a:pt x="366380" y="38100"/>
                    </a:cubicBezTo>
                    <a:cubicBezTo>
                      <a:pt x="259132" y="41910"/>
                      <a:pt x="151884" y="45720"/>
                      <a:pt x="49530" y="50800"/>
                    </a:cubicBezTo>
                    <a:cubicBezTo>
                      <a:pt x="36830" y="50800"/>
                      <a:pt x="34290" y="53340"/>
                      <a:pt x="33020" y="73623"/>
                    </a:cubicBezTo>
                    <a:cubicBezTo>
                      <a:pt x="31750" y="123727"/>
                      <a:pt x="31750" y="173831"/>
                      <a:pt x="30480" y="223934"/>
                    </a:cubicBezTo>
                    <a:cubicBezTo>
                      <a:pt x="29210" y="307440"/>
                      <a:pt x="26670" y="388163"/>
                      <a:pt x="25400" y="471669"/>
                    </a:cubicBezTo>
                    <a:cubicBezTo>
                      <a:pt x="20320" y="560742"/>
                      <a:pt x="26670" y="2737465"/>
                      <a:pt x="29210" y="2826538"/>
                    </a:cubicBezTo>
                    <a:cubicBezTo>
                      <a:pt x="29210" y="2921178"/>
                      <a:pt x="29210" y="3018602"/>
                      <a:pt x="30480" y="3113242"/>
                    </a:cubicBezTo>
                    <a:cubicBezTo>
                      <a:pt x="30480" y="3182830"/>
                      <a:pt x="33020" y="3252419"/>
                      <a:pt x="33020" y="3322007"/>
                    </a:cubicBezTo>
                    <a:cubicBezTo>
                      <a:pt x="33020" y="3397162"/>
                      <a:pt x="33020" y="3472318"/>
                      <a:pt x="31750" y="3544582"/>
                    </a:cubicBezTo>
                    <a:cubicBezTo>
                      <a:pt x="31750" y="3548392"/>
                      <a:pt x="31750" y="3550932"/>
                      <a:pt x="31750" y="3554742"/>
                    </a:cubicBezTo>
                    <a:cubicBezTo>
                      <a:pt x="31750" y="3564902"/>
                      <a:pt x="35560" y="3568712"/>
                      <a:pt x="44450" y="3568712"/>
                    </a:cubicBezTo>
                    <a:cubicBezTo>
                      <a:pt x="70037" y="3568712"/>
                      <a:pt x="109550" y="3569982"/>
                      <a:pt x="146240" y="3569982"/>
                    </a:cubicBezTo>
                    <a:cubicBezTo>
                      <a:pt x="199864" y="3569982"/>
                      <a:pt x="256310" y="3567442"/>
                      <a:pt x="309934" y="3569982"/>
                    </a:cubicBezTo>
                    <a:cubicBezTo>
                      <a:pt x="397425" y="3573792"/>
                      <a:pt x="484917" y="3576332"/>
                      <a:pt x="572409" y="3575062"/>
                    </a:cubicBezTo>
                    <a:cubicBezTo>
                      <a:pt x="628855" y="3573792"/>
                      <a:pt x="682479" y="3576332"/>
                      <a:pt x="738925" y="3576332"/>
                    </a:cubicBezTo>
                    <a:cubicBezTo>
                      <a:pt x="820772" y="3576332"/>
                      <a:pt x="902619" y="3575062"/>
                      <a:pt x="984466" y="3576332"/>
                    </a:cubicBezTo>
                    <a:cubicBezTo>
                      <a:pt x="1105825" y="3577602"/>
                      <a:pt x="2437956" y="3567442"/>
                      <a:pt x="2562138" y="3569982"/>
                    </a:cubicBezTo>
                    <a:cubicBezTo>
                      <a:pt x="2615762" y="3571252"/>
                      <a:pt x="2669385" y="3572522"/>
                      <a:pt x="2720187" y="3572522"/>
                    </a:cubicBezTo>
                    <a:cubicBezTo>
                      <a:pt x="2813323" y="3575062"/>
                      <a:pt x="2903637" y="3571252"/>
                      <a:pt x="2996774" y="3575062"/>
                    </a:cubicBezTo>
                    <a:cubicBezTo>
                      <a:pt x="3072976" y="3577602"/>
                      <a:pt x="3149178" y="3577602"/>
                      <a:pt x="3225381" y="3580142"/>
                    </a:cubicBezTo>
                    <a:cubicBezTo>
                      <a:pt x="3338273" y="3583952"/>
                      <a:pt x="3451165" y="3586492"/>
                      <a:pt x="3564058" y="3587762"/>
                    </a:cubicBezTo>
                    <a:cubicBezTo>
                      <a:pt x="3606393" y="3587762"/>
                      <a:pt x="3627417" y="3586492"/>
                      <a:pt x="3647737" y="3586492"/>
                    </a:cubicBezTo>
                    <a:close/>
                  </a:path>
                </a:pathLst>
              </a:custGeom>
              <a:solidFill>
                <a:srgbClr val="568F90"/>
              </a:solidFill>
            </p:spPr>
            <p:txBody>
              <a:bodyPr/>
              <a:lstStyle/>
              <a:p>
                <a:endParaRPr lang="en-US" dirty="0"/>
              </a:p>
            </p:txBody>
          </p:sp>
        </p:grpSp>
        <p:sp>
          <p:nvSpPr>
            <p:cNvPr id="41" name="Freeform 14">
              <a:extLst>
                <a:ext uri="{FF2B5EF4-FFF2-40B4-BE49-F238E27FC236}">
                  <a16:creationId xmlns:a16="http://schemas.microsoft.com/office/drawing/2014/main" id="{C3206110-0FB8-4D47-F810-E04449164AC8}"/>
                </a:ext>
              </a:extLst>
            </p:cNvPr>
            <p:cNvSpPr/>
            <p:nvPr/>
          </p:nvSpPr>
          <p:spPr>
            <a:xfrm>
              <a:off x="2224798" y="0"/>
              <a:ext cx="2750817" cy="905269"/>
            </a:xfrm>
            <a:custGeom>
              <a:avLst/>
              <a:gdLst/>
              <a:ahLst/>
              <a:cxnLst/>
              <a:rect l="l" t="t" r="r" b="b"/>
              <a:pathLst>
                <a:path w="2750817" h="905269">
                  <a:moveTo>
                    <a:pt x="0" y="0"/>
                  </a:moveTo>
                  <a:lnTo>
                    <a:pt x="2750816" y="0"/>
                  </a:lnTo>
                  <a:lnTo>
                    <a:pt x="2750816" y="905269"/>
                  </a:lnTo>
                  <a:lnTo>
                    <a:pt x="0" y="90526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grpSp>
      <p:grpSp>
        <p:nvGrpSpPr>
          <p:cNvPr id="44" name="Group 3">
            <a:extLst>
              <a:ext uri="{FF2B5EF4-FFF2-40B4-BE49-F238E27FC236}">
                <a16:creationId xmlns:a16="http://schemas.microsoft.com/office/drawing/2014/main" id="{C54CAEB7-6C95-0672-47C9-B12E9ED00DB4}"/>
              </a:ext>
            </a:extLst>
          </p:cNvPr>
          <p:cNvGrpSpPr/>
          <p:nvPr/>
        </p:nvGrpSpPr>
        <p:grpSpPr>
          <a:xfrm>
            <a:off x="9289526" y="7035747"/>
            <a:ext cx="2292873" cy="1885287"/>
            <a:chOff x="125354" y="0"/>
            <a:chExt cx="7184404" cy="7320659"/>
          </a:xfrm>
        </p:grpSpPr>
        <p:grpSp>
          <p:nvGrpSpPr>
            <p:cNvPr id="45" name="Group 4">
              <a:extLst>
                <a:ext uri="{FF2B5EF4-FFF2-40B4-BE49-F238E27FC236}">
                  <a16:creationId xmlns:a16="http://schemas.microsoft.com/office/drawing/2014/main" id="{E0D8BDDB-4D81-D039-13B2-8F5A07293D56}"/>
                </a:ext>
              </a:extLst>
            </p:cNvPr>
            <p:cNvGrpSpPr/>
            <p:nvPr/>
          </p:nvGrpSpPr>
          <p:grpSpPr>
            <a:xfrm rot="125426">
              <a:off x="125354" y="316530"/>
              <a:ext cx="7184404" cy="7004129"/>
              <a:chOff x="0" y="0"/>
              <a:chExt cx="3665517" cy="3573540"/>
            </a:xfrm>
          </p:grpSpPr>
          <p:sp>
            <p:nvSpPr>
              <p:cNvPr id="47" name="Freeform 5">
                <a:extLst>
                  <a:ext uri="{FF2B5EF4-FFF2-40B4-BE49-F238E27FC236}">
                    <a16:creationId xmlns:a16="http://schemas.microsoft.com/office/drawing/2014/main" id="{B0254793-D330-9A99-B485-48B2C3850CE6}"/>
                  </a:ext>
                </a:extLst>
              </p:cNvPr>
              <p:cNvSpPr/>
              <p:nvPr/>
            </p:nvSpPr>
            <p:spPr>
              <a:xfrm>
                <a:off x="10160" y="16510"/>
                <a:ext cx="3642657" cy="3545600"/>
              </a:xfrm>
              <a:custGeom>
                <a:avLst/>
                <a:gdLst/>
                <a:ahLst/>
                <a:cxnLst/>
                <a:rect l="l" t="t" r="r" b="b"/>
                <a:pathLst>
                  <a:path w="3642657" h="3545600">
                    <a:moveTo>
                      <a:pt x="3642657" y="3545600"/>
                    </a:moveTo>
                    <a:lnTo>
                      <a:pt x="0" y="3537980"/>
                    </a:lnTo>
                    <a:lnTo>
                      <a:pt x="0" y="1242933"/>
                    </a:lnTo>
                    <a:lnTo>
                      <a:pt x="17780" y="19050"/>
                    </a:lnTo>
                    <a:lnTo>
                      <a:pt x="1814367" y="0"/>
                    </a:lnTo>
                    <a:lnTo>
                      <a:pt x="3623607" y="5080"/>
                    </a:lnTo>
                    <a:close/>
                  </a:path>
                </a:pathLst>
              </a:custGeom>
              <a:solidFill>
                <a:srgbClr val="FFFFFF"/>
              </a:solidFill>
            </p:spPr>
            <p:txBody>
              <a:bodyPr anchor="ctr"/>
              <a:lstStyle/>
              <a:p>
                <a:pPr algn="ctr"/>
                <a:r>
                  <a:rPr lang="en-US" sz="3200" dirty="0">
                    <a:solidFill>
                      <a:srgbClr val="C00000"/>
                    </a:solidFill>
                    <a:latin typeface="#9Slide07 IcielBC Cubano Normal" panose="00000500000000000000" pitchFamily="2" charset="0"/>
                  </a:rPr>
                  <a:t>GÓI TỪ KHÓA 2</a:t>
                </a:r>
              </a:p>
            </p:txBody>
          </p:sp>
          <p:sp>
            <p:nvSpPr>
              <p:cNvPr id="48" name="Freeform 6">
                <a:extLst>
                  <a:ext uri="{FF2B5EF4-FFF2-40B4-BE49-F238E27FC236}">
                    <a16:creationId xmlns:a16="http://schemas.microsoft.com/office/drawing/2014/main" id="{3B9B4C36-CD1E-9FD8-CC33-2DB09C31B110}"/>
                  </a:ext>
                </a:extLst>
              </p:cNvPr>
              <p:cNvSpPr/>
              <p:nvPr/>
            </p:nvSpPr>
            <p:spPr>
              <a:xfrm>
                <a:off x="-3810" y="0"/>
                <a:ext cx="3671867" cy="3572270"/>
              </a:xfrm>
              <a:custGeom>
                <a:avLst/>
                <a:gdLst/>
                <a:ahLst/>
                <a:cxnLst/>
                <a:rect l="l" t="t" r="r" b="b"/>
                <a:pathLst>
                  <a:path w="3671867" h="3572270">
                    <a:moveTo>
                      <a:pt x="3637577" y="21590"/>
                    </a:moveTo>
                    <a:cubicBezTo>
                      <a:pt x="3638847" y="34290"/>
                      <a:pt x="3638847" y="44450"/>
                      <a:pt x="3640117" y="54610"/>
                    </a:cubicBezTo>
                    <a:cubicBezTo>
                      <a:pt x="3642656" y="117665"/>
                      <a:pt x="3643927" y="194887"/>
                      <a:pt x="3646467" y="269350"/>
                    </a:cubicBezTo>
                    <a:cubicBezTo>
                      <a:pt x="3646467" y="376909"/>
                      <a:pt x="3659167" y="2497749"/>
                      <a:pt x="3665517" y="2605308"/>
                    </a:cubicBezTo>
                    <a:cubicBezTo>
                      <a:pt x="3671867" y="2768025"/>
                      <a:pt x="3668056" y="2933501"/>
                      <a:pt x="3668056" y="3096218"/>
                    </a:cubicBezTo>
                    <a:cubicBezTo>
                      <a:pt x="3668056" y="3239630"/>
                      <a:pt x="3669327" y="3372010"/>
                      <a:pt x="3670597" y="3511310"/>
                    </a:cubicBezTo>
                    <a:cubicBezTo>
                      <a:pt x="3670597" y="3532900"/>
                      <a:pt x="3670597" y="3546870"/>
                      <a:pt x="3670597" y="3571000"/>
                    </a:cubicBezTo>
                    <a:cubicBezTo>
                      <a:pt x="3647737" y="3571000"/>
                      <a:pt x="3627417" y="3572270"/>
                      <a:pt x="3600748" y="3571000"/>
                    </a:cubicBezTo>
                    <a:cubicBezTo>
                      <a:pt x="3417298" y="3565920"/>
                      <a:pt x="3231025" y="3572270"/>
                      <a:pt x="3047575" y="3567190"/>
                    </a:cubicBezTo>
                    <a:cubicBezTo>
                      <a:pt x="2937505" y="3563380"/>
                      <a:pt x="2830257" y="3565920"/>
                      <a:pt x="2720187" y="3563380"/>
                    </a:cubicBezTo>
                    <a:cubicBezTo>
                      <a:pt x="2669385" y="3562110"/>
                      <a:pt x="2618584" y="3560840"/>
                      <a:pt x="2567782" y="3559570"/>
                    </a:cubicBezTo>
                    <a:cubicBezTo>
                      <a:pt x="2536737" y="3559570"/>
                      <a:pt x="2508514" y="3560840"/>
                      <a:pt x="2477468" y="3560840"/>
                    </a:cubicBezTo>
                    <a:cubicBezTo>
                      <a:pt x="2398444" y="3559570"/>
                      <a:pt x="2181126" y="3560840"/>
                      <a:pt x="2102101" y="3559570"/>
                    </a:cubicBezTo>
                    <a:cubicBezTo>
                      <a:pt x="2045655" y="3558300"/>
                      <a:pt x="916731" y="3567190"/>
                      <a:pt x="860284" y="3565920"/>
                    </a:cubicBezTo>
                    <a:cubicBezTo>
                      <a:pt x="846173" y="3565920"/>
                      <a:pt x="829239" y="3567190"/>
                      <a:pt x="815127" y="3567190"/>
                    </a:cubicBezTo>
                    <a:cubicBezTo>
                      <a:pt x="781260" y="3567190"/>
                      <a:pt x="750214" y="3568460"/>
                      <a:pt x="716346" y="3568460"/>
                    </a:cubicBezTo>
                    <a:cubicBezTo>
                      <a:pt x="631677" y="3568460"/>
                      <a:pt x="549830" y="3567190"/>
                      <a:pt x="465161" y="3565920"/>
                    </a:cubicBezTo>
                    <a:cubicBezTo>
                      <a:pt x="414359" y="3564650"/>
                      <a:pt x="363558" y="3563380"/>
                      <a:pt x="315578" y="3562110"/>
                    </a:cubicBezTo>
                    <a:cubicBezTo>
                      <a:pt x="225264" y="3560840"/>
                      <a:pt x="134950" y="3559570"/>
                      <a:pt x="48260" y="3559570"/>
                    </a:cubicBezTo>
                    <a:cubicBezTo>
                      <a:pt x="38100" y="3559570"/>
                      <a:pt x="29210" y="3559570"/>
                      <a:pt x="19050" y="3558300"/>
                    </a:cubicBezTo>
                    <a:cubicBezTo>
                      <a:pt x="10160" y="3557030"/>
                      <a:pt x="5080" y="3550680"/>
                      <a:pt x="7620" y="3541790"/>
                    </a:cubicBezTo>
                    <a:cubicBezTo>
                      <a:pt x="16510" y="3509906"/>
                      <a:pt x="12700" y="3440958"/>
                      <a:pt x="11430" y="3369252"/>
                    </a:cubicBezTo>
                    <a:cubicBezTo>
                      <a:pt x="10160" y="3223082"/>
                      <a:pt x="6350" y="3079670"/>
                      <a:pt x="7620" y="2933501"/>
                    </a:cubicBezTo>
                    <a:cubicBezTo>
                      <a:pt x="5080" y="2751478"/>
                      <a:pt x="0" y="498257"/>
                      <a:pt x="7620" y="313477"/>
                    </a:cubicBezTo>
                    <a:cubicBezTo>
                      <a:pt x="8890" y="277624"/>
                      <a:pt x="7620" y="239013"/>
                      <a:pt x="8890" y="203160"/>
                    </a:cubicBezTo>
                    <a:cubicBezTo>
                      <a:pt x="10160" y="145244"/>
                      <a:pt x="12700" y="81812"/>
                      <a:pt x="13970" y="44450"/>
                    </a:cubicBezTo>
                    <a:cubicBezTo>
                      <a:pt x="13970" y="41910"/>
                      <a:pt x="15240" y="39370"/>
                      <a:pt x="16510" y="38100"/>
                    </a:cubicBezTo>
                    <a:cubicBezTo>
                      <a:pt x="38100" y="35560"/>
                      <a:pt x="64393" y="30480"/>
                      <a:pt x="109550" y="29210"/>
                    </a:cubicBezTo>
                    <a:cubicBezTo>
                      <a:pt x="185752" y="25400"/>
                      <a:pt x="261954" y="22860"/>
                      <a:pt x="340979" y="20320"/>
                    </a:cubicBezTo>
                    <a:cubicBezTo>
                      <a:pt x="394603" y="17780"/>
                      <a:pt x="448227" y="16510"/>
                      <a:pt x="499029" y="13970"/>
                    </a:cubicBezTo>
                    <a:cubicBezTo>
                      <a:pt x="549830" y="11430"/>
                      <a:pt x="603454" y="8890"/>
                      <a:pt x="654256" y="8890"/>
                    </a:cubicBezTo>
                    <a:cubicBezTo>
                      <a:pt x="710702" y="7620"/>
                      <a:pt x="767148" y="10160"/>
                      <a:pt x="823594" y="8890"/>
                    </a:cubicBezTo>
                    <a:cubicBezTo>
                      <a:pt x="894152" y="8890"/>
                      <a:pt x="2172659" y="6350"/>
                      <a:pt x="2243217" y="5080"/>
                    </a:cubicBezTo>
                    <a:cubicBezTo>
                      <a:pt x="2310952" y="3810"/>
                      <a:pt x="2378688" y="2540"/>
                      <a:pt x="2449245" y="2540"/>
                    </a:cubicBezTo>
                    <a:cubicBezTo>
                      <a:pt x="2564960" y="1270"/>
                      <a:pt x="2677852" y="0"/>
                      <a:pt x="2793567" y="0"/>
                    </a:cubicBezTo>
                    <a:cubicBezTo>
                      <a:pt x="2841546" y="0"/>
                      <a:pt x="2892348" y="2540"/>
                      <a:pt x="2940327" y="2540"/>
                    </a:cubicBezTo>
                    <a:cubicBezTo>
                      <a:pt x="3072976" y="3810"/>
                      <a:pt x="3208447" y="5080"/>
                      <a:pt x="3341095" y="7620"/>
                    </a:cubicBezTo>
                    <a:cubicBezTo>
                      <a:pt x="3411653" y="8890"/>
                      <a:pt x="3482211" y="12700"/>
                      <a:pt x="3552769" y="16510"/>
                    </a:cubicBezTo>
                    <a:cubicBezTo>
                      <a:pt x="3569702" y="16510"/>
                      <a:pt x="3586637" y="16510"/>
                      <a:pt x="3600748" y="16510"/>
                    </a:cubicBezTo>
                    <a:cubicBezTo>
                      <a:pt x="3618527" y="17780"/>
                      <a:pt x="3627417" y="20320"/>
                      <a:pt x="3637577" y="21590"/>
                    </a:cubicBezTo>
                    <a:close/>
                    <a:moveTo>
                      <a:pt x="3647737" y="3554490"/>
                    </a:moveTo>
                    <a:cubicBezTo>
                      <a:pt x="3649007" y="3537980"/>
                      <a:pt x="3650277" y="3525280"/>
                      <a:pt x="3650277" y="3512580"/>
                    </a:cubicBezTo>
                    <a:cubicBezTo>
                      <a:pt x="3649007" y="3358220"/>
                      <a:pt x="3647737" y="3212051"/>
                      <a:pt x="3647737" y="3054849"/>
                    </a:cubicBezTo>
                    <a:cubicBezTo>
                      <a:pt x="3647737" y="2983143"/>
                      <a:pt x="3650277" y="2911437"/>
                      <a:pt x="3649007" y="2839731"/>
                    </a:cubicBezTo>
                    <a:cubicBezTo>
                      <a:pt x="3649007" y="2773541"/>
                      <a:pt x="3647737" y="2704593"/>
                      <a:pt x="3646467" y="2638403"/>
                    </a:cubicBezTo>
                    <a:cubicBezTo>
                      <a:pt x="3641387" y="2536360"/>
                      <a:pt x="3629957" y="423794"/>
                      <a:pt x="3629957" y="321751"/>
                    </a:cubicBezTo>
                    <a:cubicBezTo>
                      <a:pt x="3627417" y="236255"/>
                      <a:pt x="3624877" y="148002"/>
                      <a:pt x="3622337" y="63500"/>
                    </a:cubicBezTo>
                    <a:cubicBezTo>
                      <a:pt x="3621067" y="44450"/>
                      <a:pt x="3619797" y="43180"/>
                      <a:pt x="3592281" y="41910"/>
                    </a:cubicBezTo>
                    <a:cubicBezTo>
                      <a:pt x="3583814" y="41910"/>
                      <a:pt x="3578170" y="41910"/>
                      <a:pt x="3569702" y="40640"/>
                    </a:cubicBezTo>
                    <a:cubicBezTo>
                      <a:pt x="3499145" y="36830"/>
                      <a:pt x="3425765" y="31750"/>
                      <a:pt x="3355207" y="30480"/>
                    </a:cubicBezTo>
                    <a:cubicBezTo>
                      <a:pt x="3183046" y="26670"/>
                      <a:pt x="3008063" y="25400"/>
                      <a:pt x="2835902" y="22860"/>
                    </a:cubicBezTo>
                    <a:cubicBezTo>
                      <a:pt x="2810501" y="22860"/>
                      <a:pt x="2782278" y="22860"/>
                      <a:pt x="2756877" y="22860"/>
                    </a:cubicBezTo>
                    <a:cubicBezTo>
                      <a:pt x="2714543" y="22860"/>
                      <a:pt x="2672208" y="22860"/>
                      <a:pt x="2632695" y="22860"/>
                    </a:cubicBezTo>
                    <a:cubicBezTo>
                      <a:pt x="2542382" y="22860"/>
                      <a:pt x="2452068" y="22860"/>
                      <a:pt x="2364576" y="24130"/>
                    </a:cubicBezTo>
                    <a:cubicBezTo>
                      <a:pt x="2288373" y="25400"/>
                      <a:pt x="1004222" y="29210"/>
                      <a:pt x="928020" y="29210"/>
                    </a:cubicBezTo>
                    <a:cubicBezTo>
                      <a:pt x="803838" y="29210"/>
                      <a:pt x="679656" y="26670"/>
                      <a:pt x="555475" y="33020"/>
                    </a:cubicBezTo>
                    <a:cubicBezTo>
                      <a:pt x="490562" y="36830"/>
                      <a:pt x="428471" y="36830"/>
                      <a:pt x="366380" y="38100"/>
                    </a:cubicBezTo>
                    <a:cubicBezTo>
                      <a:pt x="259132" y="41910"/>
                      <a:pt x="151884" y="45720"/>
                      <a:pt x="49530" y="50800"/>
                    </a:cubicBezTo>
                    <a:cubicBezTo>
                      <a:pt x="36830" y="50800"/>
                      <a:pt x="34290" y="53340"/>
                      <a:pt x="33020" y="73538"/>
                    </a:cubicBezTo>
                    <a:cubicBezTo>
                      <a:pt x="31750" y="123181"/>
                      <a:pt x="31750" y="172823"/>
                      <a:pt x="30480" y="222466"/>
                    </a:cubicBezTo>
                    <a:cubicBezTo>
                      <a:pt x="29210" y="305203"/>
                      <a:pt x="26670" y="385183"/>
                      <a:pt x="25400" y="467921"/>
                    </a:cubicBezTo>
                    <a:cubicBezTo>
                      <a:pt x="20320" y="556174"/>
                      <a:pt x="26670" y="2712867"/>
                      <a:pt x="29210" y="2801120"/>
                    </a:cubicBezTo>
                    <a:cubicBezTo>
                      <a:pt x="29210" y="2894890"/>
                      <a:pt x="29210" y="2991417"/>
                      <a:pt x="30480" y="3085186"/>
                    </a:cubicBezTo>
                    <a:cubicBezTo>
                      <a:pt x="30480" y="3154134"/>
                      <a:pt x="33020" y="3223082"/>
                      <a:pt x="33020" y="3292030"/>
                    </a:cubicBezTo>
                    <a:cubicBezTo>
                      <a:pt x="33020" y="3366494"/>
                      <a:pt x="33020" y="3440958"/>
                      <a:pt x="31750" y="3512580"/>
                    </a:cubicBezTo>
                    <a:cubicBezTo>
                      <a:pt x="31750" y="3516390"/>
                      <a:pt x="31750" y="3518930"/>
                      <a:pt x="31750" y="3522740"/>
                    </a:cubicBezTo>
                    <a:cubicBezTo>
                      <a:pt x="31750" y="3532900"/>
                      <a:pt x="35560" y="3536710"/>
                      <a:pt x="44450" y="3536710"/>
                    </a:cubicBezTo>
                    <a:cubicBezTo>
                      <a:pt x="70037" y="3536710"/>
                      <a:pt x="109550" y="3537980"/>
                      <a:pt x="146240" y="3537980"/>
                    </a:cubicBezTo>
                    <a:cubicBezTo>
                      <a:pt x="199864" y="3537980"/>
                      <a:pt x="256310" y="3535440"/>
                      <a:pt x="309934" y="3537980"/>
                    </a:cubicBezTo>
                    <a:cubicBezTo>
                      <a:pt x="397425" y="3541790"/>
                      <a:pt x="484917" y="3544330"/>
                      <a:pt x="572409" y="3543060"/>
                    </a:cubicBezTo>
                    <a:cubicBezTo>
                      <a:pt x="628855" y="3541790"/>
                      <a:pt x="682479" y="3544330"/>
                      <a:pt x="738925" y="3544330"/>
                    </a:cubicBezTo>
                    <a:cubicBezTo>
                      <a:pt x="820772" y="3544330"/>
                      <a:pt x="902619" y="3543060"/>
                      <a:pt x="984466" y="3544330"/>
                    </a:cubicBezTo>
                    <a:cubicBezTo>
                      <a:pt x="1105825" y="3545600"/>
                      <a:pt x="2437956" y="3535440"/>
                      <a:pt x="2562138" y="3537980"/>
                    </a:cubicBezTo>
                    <a:cubicBezTo>
                      <a:pt x="2615762" y="3539250"/>
                      <a:pt x="2669385" y="3540520"/>
                      <a:pt x="2720187" y="3540520"/>
                    </a:cubicBezTo>
                    <a:cubicBezTo>
                      <a:pt x="2813323" y="3543060"/>
                      <a:pt x="2903637" y="3539250"/>
                      <a:pt x="2996774" y="3543060"/>
                    </a:cubicBezTo>
                    <a:cubicBezTo>
                      <a:pt x="3072976" y="3545600"/>
                      <a:pt x="3149178" y="3545600"/>
                      <a:pt x="3225381" y="3548140"/>
                    </a:cubicBezTo>
                    <a:cubicBezTo>
                      <a:pt x="3338273" y="3551950"/>
                      <a:pt x="3451165" y="3554490"/>
                      <a:pt x="3564058" y="3555760"/>
                    </a:cubicBezTo>
                    <a:cubicBezTo>
                      <a:pt x="3606393" y="3555760"/>
                      <a:pt x="3627417" y="3554490"/>
                      <a:pt x="3647737" y="3554490"/>
                    </a:cubicBezTo>
                    <a:close/>
                  </a:path>
                </a:pathLst>
              </a:custGeom>
              <a:solidFill>
                <a:srgbClr val="568F90"/>
              </a:solidFill>
            </p:spPr>
            <p:txBody>
              <a:bodyPr/>
              <a:lstStyle/>
              <a:p>
                <a:endParaRPr lang="en-US" sz="1000"/>
              </a:p>
            </p:txBody>
          </p:sp>
        </p:grpSp>
        <p:sp>
          <p:nvSpPr>
            <p:cNvPr id="46" name="Freeform 7">
              <a:extLst>
                <a:ext uri="{FF2B5EF4-FFF2-40B4-BE49-F238E27FC236}">
                  <a16:creationId xmlns:a16="http://schemas.microsoft.com/office/drawing/2014/main" id="{BC36742C-492B-A776-F736-7BCB99227FF7}"/>
                </a:ext>
              </a:extLst>
            </p:cNvPr>
            <p:cNvSpPr/>
            <p:nvPr/>
          </p:nvSpPr>
          <p:spPr>
            <a:xfrm flipH="1">
              <a:off x="2481466" y="0"/>
              <a:ext cx="2750817" cy="905269"/>
            </a:xfrm>
            <a:custGeom>
              <a:avLst/>
              <a:gdLst/>
              <a:ahLst/>
              <a:cxnLst/>
              <a:rect l="l" t="t" r="r" b="b"/>
              <a:pathLst>
                <a:path w="2750817" h="905269">
                  <a:moveTo>
                    <a:pt x="2750816" y="0"/>
                  </a:moveTo>
                  <a:lnTo>
                    <a:pt x="0" y="0"/>
                  </a:lnTo>
                  <a:lnTo>
                    <a:pt x="0" y="905269"/>
                  </a:lnTo>
                  <a:lnTo>
                    <a:pt x="2750816" y="905269"/>
                  </a:lnTo>
                  <a:lnTo>
                    <a:pt x="2750816"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000"/>
            </a:p>
          </p:txBody>
        </p:sp>
      </p:grpSp>
    </p:spTree>
    <p:extLst>
      <p:ext uri="{BB962C8B-B14F-4D97-AF65-F5344CB8AC3E}">
        <p14:creationId xmlns:p14="http://schemas.microsoft.com/office/powerpoint/2010/main" val="27717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68F90"/>
        </a:solidFill>
        <a:effectLst/>
      </p:bgPr>
    </p:bg>
    <p:spTree>
      <p:nvGrpSpPr>
        <p:cNvPr id="1" name=""/>
        <p:cNvGrpSpPr/>
        <p:nvPr/>
      </p:nvGrpSpPr>
      <p:grpSpPr>
        <a:xfrm>
          <a:off x="0" y="0"/>
          <a:ext cx="0" cy="0"/>
          <a:chOff x="0" y="0"/>
          <a:chExt cx="0" cy="0"/>
        </a:xfrm>
      </p:grpSpPr>
      <p:grpSp>
        <p:nvGrpSpPr>
          <p:cNvPr id="3" name="Group 3"/>
          <p:cNvGrpSpPr/>
          <p:nvPr/>
        </p:nvGrpSpPr>
        <p:grpSpPr>
          <a:xfrm>
            <a:off x="9618303" y="2927596"/>
            <a:ext cx="5388302" cy="5490494"/>
            <a:chOff x="125354" y="0"/>
            <a:chExt cx="7184404" cy="7320659"/>
          </a:xfrm>
        </p:grpSpPr>
        <p:grpSp>
          <p:nvGrpSpPr>
            <p:cNvPr id="4" name="Group 4"/>
            <p:cNvGrpSpPr/>
            <p:nvPr/>
          </p:nvGrpSpPr>
          <p:grpSpPr>
            <a:xfrm rot="125426">
              <a:off x="125354" y="316530"/>
              <a:ext cx="7184404" cy="7004129"/>
              <a:chOff x="0" y="0"/>
              <a:chExt cx="3665517" cy="3573540"/>
            </a:xfrm>
          </p:grpSpPr>
          <p:sp>
            <p:nvSpPr>
              <p:cNvPr id="5" name="Freeform 5"/>
              <p:cNvSpPr/>
              <p:nvPr/>
            </p:nvSpPr>
            <p:spPr>
              <a:xfrm>
                <a:off x="10160" y="16510"/>
                <a:ext cx="3642657" cy="3545600"/>
              </a:xfrm>
              <a:custGeom>
                <a:avLst/>
                <a:gdLst/>
                <a:ahLst/>
                <a:cxnLst/>
                <a:rect l="l" t="t" r="r" b="b"/>
                <a:pathLst>
                  <a:path w="3642657" h="3545600">
                    <a:moveTo>
                      <a:pt x="3642657" y="3545600"/>
                    </a:moveTo>
                    <a:lnTo>
                      <a:pt x="0" y="3537980"/>
                    </a:lnTo>
                    <a:lnTo>
                      <a:pt x="0" y="1242933"/>
                    </a:lnTo>
                    <a:lnTo>
                      <a:pt x="17780" y="19050"/>
                    </a:lnTo>
                    <a:lnTo>
                      <a:pt x="1814367" y="0"/>
                    </a:lnTo>
                    <a:lnTo>
                      <a:pt x="3623607" y="5080"/>
                    </a:lnTo>
                    <a:close/>
                  </a:path>
                </a:pathLst>
              </a:custGeom>
              <a:solidFill>
                <a:srgbClr val="FFFFFF"/>
              </a:solidFill>
            </p:spPr>
            <p:txBody>
              <a:bodyPr/>
              <a:lstStyle/>
              <a:p>
                <a:endParaRPr lang="en-US" dirty="0"/>
              </a:p>
            </p:txBody>
          </p:sp>
          <p:sp>
            <p:nvSpPr>
              <p:cNvPr id="6" name="Freeform 6"/>
              <p:cNvSpPr/>
              <p:nvPr/>
            </p:nvSpPr>
            <p:spPr>
              <a:xfrm>
                <a:off x="-3810" y="0"/>
                <a:ext cx="3671867" cy="3572270"/>
              </a:xfrm>
              <a:custGeom>
                <a:avLst/>
                <a:gdLst/>
                <a:ahLst/>
                <a:cxnLst/>
                <a:rect l="l" t="t" r="r" b="b"/>
                <a:pathLst>
                  <a:path w="3671867" h="3572270">
                    <a:moveTo>
                      <a:pt x="3637577" y="21590"/>
                    </a:moveTo>
                    <a:cubicBezTo>
                      <a:pt x="3638847" y="34290"/>
                      <a:pt x="3638847" y="44450"/>
                      <a:pt x="3640117" y="54610"/>
                    </a:cubicBezTo>
                    <a:cubicBezTo>
                      <a:pt x="3642656" y="117665"/>
                      <a:pt x="3643927" y="194887"/>
                      <a:pt x="3646467" y="269350"/>
                    </a:cubicBezTo>
                    <a:cubicBezTo>
                      <a:pt x="3646467" y="376909"/>
                      <a:pt x="3659167" y="2497749"/>
                      <a:pt x="3665517" y="2605308"/>
                    </a:cubicBezTo>
                    <a:cubicBezTo>
                      <a:pt x="3671867" y="2768025"/>
                      <a:pt x="3668056" y="2933501"/>
                      <a:pt x="3668056" y="3096218"/>
                    </a:cubicBezTo>
                    <a:cubicBezTo>
                      <a:pt x="3668056" y="3239630"/>
                      <a:pt x="3669327" y="3372010"/>
                      <a:pt x="3670597" y="3511310"/>
                    </a:cubicBezTo>
                    <a:cubicBezTo>
                      <a:pt x="3670597" y="3532900"/>
                      <a:pt x="3670597" y="3546870"/>
                      <a:pt x="3670597" y="3571000"/>
                    </a:cubicBezTo>
                    <a:cubicBezTo>
                      <a:pt x="3647737" y="3571000"/>
                      <a:pt x="3627417" y="3572270"/>
                      <a:pt x="3600748" y="3571000"/>
                    </a:cubicBezTo>
                    <a:cubicBezTo>
                      <a:pt x="3417298" y="3565920"/>
                      <a:pt x="3231025" y="3572270"/>
                      <a:pt x="3047575" y="3567190"/>
                    </a:cubicBezTo>
                    <a:cubicBezTo>
                      <a:pt x="2937505" y="3563380"/>
                      <a:pt x="2830257" y="3565920"/>
                      <a:pt x="2720187" y="3563380"/>
                    </a:cubicBezTo>
                    <a:cubicBezTo>
                      <a:pt x="2669385" y="3562110"/>
                      <a:pt x="2618584" y="3560840"/>
                      <a:pt x="2567782" y="3559570"/>
                    </a:cubicBezTo>
                    <a:cubicBezTo>
                      <a:pt x="2536737" y="3559570"/>
                      <a:pt x="2508514" y="3560840"/>
                      <a:pt x="2477468" y="3560840"/>
                    </a:cubicBezTo>
                    <a:cubicBezTo>
                      <a:pt x="2398444" y="3559570"/>
                      <a:pt x="2181126" y="3560840"/>
                      <a:pt x="2102101" y="3559570"/>
                    </a:cubicBezTo>
                    <a:cubicBezTo>
                      <a:pt x="2045655" y="3558300"/>
                      <a:pt x="916731" y="3567190"/>
                      <a:pt x="860284" y="3565920"/>
                    </a:cubicBezTo>
                    <a:cubicBezTo>
                      <a:pt x="846173" y="3565920"/>
                      <a:pt x="829239" y="3567190"/>
                      <a:pt x="815127" y="3567190"/>
                    </a:cubicBezTo>
                    <a:cubicBezTo>
                      <a:pt x="781260" y="3567190"/>
                      <a:pt x="750214" y="3568460"/>
                      <a:pt x="716346" y="3568460"/>
                    </a:cubicBezTo>
                    <a:cubicBezTo>
                      <a:pt x="631677" y="3568460"/>
                      <a:pt x="549830" y="3567190"/>
                      <a:pt x="465161" y="3565920"/>
                    </a:cubicBezTo>
                    <a:cubicBezTo>
                      <a:pt x="414359" y="3564650"/>
                      <a:pt x="363558" y="3563380"/>
                      <a:pt x="315578" y="3562110"/>
                    </a:cubicBezTo>
                    <a:cubicBezTo>
                      <a:pt x="225264" y="3560840"/>
                      <a:pt x="134950" y="3559570"/>
                      <a:pt x="48260" y="3559570"/>
                    </a:cubicBezTo>
                    <a:cubicBezTo>
                      <a:pt x="38100" y="3559570"/>
                      <a:pt x="29210" y="3559570"/>
                      <a:pt x="19050" y="3558300"/>
                    </a:cubicBezTo>
                    <a:cubicBezTo>
                      <a:pt x="10160" y="3557030"/>
                      <a:pt x="5080" y="3550680"/>
                      <a:pt x="7620" y="3541790"/>
                    </a:cubicBezTo>
                    <a:cubicBezTo>
                      <a:pt x="16510" y="3509906"/>
                      <a:pt x="12700" y="3440958"/>
                      <a:pt x="11430" y="3369252"/>
                    </a:cubicBezTo>
                    <a:cubicBezTo>
                      <a:pt x="10160" y="3223082"/>
                      <a:pt x="6350" y="3079670"/>
                      <a:pt x="7620" y="2933501"/>
                    </a:cubicBezTo>
                    <a:cubicBezTo>
                      <a:pt x="5080" y="2751478"/>
                      <a:pt x="0" y="498257"/>
                      <a:pt x="7620" y="313477"/>
                    </a:cubicBezTo>
                    <a:cubicBezTo>
                      <a:pt x="8890" y="277624"/>
                      <a:pt x="7620" y="239013"/>
                      <a:pt x="8890" y="203160"/>
                    </a:cubicBezTo>
                    <a:cubicBezTo>
                      <a:pt x="10160" y="145244"/>
                      <a:pt x="12700" y="81812"/>
                      <a:pt x="13970" y="44450"/>
                    </a:cubicBezTo>
                    <a:cubicBezTo>
                      <a:pt x="13970" y="41910"/>
                      <a:pt x="15240" y="39370"/>
                      <a:pt x="16510" y="38100"/>
                    </a:cubicBezTo>
                    <a:cubicBezTo>
                      <a:pt x="38100" y="35560"/>
                      <a:pt x="64393" y="30480"/>
                      <a:pt x="109550" y="29210"/>
                    </a:cubicBezTo>
                    <a:cubicBezTo>
                      <a:pt x="185752" y="25400"/>
                      <a:pt x="261954" y="22860"/>
                      <a:pt x="340979" y="20320"/>
                    </a:cubicBezTo>
                    <a:cubicBezTo>
                      <a:pt x="394603" y="17780"/>
                      <a:pt x="448227" y="16510"/>
                      <a:pt x="499029" y="13970"/>
                    </a:cubicBezTo>
                    <a:cubicBezTo>
                      <a:pt x="549830" y="11430"/>
                      <a:pt x="603454" y="8890"/>
                      <a:pt x="654256" y="8890"/>
                    </a:cubicBezTo>
                    <a:cubicBezTo>
                      <a:pt x="710702" y="7620"/>
                      <a:pt x="767148" y="10160"/>
                      <a:pt x="823594" y="8890"/>
                    </a:cubicBezTo>
                    <a:cubicBezTo>
                      <a:pt x="894152" y="8890"/>
                      <a:pt x="2172659" y="6350"/>
                      <a:pt x="2243217" y="5080"/>
                    </a:cubicBezTo>
                    <a:cubicBezTo>
                      <a:pt x="2310952" y="3810"/>
                      <a:pt x="2378688" y="2540"/>
                      <a:pt x="2449245" y="2540"/>
                    </a:cubicBezTo>
                    <a:cubicBezTo>
                      <a:pt x="2564960" y="1270"/>
                      <a:pt x="2677852" y="0"/>
                      <a:pt x="2793567" y="0"/>
                    </a:cubicBezTo>
                    <a:cubicBezTo>
                      <a:pt x="2841546" y="0"/>
                      <a:pt x="2892348" y="2540"/>
                      <a:pt x="2940327" y="2540"/>
                    </a:cubicBezTo>
                    <a:cubicBezTo>
                      <a:pt x="3072976" y="3810"/>
                      <a:pt x="3208447" y="5080"/>
                      <a:pt x="3341095" y="7620"/>
                    </a:cubicBezTo>
                    <a:cubicBezTo>
                      <a:pt x="3411653" y="8890"/>
                      <a:pt x="3482211" y="12700"/>
                      <a:pt x="3552769" y="16510"/>
                    </a:cubicBezTo>
                    <a:cubicBezTo>
                      <a:pt x="3569702" y="16510"/>
                      <a:pt x="3586637" y="16510"/>
                      <a:pt x="3600748" y="16510"/>
                    </a:cubicBezTo>
                    <a:cubicBezTo>
                      <a:pt x="3618527" y="17780"/>
                      <a:pt x="3627417" y="20320"/>
                      <a:pt x="3637577" y="21590"/>
                    </a:cubicBezTo>
                    <a:close/>
                    <a:moveTo>
                      <a:pt x="3647737" y="3554490"/>
                    </a:moveTo>
                    <a:cubicBezTo>
                      <a:pt x="3649007" y="3537980"/>
                      <a:pt x="3650277" y="3525280"/>
                      <a:pt x="3650277" y="3512580"/>
                    </a:cubicBezTo>
                    <a:cubicBezTo>
                      <a:pt x="3649007" y="3358220"/>
                      <a:pt x="3647737" y="3212051"/>
                      <a:pt x="3647737" y="3054849"/>
                    </a:cubicBezTo>
                    <a:cubicBezTo>
                      <a:pt x="3647737" y="2983143"/>
                      <a:pt x="3650277" y="2911437"/>
                      <a:pt x="3649007" y="2839731"/>
                    </a:cubicBezTo>
                    <a:cubicBezTo>
                      <a:pt x="3649007" y="2773541"/>
                      <a:pt x="3647737" y="2704593"/>
                      <a:pt x="3646467" y="2638403"/>
                    </a:cubicBezTo>
                    <a:cubicBezTo>
                      <a:pt x="3641387" y="2536360"/>
                      <a:pt x="3629957" y="423794"/>
                      <a:pt x="3629957" y="321751"/>
                    </a:cubicBezTo>
                    <a:cubicBezTo>
                      <a:pt x="3627417" y="236255"/>
                      <a:pt x="3624877" y="148002"/>
                      <a:pt x="3622337" y="63500"/>
                    </a:cubicBezTo>
                    <a:cubicBezTo>
                      <a:pt x="3621067" y="44450"/>
                      <a:pt x="3619797" y="43180"/>
                      <a:pt x="3592281" y="41910"/>
                    </a:cubicBezTo>
                    <a:cubicBezTo>
                      <a:pt x="3583814" y="41910"/>
                      <a:pt x="3578170" y="41910"/>
                      <a:pt x="3569702" y="40640"/>
                    </a:cubicBezTo>
                    <a:cubicBezTo>
                      <a:pt x="3499145" y="36830"/>
                      <a:pt x="3425765" y="31750"/>
                      <a:pt x="3355207" y="30480"/>
                    </a:cubicBezTo>
                    <a:cubicBezTo>
                      <a:pt x="3183046" y="26670"/>
                      <a:pt x="3008063" y="25400"/>
                      <a:pt x="2835902" y="22860"/>
                    </a:cubicBezTo>
                    <a:cubicBezTo>
                      <a:pt x="2810501" y="22860"/>
                      <a:pt x="2782278" y="22860"/>
                      <a:pt x="2756877" y="22860"/>
                    </a:cubicBezTo>
                    <a:cubicBezTo>
                      <a:pt x="2714543" y="22860"/>
                      <a:pt x="2672208" y="22860"/>
                      <a:pt x="2632695" y="22860"/>
                    </a:cubicBezTo>
                    <a:cubicBezTo>
                      <a:pt x="2542382" y="22860"/>
                      <a:pt x="2452068" y="22860"/>
                      <a:pt x="2364576" y="24130"/>
                    </a:cubicBezTo>
                    <a:cubicBezTo>
                      <a:pt x="2288373" y="25400"/>
                      <a:pt x="1004222" y="29210"/>
                      <a:pt x="928020" y="29210"/>
                    </a:cubicBezTo>
                    <a:cubicBezTo>
                      <a:pt x="803838" y="29210"/>
                      <a:pt x="679656" y="26670"/>
                      <a:pt x="555475" y="33020"/>
                    </a:cubicBezTo>
                    <a:cubicBezTo>
                      <a:pt x="490562" y="36830"/>
                      <a:pt x="428471" y="36830"/>
                      <a:pt x="366380" y="38100"/>
                    </a:cubicBezTo>
                    <a:cubicBezTo>
                      <a:pt x="259132" y="41910"/>
                      <a:pt x="151884" y="45720"/>
                      <a:pt x="49530" y="50800"/>
                    </a:cubicBezTo>
                    <a:cubicBezTo>
                      <a:pt x="36830" y="50800"/>
                      <a:pt x="34290" y="53340"/>
                      <a:pt x="33020" y="73538"/>
                    </a:cubicBezTo>
                    <a:cubicBezTo>
                      <a:pt x="31750" y="123181"/>
                      <a:pt x="31750" y="172823"/>
                      <a:pt x="30480" y="222466"/>
                    </a:cubicBezTo>
                    <a:cubicBezTo>
                      <a:pt x="29210" y="305203"/>
                      <a:pt x="26670" y="385183"/>
                      <a:pt x="25400" y="467921"/>
                    </a:cubicBezTo>
                    <a:cubicBezTo>
                      <a:pt x="20320" y="556174"/>
                      <a:pt x="26670" y="2712867"/>
                      <a:pt x="29210" y="2801120"/>
                    </a:cubicBezTo>
                    <a:cubicBezTo>
                      <a:pt x="29210" y="2894890"/>
                      <a:pt x="29210" y="2991417"/>
                      <a:pt x="30480" y="3085186"/>
                    </a:cubicBezTo>
                    <a:cubicBezTo>
                      <a:pt x="30480" y="3154134"/>
                      <a:pt x="33020" y="3223082"/>
                      <a:pt x="33020" y="3292030"/>
                    </a:cubicBezTo>
                    <a:cubicBezTo>
                      <a:pt x="33020" y="3366494"/>
                      <a:pt x="33020" y="3440958"/>
                      <a:pt x="31750" y="3512580"/>
                    </a:cubicBezTo>
                    <a:cubicBezTo>
                      <a:pt x="31750" y="3516390"/>
                      <a:pt x="31750" y="3518930"/>
                      <a:pt x="31750" y="3522740"/>
                    </a:cubicBezTo>
                    <a:cubicBezTo>
                      <a:pt x="31750" y="3532900"/>
                      <a:pt x="35560" y="3536710"/>
                      <a:pt x="44450" y="3536710"/>
                    </a:cubicBezTo>
                    <a:cubicBezTo>
                      <a:pt x="70037" y="3536710"/>
                      <a:pt x="109550" y="3537980"/>
                      <a:pt x="146240" y="3537980"/>
                    </a:cubicBezTo>
                    <a:cubicBezTo>
                      <a:pt x="199864" y="3537980"/>
                      <a:pt x="256310" y="3535440"/>
                      <a:pt x="309934" y="3537980"/>
                    </a:cubicBezTo>
                    <a:cubicBezTo>
                      <a:pt x="397425" y="3541790"/>
                      <a:pt x="484917" y="3544330"/>
                      <a:pt x="572409" y="3543060"/>
                    </a:cubicBezTo>
                    <a:cubicBezTo>
                      <a:pt x="628855" y="3541790"/>
                      <a:pt x="682479" y="3544330"/>
                      <a:pt x="738925" y="3544330"/>
                    </a:cubicBezTo>
                    <a:cubicBezTo>
                      <a:pt x="820772" y="3544330"/>
                      <a:pt x="902619" y="3543060"/>
                      <a:pt x="984466" y="3544330"/>
                    </a:cubicBezTo>
                    <a:cubicBezTo>
                      <a:pt x="1105825" y="3545600"/>
                      <a:pt x="2437956" y="3535440"/>
                      <a:pt x="2562138" y="3537980"/>
                    </a:cubicBezTo>
                    <a:cubicBezTo>
                      <a:pt x="2615762" y="3539250"/>
                      <a:pt x="2669385" y="3540520"/>
                      <a:pt x="2720187" y="3540520"/>
                    </a:cubicBezTo>
                    <a:cubicBezTo>
                      <a:pt x="2813323" y="3543060"/>
                      <a:pt x="2903637" y="3539250"/>
                      <a:pt x="2996774" y="3543060"/>
                    </a:cubicBezTo>
                    <a:cubicBezTo>
                      <a:pt x="3072976" y="3545600"/>
                      <a:pt x="3149178" y="3545600"/>
                      <a:pt x="3225381" y="3548140"/>
                    </a:cubicBezTo>
                    <a:cubicBezTo>
                      <a:pt x="3338273" y="3551950"/>
                      <a:pt x="3451165" y="3554490"/>
                      <a:pt x="3564058" y="3555760"/>
                    </a:cubicBezTo>
                    <a:cubicBezTo>
                      <a:pt x="3606393" y="3555760"/>
                      <a:pt x="3627417" y="3554490"/>
                      <a:pt x="3647737" y="3554490"/>
                    </a:cubicBezTo>
                    <a:close/>
                  </a:path>
                </a:pathLst>
              </a:custGeom>
              <a:solidFill>
                <a:srgbClr val="568F90"/>
              </a:solidFill>
            </p:spPr>
            <p:txBody>
              <a:bodyPr/>
              <a:lstStyle/>
              <a:p>
                <a:endParaRPr lang="en-US"/>
              </a:p>
            </p:txBody>
          </p:sp>
        </p:grpSp>
        <p:sp>
          <p:nvSpPr>
            <p:cNvPr id="7" name="Freeform 7"/>
            <p:cNvSpPr/>
            <p:nvPr/>
          </p:nvSpPr>
          <p:spPr>
            <a:xfrm flipH="1">
              <a:off x="2481466" y="0"/>
              <a:ext cx="2750817" cy="905269"/>
            </a:xfrm>
            <a:custGeom>
              <a:avLst/>
              <a:gdLst/>
              <a:ahLst/>
              <a:cxnLst/>
              <a:rect l="l" t="t" r="r" b="b"/>
              <a:pathLst>
                <a:path w="2750817" h="905269">
                  <a:moveTo>
                    <a:pt x="2750816" y="0"/>
                  </a:moveTo>
                  <a:lnTo>
                    <a:pt x="0" y="0"/>
                  </a:lnTo>
                  <a:lnTo>
                    <a:pt x="0" y="905269"/>
                  </a:lnTo>
                  <a:lnTo>
                    <a:pt x="2750816" y="905269"/>
                  </a:lnTo>
                  <a:lnTo>
                    <a:pt x="2750816" y="0"/>
                  </a:lnTo>
                  <a:close/>
                </a:path>
              </a:pathLst>
            </a:custGeom>
            <a:blipFill>
              <a:blip r:embed="rId3">
                <a:extLst>
                  <a:ext uri="{96DAC541-7B7A-43D3-8B79-37D633B846F1}">
                    <asvg:svgBlip xmlns:asvg="http://schemas.microsoft.com/office/drawing/2016/SVG/main" r:embed="rId4"/>
                  </a:ext>
                </a:extLst>
              </a:blip>
              <a:stretch>
                <a:fillRect/>
              </a:stretch>
            </a:blipFill>
          </p:spPr>
          <p:txBody>
            <a:bodyPr anchor="ctr"/>
            <a:lstStyle/>
            <a:p>
              <a:pPr algn="ctr"/>
              <a:r>
                <a:rPr lang="en-US" sz="3200" dirty="0">
                  <a:solidFill>
                    <a:schemeClr val="bg1"/>
                  </a:solidFill>
                  <a:latin typeface="#9Slide07 IcielBC Cubano Normal" panose="00000500000000000000" pitchFamily="2" charset="0"/>
                </a:rPr>
                <a:t>GÓI 2</a:t>
              </a:r>
            </a:p>
          </p:txBody>
        </p:sp>
      </p:grpSp>
      <p:grpSp>
        <p:nvGrpSpPr>
          <p:cNvPr id="10" name="Group 10"/>
          <p:cNvGrpSpPr/>
          <p:nvPr/>
        </p:nvGrpSpPr>
        <p:grpSpPr>
          <a:xfrm>
            <a:off x="3224264" y="2938828"/>
            <a:ext cx="5388303" cy="5557474"/>
            <a:chOff x="152629" y="0"/>
            <a:chExt cx="7184404" cy="7409965"/>
          </a:xfrm>
        </p:grpSpPr>
        <p:grpSp>
          <p:nvGrpSpPr>
            <p:cNvPr id="11" name="Group 11"/>
            <p:cNvGrpSpPr/>
            <p:nvPr/>
          </p:nvGrpSpPr>
          <p:grpSpPr>
            <a:xfrm rot="-151959">
              <a:off x="152629" y="343111"/>
              <a:ext cx="7184404" cy="7066854"/>
              <a:chOff x="0" y="0"/>
              <a:chExt cx="3665517" cy="3605542"/>
            </a:xfrm>
          </p:grpSpPr>
          <p:sp>
            <p:nvSpPr>
              <p:cNvPr id="12" name="Freeform 12"/>
              <p:cNvSpPr/>
              <p:nvPr/>
            </p:nvSpPr>
            <p:spPr>
              <a:xfrm>
                <a:off x="10160" y="16510"/>
                <a:ext cx="3642657" cy="3577602"/>
              </a:xfrm>
              <a:custGeom>
                <a:avLst/>
                <a:gdLst/>
                <a:ahLst/>
                <a:cxnLst/>
                <a:rect l="l" t="t" r="r" b="b"/>
                <a:pathLst>
                  <a:path w="3642657" h="3577602">
                    <a:moveTo>
                      <a:pt x="3642657" y="3577602"/>
                    </a:moveTo>
                    <a:lnTo>
                      <a:pt x="0" y="3569982"/>
                    </a:lnTo>
                    <a:lnTo>
                      <a:pt x="0" y="1254033"/>
                    </a:lnTo>
                    <a:lnTo>
                      <a:pt x="17780" y="19050"/>
                    </a:lnTo>
                    <a:lnTo>
                      <a:pt x="1814367" y="0"/>
                    </a:lnTo>
                    <a:lnTo>
                      <a:pt x="3623607" y="5080"/>
                    </a:lnTo>
                    <a:close/>
                  </a:path>
                </a:pathLst>
              </a:custGeom>
              <a:solidFill>
                <a:srgbClr val="FFFFFF"/>
              </a:solidFill>
            </p:spPr>
            <p:txBody>
              <a:bodyPr/>
              <a:lstStyle/>
              <a:p>
                <a:endParaRPr lang="en-US" dirty="0"/>
              </a:p>
            </p:txBody>
          </p:sp>
          <p:sp>
            <p:nvSpPr>
              <p:cNvPr id="13" name="Freeform 13"/>
              <p:cNvSpPr/>
              <p:nvPr/>
            </p:nvSpPr>
            <p:spPr>
              <a:xfrm>
                <a:off x="-3810" y="0"/>
                <a:ext cx="3671867" cy="3604272"/>
              </a:xfrm>
              <a:custGeom>
                <a:avLst/>
                <a:gdLst/>
                <a:ahLst/>
                <a:cxnLst/>
                <a:rect l="l" t="t" r="r" b="b"/>
                <a:pathLst>
                  <a:path w="3671867" h="3604272">
                    <a:moveTo>
                      <a:pt x="3637577" y="21590"/>
                    </a:moveTo>
                    <a:cubicBezTo>
                      <a:pt x="3638847" y="34290"/>
                      <a:pt x="3638847" y="44450"/>
                      <a:pt x="3640117" y="54610"/>
                    </a:cubicBezTo>
                    <a:cubicBezTo>
                      <a:pt x="3642656" y="118160"/>
                      <a:pt x="3643927" y="196099"/>
                      <a:pt x="3646467" y="271254"/>
                    </a:cubicBezTo>
                    <a:cubicBezTo>
                      <a:pt x="3646467" y="379812"/>
                      <a:pt x="3659167" y="2520349"/>
                      <a:pt x="3665517" y="2628907"/>
                    </a:cubicBezTo>
                    <a:cubicBezTo>
                      <a:pt x="3671867" y="2793136"/>
                      <a:pt x="3668056" y="2960148"/>
                      <a:pt x="3668056" y="3124376"/>
                    </a:cubicBezTo>
                    <a:cubicBezTo>
                      <a:pt x="3668056" y="3269120"/>
                      <a:pt x="3669327" y="3402730"/>
                      <a:pt x="3670597" y="3543312"/>
                    </a:cubicBezTo>
                    <a:cubicBezTo>
                      <a:pt x="3670597" y="3564902"/>
                      <a:pt x="3670597" y="3578872"/>
                      <a:pt x="3670597" y="3603002"/>
                    </a:cubicBezTo>
                    <a:cubicBezTo>
                      <a:pt x="3647737" y="3603002"/>
                      <a:pt x="3627417" y="3604272"/>
                      <a:pt x="3600748" y="3603002"/>
                    </a:cubicBezTo>
                    <a:cubicBezTo>
                      <a:pt x="3417298" y="3597922"/>
                      <a:pt x="3231025" y="3604272"/>
                      <a:pt x="3047575" y="3599192"/>
                    </a:cubicBezTo>
                    <a:cubicBezTo>
                      <a:pt x="2937505" y="3595382"/>
                      <a:pt x="2830257" y="3597922"/>
                      <a:pt x="2720187" y="3595382"/>
                    </a:cubicBezTo>
                    <a:cubicBezTo>
                      <a:pt x="2669385" y="3594112"/>
                      <a:pt x="2618584" y="3592842"/>
                      <a:pt x="2567782" y="3591572"/>
                    </a:cubicBezTo>
                    <a:cubicBezTo>
                      <a:pt x="2536737" y="3591572"/>
                      <a:pt x="2508514" y="3592842"/>
                      <a:pt x="2477468" y="3592842"/>
                    </a:cubicBezTo>
                    <a:cubicBezTo>
                      <a:pt x="2398444" y="3591572"/>
                      <a:pt x="2181126" y="3592842"/>
                      <a:pt x="2102101" y="3591572"/>
                    </a:cubicBezTo>
                    <a:cubicBezTo>
                      <a:pt x="2045655" y="3590302"/>
                      <a:pt x="916731" y="3599192"/>
                      <a:pt x="860284" y="3597922"/>
                    </a:cubicBezTo>
                    <a:cubicBezTo>
                      <a:pt x="846173" y="3597922"/>
                      <a:pt x="829239" y="3599192"/>
                      <a:pt x="815127" y="3599192"/>
                    </a:cubicBezTo>
                    <a:cubicBezTo>
                      <a:pt x="781260" y="3599192"/>
                      <a:pt x="750214" y="3600462"/>
                      <a:pt x="716346" y="3600462"/>
                    </a:cubicBezTo>
                    <a:cubicBezTo>
                      <a:pt x="631677" y="3600462"/>
                      <a:pt x="549830" y="3599192"/>
                      <a:pt x="465161" y="3597922"/>
                    </a:cubicBezTo>
                    <a:cubicBezTo>
                      <a:pt x="414359" y="3596652"/>
                      <a:pt x="363558" y="3595382"/>
                      <a:pt x="315578" y="3594112"/>
                    </a:cubicBezTo>
                    <a:cubicBezTo>
                      <a:pt x="225264" y="3592842"/>
                      <a:pt x="134950" y="3591572"/>
                      <a:pt x="48260" y="3591572"/>
                    </a:cubicBezTo>
                    <a:cubicBezTo>
                      <a:pt x="38100" y="3591572"/>
                      <a:pt x="29210" y="3591572"/>
                      <a:pt x="19050" y="3590302"/>
                    </a:cubicBezTo>
                    <a:cubicBezTo>
                      <a:pt x="10160" y="3589032"/>
                      <a:pt x="5080" y="3582682"/>
                      <a:pt x="7620" y="3573792"/>
                    </a:cubicBezTo>
                    <a:cubicBezTo>
                      <a:pt x="16510" y="3541906"/>
                      <a:pt x="12700" y="3472318"/>
                      <a:pt x="11430" y="3399946"/>
                    </a:cubicBezTo>
                    <a:cubicBezTo>
                      <a:pt x="10160" y="3252419"/>
                      <a:pt x="6350" y="3107675"/>
                      <a:pt x="7620" y="2960148"/>
                    </a:cubicBezTo>
                    <a:cubicBezTo>
                      <a:pt x="5080" y="2776435"/>
                      <a:pt x="0" y="502287"/>
                      <a:pt x="7620" y="315791"/>
                    </a:cubicBezTo>
                    <a:cubicBezTo>
                      <a:pt x="8890" y="279605"/>
                      <a:pt x="7620" y="240635"/>
                      <a:pt x="8890" y="204449"/>
                    </a:cubicBezTo>
                    <a:cubicBezTo>
                      <a:pt x="10160" y="145995"/>
                      <a:pt x="12700" y="81974"/>
                      <a:pt x="13970" y="44450"/>
                    </a:cubicBezTo>
                    <a:cubicBezTo>
                      <a:pt x="13970" y="41910"/>
                      <a:pt x="15240" y="39370"/>
                      <a:pt x="16510" y="38100"/>
                    </a:cubicBezTo>
                    <a:cubicBezTo>
                      <a:pt x="38100" y="35560"/>
                      <a:pt x="64393" y="30480"/>
                      <a:pt x="109550" y="29210"/>
                    </a:cubicBezTo>
                    <a:cubicBezTo>
                      <a:pt x="185752" y="25400"/>
                      <a:pt x="261954" y="22860"/>
                      <a:pt x="340979" y="20320"/>
                    </a:cubicBezTo>
                    <a:cubicBezTo>
                      <a:pt x="394603" y="17780"/>
                      <a:pt x="448227" y="16510"/>
                      <a:pt x="499029" y="13970"/>
                    </a:cubicBezTo>
                    <a:cubicBezTo>
                      <a:pt x="549830" y="11430"/>
                      <a:pt x="603454" y="8890"/>
                      <a:pt x="654256" y="8890"/>
                    </a:cubicBezTo>
                    <a:cubicBezTo>
                      <a:pt x="710702" y="7620"/>
                      <a:pt x="767148" y="10160"/>
                      <a:pt x="823594" y="8890"/>
                    </a:cubicBezTo>
                    <a:cubicBezTo>
                      <a:pt x="894152" y="8890"/>
                      <a:pt x="2172659" y="6350"/>
                      <a:pt x="2243217" y="5080"/>
                    </a:cubicBezTo>
                    <a:cubicBezTo>
                      <a:pt x="2310952" y="3810"/>
                      <a:pt x="2378688" y="2540"/>
                      <a:pt x="2449245" y="2540"/>
                    </a:cubicBezTo>
                    <a:cubicBezTo>
                      <a:pt x="2564960" y="1270"/>
                      <a:pt x="2677852" y="0"/>
                      <a:pt x="2793567" y="0"/>
                    </a:cubicBezTo>
                    <a:cubicBezTo>
                      <a:pt x="2841546" y="0"/>
                      <a:pt x="2892348" y="2540"/>
                      <a:pt x="2940327" y="2540"/>
                    </a:cubicBezTo>
                    <a:cubicBezTo>
                      <a:pt x="3072976" y="3810"/>
                      <a:pt x="3208447" y="5080"/>
                      <a:pt x="3341095" y="7620"/>
                    </a:cubicBezTo>
                    <a:cubicBezTo>
                      <a:pt x="3411653" y="8890"/>
                      <a:pt x="3482211" y="12700"/>
                      <a:pt x="3552769" y="16510"/>
                    </a:cubicBezTo>
                    <a:cubicBezTo>
                      <a:pt x="3569702" y="16510"/>
                      <a:pt x="3586637" y="16510"/>
                      <a:pt x="3600748" y="16510"/>
                    </a:cubicBezTo>
                    <a:cubicBezTo>
                      <a:pt x="3618527" y="17780"/>
                      <a:pt x="3627417" y="20320"/>
                      <a:pt x="3637577" y="21590"/>
                    </a:cubicBezTo>
                    <a:close/>
                    <a:moveTo>
                      <a:pt x="3647737" y="3586492"/>
                    </a:moveTo>
                    <a:cubicBezTo>
                      <a:pt x="3649007" y="3569982"/>
                      <a:pt x="3650277" y="3557282"/>
                      <a:pt x="3650277" y="3544582"/>
                    </a:cubicBezTo>
                    <a:cubicBezTo>
                      <a:pt x="3649007" y="3388812"/>
                      <a:pt x="3647737" y="3241285"/>
                      <a:pt x="3647737" y="3082623"/>
                    </a:cubicBezTo>
                    <a:cubicBezTo>
                      <a:pt x="3647737" y="3010251"/>
                      <a:pt x="3650277" y="2937880"/>
                      <a:pt x="3649007" y="2865507"/>
                    </a:cubicBezTo>
                    <a:cubicBezTo>
                      <a:pt x="3649007" y="2798703"/>
                      <a:pt x="3647737" y="2729114"/>
                      <a:pt x="3646467" y="2662310"/>
                    </a:cubicBezTo>
                    <a:cubicBezTo>
                      <a:pt x="3641387" y="2559319"/>
                      <a:pt x="3629957" y="427132"/>
                      <a:pt x="3629957" y="324141"/>
                    </a:cubicBezTo>
                    <a:cubicBezTo>
                      <a:pt x="3627417" y="237852"/>
                      <a:pt x="3624877" y="148779"/>
                      <a:pt x="3622337" y="63500"/>
                    </a:cubicBezTo>
                    <a:cubicBezTo>
                      <a:pt x="3621067" y="44450"/>
                      <a:pt x="3619797" y="43180"/>
                      <a:pt x="3592281" y="41910"/>
                    </a:cubicBezTo>
                    <a:cubicBezTo>
                      <a:pt x="3583814" y="41910"/>
                      <a:pt x="3578170" y="41910"/>
                      <a:pt x="3569702" y="40640"/>
                    </a:cubicBezTo>
                    <a:cubicBezTo>
                      <a:pt x="3499145" y="36830"/>
                      <a:pt x="3425765" y="31750"/>
                      <a:pt x="3355207" y="30480"/>
                    </a:cubicBezTo>
                    <a:cubicBezTo>
                      <a:pt x="3183046" y="26670"/>
                      <a:pt x="3008063" y="25400"/>
                      <a:pt x="2835902" y="22860"/>
                    </a:cubicBezTo>
                    <a:cubicBezTo>
                      <a:pt x="2810501" y="22860"/>
                      <a:pt x="2782278" y="22860"/>
                      <a:pt x="2756877" y="22860"/>
                    </a:cubicBezTo>
                    <a:cubicBezTo>
                      <a:pt x="2714543" y="22860"/>
                      <a:pt x="2672208" y="22860"/>
                      <a:pt x="2632695" y="22860"/>
                    </a:cubicBezTo>
                    <a:cubicBezTo>
                      <a:pt x="2542382" y="22860"/>
                      <a:pt x="2452068" y="22860"/>
                      <a:pt x="2364576" y="24130"/>
                    </a:cubicBezTo>
                    <a:cubicBezTo>
                      <a:pt x="2288373" y="25400"/>
                      <a:pt x="1004222" y="29210"/>
                      <a:pt x="928020" y="29210"/>
                    </a:cubicBezTo>
                    <a:cubicBezTo>
                      <a:pt x="803838" y="29210"/>
                      <a:pt x="679656" y="26670"/>
                      <a:pt x="555475" y="33020"/>
                    </a:cubicBezTo>
                    <a:cubicBezTo>
                      <a:pt x="490562" y="36830"/>
                      <a:pt x="428471" y="36830"/>
                      <a:pt x="366380" y="38100"/>
                    </a:cubicBezTo>
                    <a:cubicBezTo>
                      <a:pt x="259132" y="41910"/>
                      <a:pt x="151884" y="45720"/>
                      <a:pt x="49530" y="50800"/>
                    </a:cubicBezTo>
                    <a:cubicBezTo>
                      <a:pt x="36830" y="50800"/>
                      <a:pt x="34290" y="53340"/>
                      <a:pt x="33020" y="73623"/>
                    </a:cubicBezTo>
                    <a:cubicBezTo>
                      <a:pt x="31750" y="123727"/>
                      <a:pt x="31750" y="173831"/>
                      <a:pt x="30480" y="223934"/>
                    </a:cubicBezTo>
                    <a:cubicBezTo>
                      <a:pt x="29210" y="307440"/>
                      <a:pt x="26670" y="388163"/>
                      <a:pt x="25400" y="471669"/>
                    </a:cubicBezTo>
                    <a:cubicBezTo>
                      <a:pt x="20320" y="560742"/>
                      <a:pt x="26670" y="2737465"/>
                      <a:pt x="29210" y="2826538"/>
                    </a:cubicBezTo>
                    <a:cubicBezTo>
                      <a:pt x="29210" y="2921178"/>
                      <a:pt x="29210" y="3018602"/>
                      <a:pt x="30480" y="3113242"/>
                    </a:cubicBezTo>
                    <a:cubicBezTo>
                      <a:pt x="30480" y="3182830"/>
                      <a:pt x="33020" y="3252419"/>
                      <a:pt x="33020" y="3322007"/>
                    </a:cubicBezTo>
                    <a:cubicBezTo>
                      <a:pt x="33020" y="3397162"/>
                      <a:pt x="33020" y="3472318"/>
                      <a:pt x="31750" y="3544582"/>
                    </a:cubicBezTo>
                    <a:cubicBezTo>
                      <a:pt x="31750" y="3548392"/>
                      <a:pt x="31750" y="3550932"/>
                      <a:pt x="31750" y="3554742"/>
                    </a:cubicBezTo>
                    <a:cubicBezTo>
                      <a:pt x="31750" y="3564902"/>
                      <a:pt x="35560" y="3568712"/>
                      <a:pt x="44450" y="3568712"/>
                    </a:cubicBezTo>
                    <a:cubicBezTo>
                      <a:pt x="70037" y="3568712"/>
                      <a:pt x="109550" y="3569982"/>
                      <a:pt x="146240" y="3569982"/>
                    </a:cubicBezTo>
                    <a:cubicBezTo>
                      <a:pt x="199864" y="3569982"/>
                      <a:pt x="256310" y="3567442"/>
                      <a:pt x="309934" y="3569982"/>
                    </a:cubicBezTo>
                    <a:cubicBezTo>
                      <a:pt x="397425" y="3573792"/>
                      <a:pt x="484917" y="3576332"/>
                      <a:pt x="572409" y="3575062"/>
                    </a:cubicBezTo>
                    <a:cubicBezTo>
                      <a:pt x="628855" y="3573792"/>
                      <a:pt x="682479" y="3576332"/>
                      <a:pt x="738925" y="3576332"/>
                    </a:cubicBezTo>
                    <a:cubicBezTo>
                      <a:pt x="820772" y="3576332"/>
                      <a:pt x="902619" y="3575062"/>
                      <a:pt x="984466" y="3576332"/>
                    </a:cubicBezTo>
                    <a:cubicBezTo>
                      <a:pt x="1105825" y="3577602"/>
                      <a:pt x="2437956" y="3567442"/>
                      <a:pt x="2562138" y="3569982"/>
                    </a:cubicBezTo>
                    <a:cubicBezTo>
                      <a:pt x="2615762" y="3571252"/>
                      <a:pt x="2669385" y="3572522"/>
                      <a:pt x="2720187" y="3572522"/>
                    </a:cubicBezTo>
                    <a:cubicBezTo>
                      <a:pt x="2813323" y="3575062"/>
                      <a:pt x="2903637" y="3571252"/>
                      <a:pt x="2996774" y="3575062"/>
                    </a:cubicBezTo>
                    <a:cubicBezTo>
                      <a:pt x="3072976" y="3577602"/>
                      <a:pt x="3149178" y="3577602"/>
                      <a:pt x="3225381" y="3580142"/>
                    </a:cubicBezTo>
                    <a:cubicBezTo>
                      <a:pt x="3338273" y="3583952"/>
                      <a:pt x="3451165" y="3586492"/>
                      <a:pt x="3564058" y="3587762"/>
                    </a:cubicBezTo>
                    <a:cubicBezTo>
                      <a:pt x="3606393" y="3587762"/>
                      <a:pt x="3627417" y="3586492"/>
                      <a:pt x="3647737" y="3586492"/>
                    </a:cubicBezTo>
                    <a:close/>
                  </a:path>
                </a:pathLst>
              </a:custGeom>
              <a:solidFill>
                <a:srgbClr val="568F90"/>
              </a:solidFill>
            </p:spPr>
            <p:txBody>
              <a:bodyPr/>
              <a:lstStyle/>
              <a:p>
                <a:endParaRPr lang="en-US"/>
              </a:p>
            </p:txBody>
          </p:sp>
        </p:grpSp>
        <p:sp>
          <p:nvSpPr>
            <p:cNvPr id="14" name="Freeform 14"/>
            <p:cNvSpPr/>
            <p:nvPr/>
          </p:nvSpPr>
          <p:spPr>
            <a:xfrm>
              <a:off x="2224798" y="0"/>
              <a:ext cx="2750817" cy="905269"/>
            </a:xfrm>
            <a:custGeom>
              <a:avLst/>
              <a:gdLst/>
              <a:ahLst/>
              <a:cxnLst/>
              <a:rect l="l" t="t" r="r" b="b"/>
              <a:pathLst>
                <a:path w="2750817" h="905269">
                  <a:moveTo>
                    <a:pt x="0" y="0"/>
                  </a:moveTo>
                  <a:lnTo>
                    <a:pt x="2750816" y="0"/>
                  </a:lnTo>
                  <a:lnTo>
                    <a:pt x="2750816" y="905269"/>
                  </a:lnTo>
                  <a:lnTo>
                    <a:pt x="0" y="90526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nchor="ctr"/>
            <a:lstStyle/>
            <a:p>
              <a:pPr algn="ctr"/>
              <a:r>
                <a:rPr lang="en-US" sz="3200" dirty="0">
                  <a:solidFill>
                    <a:schemeClr val="bg1"/>
                  </a:solidFill>
                  <a:latin typeface="#9Slide07 IcielBC Cubano Normal" panose="00000500000000000000" pitchFamily="2" charset="0"/>
                </a:rPr>
                <a:t>GÓI 1</a:t>
              </a:r>
            </a:p>
          </p:txBody>
        </p:sp>
      </p:grpSp>
      <p:sp>
        <p:nvSpPr>
          <p:cNvPr id="17" name="Freeform 17"/>
          <p:cNvSpPr/>
          <p:nvPr/>
        </p:nvSpPr>
        <p:spPr>
          <a:xfrm rot="-3316329">
            <a:off x="1116081" y="3315469"/>
            <a:ext cx="1192571" cy="1129690"/>
          </a:xfrm>
          <a:custGeom>
            <a:avLst/>
            <a:gdLst/>
            <a:ahLst/>
            <a:cxnLst/>
            <a:rect l="l" t="t" r="r" b="b"/>
            <a:pathLst>
              <a:path w="1192571" h="1129690">
                <a:moveTo>
                  <a:pt x="0" y="0"/>
                </a:moveTo>
                <a:lnTo>
                  <a:pt x="1192570" y="0"/>
                </a:lnTo>
                <a:lnTo>
                  <a:pt x="1192570" y="1129690"/>
                </a:lnTo>
                <a:lnTo>
                  <a:pt x="0" y="112969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8" name="Freeform 18"/>
          <p:cNvSpPr/>
          <p:nvPr/>
        </p:nvSpPr>
        <p:spPr>
          <a:xfrm>
            <a:off x="15715318" y="4384579"/>
            <a:ext cx="1082634" cy="970434"/>
          </a:xfrm>
          <a:custGeom>
            <a:avLst/>
            <a:gdLst/>
            <a:ahLst/>
            <a:cxnLst/>
            <a:rect l="l" t="t" r="r" b="b"/>
            <a:pathLst>
              <a:path w="1082634" h="970434">
                <a:moveTo>
                  <a:pt x="0" y="0"/>
                </a:moveTo>
                <a:lnTo>
                  <a:pt x="1082634" y="0"/>
                </a:lnTo>
                <a:lnTo>
                  <a:pt x="1082634" y="970434"/>
                </a:lnTo>
                <a:lnTo>
                  <a:pt x="0" y="97043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9" name="Freeform 19"/>
          <p:cNvSpPr/>
          <p:nvPr/>
        </p:nvSpPr>
        <p:spPr>
          <a:xfrm>
            <a:off x="-3191077" y="5418025"/>
            <a:ext cx="2276071" cy="1940867"/>
          </a:xfrm>
          <a:custGeom>
            <a:avLst/>
            <a:gdLst/>
            <a:ahLst/>
            <a:cxnLst/>
            <a:rect l="l" t="t" r="r" b="b"/>
            <a:pathLst>
              <a:path w="2276071" h="1940867">
                <a:moveTo>
                  <a:pt x="0" y="0"/>
                </a:moveTo>
                <a:lnTo>
                  <a:pt x="2276070" y="0"/>
                </a:lnTo>
                <a:lnTo>
                  <a:pt x="2276070" y="1940867"/>
                </a:lnTo>
                <a:lnTo>
                  <a:pt x="0" y="194086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0" name="Freeform 20"/>
          <p:cNvSpPr/>
          <p:nvPr/>
        </p:nvSpPr>
        <p:spPr>
          <a:xfrm>
            <a:off x="14612397" y="5638384"/>
            <a:ext cx="2205841" cy="3218071"/>
          </a:xfrm>
          <a:custGeom>
            <a:avLst/>
            <a:gdLst/>
            <a:ahLst/>
            <a:cxnLst/>
            <a:rect l="l" t="t" r="r" b="b"/>
            <a:pathLst>
              <a:path w="2205841" h="3218071">
                <a:moveTo>
                  <a:pt x="0" y="0"/>
                </a:moveTo>
                <a:lnTo>
                  <a:pt x="2205842" y="0"/>
                </a:lnTo>
                <a:lnTo>
                  <a:pt x="2205842" y="3218071"/>
                </a:lnTo>
                <a:lnTo>
                  <a:pt x="0" y="321807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35" name="Oval 34">
            <a:extLst>
              <a:ext uri="{FF2B5EF4-FFF2-40B4-BE49-F238E27FC236}">
                <a16:creationId xmlns:a16="http://schemas.microsoft.com/office/drawing/2014/main" id="{EE413755-665E-8241-1E63-4055B27F6FC3}"/>
              </a:ext>
            </a:extLst>
          </p:cNvPr>
          <p:cNvSpPr/>
          <p:nvPr/>
        </p:nvSpPr>
        <p:spPr>
          <a:xfrm>
            <a:off x="1905000" y="9410700"/>
            <a:ext cx="609499" cy="609600"/>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latin typeface="#9Slide03 AllRoundGothic" panose="020B0703020202020104" pitchFamily="34" charset="0"/>
              </a:rPr>
              <a:t>1</a:t>
            </a:r>
          </a:p>
        </p:txBody>
      </p:sp>
      <p:sp>
        <p:nvSpPr>
          <p:cNvPr id="36" name="Oval 35">
            <a:extLst>
              <a:ext uri="{FF2B5EF4-FFF2-40B4-BE49-F238E27FC236}">
                <a16:creationId xmlns:a16="http://schemas.microsoft.com/office/drawing/2014/main" id="{4160E859-07BE-6BE1-399A-467B5FDA765B}"/>
              </a:ext>
            </a:extLst>
          </p:cNvPr>
          <p:cNvSpPr/>
          <p:nvPr/>
        </p:nvSpPr>
        <p:spPr>
          <a:xfrm>
            <a:off x="2686270" y="9410700"/>
            <a:ext cx="609499" cy="609600"/>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latin typeface="#9Slide03 AllRoundGothic" panose="020B0703020202020104" pitchFamily="34" charset="0"/>
              </a:rPr>
              <a:t>2</a:t>
            </a:r>
          </a:p>
        </p:txBody>
      </p:sp>
      <p:sp>
        <p:nvSpPr>
          <p:cNvPr id="37" name="Oval 36">
            <a:extLst>
              <a:ext uri="{FF2B5EF4-FFF2-40B4-BE49-F238E27FC236}">
                <a16:creationId xmlns:a16="http://schemas.microsoft.com/office/drawing/2014/main" id="{52EF2276-AF9A-F768-5EA4-36395EC04137}"/>
              </a:ext>
            </a:extLst>
          </p:cNvPr>
          <p:cNvSpPr/>
          <p:nvPr/>
        </p:nvSpPr>
        <p:spPr>
          <a:xfrm>
            <a:off x="3467540" y="9410700"/>
            <a:ext cx="609499" cy="609600"/>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latin typeface="#9Slide03 AllRoundGothic" panose="020B0703020202020104" pitchFamily="34" charset="0"/>
              </a:rPr>
              <a:t>3</a:t>
            </a:r>
          </a:p>
        </p:txBody>
      </p:sp>
      <p:sp>
        <p:nvSpPr>
          <p:cNvPr id="38" name="Oval 37">
            <a:extLst>
              <a:ext uri="{FF2B5EF4-FFF2-40B4-BE49-F238E27FC236}">
                <a16:creationId xmlns:a16="http://schemas.microsoft.com/office/drawing/2014/main" id="{7ABCAB08-EE39-4996-4AF6-CC99ACE41D3C}"/>
              </a:ext>
            </a:extLst>
          </p:cNvPr>
          <p:cNvSpPr/>
          <p:nvPr/>
        </p:nvSpPr>
        <p:spPr>
          <a:xfrm>
            <a:off x="4248810" y="9410700"/>
            <a:ext cx="609499" cy="609600"/>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latin typeface="#9Slide03 AllRoundGothic" panose="020B0703020202020104" pitchFamily="34" charset="0"/>
              </a:rPr>
              <a:t>4</a:t>
            </a:r>
          </a:p>
        </p:txBody>
      </p:sp>
      <p:sp>
        <p:nvSpPr>
          <p:cNvPr id="39" name="Oval 38">
            <a:extLst>
              <a:ext uri="{FF2B5EF4-FFF2-40B4-BE49-F238E27FC236}">
                <a16:creationId xmlns:a16="http://schemas.microsoft.com/office/drawing/2014/main" id="{23FCDE66-8F2B-DE9F-1D78-7C1A3306CD43}"/>
              </a:ext>
            </a:extLst>
          </p:cNvPr>
          <p:cNvSpPr/>
          <p:nvPr/>
        </p:nvSpPr>
        <p:spPr>
          <a:xfrm>
            <a:off x="5030080" y="9410700"/>
            <a:ext cx="609499" cy="609600"/>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latin typeface="#9Slide03 AllRoundGothic" panose="020B0703020202020104" pitchFamily="34" charset="0"/>
              </a:rPr>
              <a:t>5</a:t>
            </a:r>
          </a:p>
        </p:txBody>
      </p:sp>
      <p:sp>
        <p:nvSpPr>
          <p:cNvPr id="40" name="Oval 39">
            <a:extLst>
              <a:ext uri="{FF2B5EF4-FFF2-40B4-BE49-F238E27FC236}">
                <a16:creationId xmlns:a16="http://schemas.microsoft.com/office/drawing/2014/main" id="{643DB0B8-7FF3-EFE6-0D96-48650874554A}"/>
              </a:ext>
            </a:extLst>
          </p:cNvPr>
          <p:cNvSpPr/>
          <p:nvPr/>
        </p:nvSpPr>
        <p:spPr>
          <a:xfrm>
            <a:off x="5811350" y="9410700"/>
            <a:ext cx="609499" cy="609600"/>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latin typeface="#9Slide03 AllRoundGothic" panose="020B0703020202020104" pitchFamily="34" charset="0"/>
              </a:rPr>
              <a:t>6</a:t>
            </a:r>
          </a:p>
        </p:txBody>
      </p:sp>
      <p:sp>
        <p:nvSpPr>
          <p:cNvPr id="41" name="Oval 40">
            <a:extLst>
              <a:ext uri="{FF2B5EF4-FFF2-40B4-BE49-F238E27FC236}">
                <a16:creationId xmlns:a16="http://schemas.microsoft.com/office/drawing/2014/main" id="{C6C674DB-E5B0-6C37-A482-311C8DAC816B}"/>
              </a:ext>
            </a:extLst>
          </p:cNvPr>
          <p:cNvSpPr/>
          <p:nvPr/>
        </p:nvSpPr>
        <p:spPr>
          <a:xfrm>
            <a:off x="6592620" y="9410700"/>
            <a:ext cx="609499" cy="609600"/>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latin typeface="#9Slide03 AllRoundGothic" panose="020B0703020202020104" pitchFamily="34" charset="0"/>
              </a:rPr>
              <a:t>7</a:t>
            </a:r>
          </a:p>
        </p:txBody>
      </p:sp>
      <p:sp>
        <p:nvSpPr>
          <p:cNvPr id="42" name="Oval 41">
            <a:extLst>
              <a:ext uri="{FF2B5EF4-FFF2-40B4-BE49-F238E27FC236}">
                <a16:creationId xmlns:a16="http://schemas.microsoft.com/office/drawing/2014/main" id="{01A76828-9520-8C37-A870-B05B5E13A9F3}"/>
              </a:ext>
            </a:extLst>
          </p:cNvPr>
          <p:cNvSpPr/>
          <p:nvPr/>
        </p:nvSpPr>
        <p:spPr>
          <a:xfrm>
            <a:off x="7373891" y="9410700"/>
            <a:ext cx="609499" cy="609600"/>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latin typeface="#9Slide03 AllRoundGothic" panose="020B0703020202020104" pitchFamily="34" charset="0"/>
              </a:rPr>
              <a:t>8</a:t>
            </a:r>
          </a:p>
        </p:txBody>
      </p:sp>
      <p:sp>
        <p:nvSpPr>
          <p:cNvPr id="43" name="Oval 42">
            <a:extLst>
              <a:ext uri="{FF2B5EF4-FFF2-40B4-BE49-F238E27FC236}">
                <a16:creationId xmlns:a16="http://schemas.microsoft.com/office/drawing/2014/main" id="{C1511245-7E3E-61CF-3AEA-40E3F0D5E44D}"/>
              </a:ext>
            </a:extLst>
          </p:cNvPr>
          <p:cNvSpPr/>
          <p:nvPr/>
        </p:nvSpPr>
        <p:spPr>
          <a:xfrm>
            <a:off x="9636928" y="9410700"/>
            <a:ext cx="609499" cy="609600"/>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9Slide03 AllRoundGothic" panose="020B0703020202020104" pitchFamily="34" charset="0"/>
              </a:rPr>
              <a:t>1</a:t>
            </a:r>
          </a:p>
        </p:txBody>
      </p:sp>
      <p:sp>
        <p:nvSpPr>
          <p:cNvPr id="44" name="Oval 43">
            <a:extLst>
              <a:ext uri="{FF2B5EF4-FFF2-40B4-BE49-F238E27FC236}">
                <a16:creationId xmlns:a16="http://schemas.microsoft.com/office/drawing/2014/main" id="{61BDA49E-3704-AFBA-1A16-ABAB2980C5EB}"/>
              </a:ext>
            </a:extLst>
          </p:cNvPr>
          <p:cNvSpPr/>
          <p:nvPr/>
        </p:nvSpPr>
        <p:spPr>
          <a:xfrm>
            <a:off x="10418198" y="9410700"/>
            <a:ext cx="609499" cy="609600"/>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9Slide03 AllRoundGothic" panose="020B0703020202020104" pitchFamily="34" charset="0"/>
              </a:rPr>
              <a:t>2</a:t>
            </a:r>
          </a:p>
        </p:txBody>
      </p:sp>
      <p:sp>
        <p:nvSpPr>
          <p:cNvPr id="45" name="Oval 44">
            <a:extLst>
              <a:ext uri="{FF2B5EF4-FFF2-40B4-BE49-F238E27FC236}">
                <a16:creationId xmlns:a16="http://schemas.microsoft.com/office/drawing/2014/main" id="{9018E914-A33B-B17B-6B68-E839B75E6207}"/>
              </a:ext>
            </a:extLst>
          </p:cNvPr>
          <p:cNvSpPr/>
          <p:nvPr/>
        </p:nvSpPr>
        <p:spPr>
          <a:xfrm>
            <a:off x="11199468" y="9410700"/>
            <a:ext cx="609499" cy="609600"/>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9Slide03 AllRoundGothic" panose="020B0703020202020104" pitchFamily="34" charset="0"/>
              </a:rPr>
              <a:t>3</a:t>
            </a:r>
          </a:p>
        </p:txBody>
      </p:sp>
      <p:sp>
        <p:nvSpPr>
          <p:cNvPr id="46" name="Oval 45">
            <a:extLst>
              <a:ext uri="{FF2B5EF4-FFF2-40B4-BE49-F238E27FC236}">
                <a16:creationId xmlns:a16="http://schemas.microsoft.com/office/drawing/2014/main" id="{9F19528B-C675-9D9D-B034-CFC62EECD8A3}"/>
              </a:ext>
            </a:extLst>
          </p:cNvPr>
          <p:cNvSpPr/>
          <p:nvPr/>
        </p:nvSpPr>
        <p:spPr>
          <a:xfrm>
            <a:off x="11980738" y="9410700"/>
            <a:ext cx="609499" cy="609600"/>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9Slide03 AllRoundGothic" panose="020B0703020202020104" pitchFamily="34" charset="0"/>
              </a:rPr>
              <a:t>4</a:t>
            </a:r>
          </a:p>
        </p:txBody>
      </p:sp>
      <p:sp>
        <p:nvSpPr>
          <p:cNvPr id="47" name="Oval 46">
            <a:extLst>
              <a:ext uri="{FF2B5EF4-FFF2-40B4-BE49-F238E27FC236}">
                <a16:creationId xmlns:a16="http://schemas.microsoft.com/office/drawing/2014/main" id="{5D765FB1-B663-3796-B88E-FB0FCA9284EB}"/>
              </a:ext>
            </a:extLst>
          </p:cNvPr>
          <p:cNvSpPr/>
          <p:nvPr/>
        </p:nvSpPr>
        <p:spPr>
          <a:xfrm>
            <a:off x="12762008" y="9410700"/>
            <a:ext cx="609499" cy="609600"/>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9Slide03 AllRoundGothic" panose="020B0703020202020104" pitchFamily="34" charset="0"/>
              </a:rPr>
              <a:t>5</a:t>
            </a:r>
          </a:p>
        </p:txBody>
      </p:sp>
      <p:sp>
        <p:nvSpPr>
          <p:cNvPr id="48" name="Oval 47">
            <a:extLst>
              <a:ext uri="{FF2B5EF4-FFF2-40B4-BE49-F238E27FC236}">
                <a16:creationId xmlns:a16="http://schemas.microsoft.com/office/drawing/2014/main" id="{053D621F-90D5-FF75-15CE-7E07A5B858D5}"/>
              </a:ext>
            </a:extLst>
          </p:cNvPr>
          <p:cNvSpPr/>
          <p:nvPr/>
        </p:nvSpPr>
        <p:spPr>
          <a:xfrm>
            <a:off x="13543278" y="9410700"/>
            <a:ext cx="609499" cy="609600"/>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9Slide03 AllRoundGothic" panose="020B0703020202020104" pitchFamily="34" charset="0"/>
              </a:rPr>
              <a:t>6</a:t>
            </a:r>
          </a:p>
        </p:txBody>
      </p:sp>
      <p:sp>
        <p:nvSpPr>
          <p:cNvPr id="49" name="Oval 48">
            <a:extLst>
              <a:ext uri="{FF2B5EF4-FFF2-40B4-BE49-F238E27FC236}">
                <a16:creationId xmlns:a16="http://schemas.microsoft.com/office/drawing/2014/main" id="{B0A59F9E-6EB2-CA58-EC77-D1E70680EAAC}"/>
              </a:ext>
            </a:extLst>
          </p:cNvPr>
          <p:cNvSpPr/>
          <p:nvPr/>
        </p:nvSpPr>
        <p:spPr>
          <a:xfrm>
            <a:off x="14324548" y="9410700"/>
            <a:ext cx="609499" cy="609600"/>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9Slide03 AllRoundGothic" panose="020B0703020202020104" pitchFamily="34" charset="0"/>
              </a:rPr>
              <a:t>7</a:t>
            </a:r>
          </a:p>
        </p:txBody>
      </p:sp>
      <p:sp>
        <p:nvSpPr>
          <p:cNvPr id="50" name="Oval 49">
            <a:extLst>
              <a:ext uri="{FF2B5EF4-FFF2-40B4-BE49-F238E27FC236}">
                <a16:creationId xmlns:a16="http://schemas.microsoft.com/office/drawing/2014/main" id="{D19B327E-2ED4-A06B-0E23-7E2A19124C91}"/>
              </a:ext>
            </a:extLst>
          </p:cNvPr>
          <p:cNvSpPr/>
          <p:nvPr/>
        </p:nvSpPr>
        <p:spPr>
          <a:xfrm>
            <a:off x="15105819" y="9410700"/>
            <a:ext cx="609499" cy="609600"/>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9Slide03 AllRoundGothic" panose="020B0703020202020104" pitchFamily="34" charset="0"/>
              </a:rPr>
              <a:t>8</a:t>
            </a:r>
          </a:p>
        </p:txBody>
      </p:sp>
      <p:sp>
        <p:nvSpPr>
          <p:cNvPr id="52" name="TextBox 51">
            <a:extLst>
              <a:ext uri="{FF2B5EF4-FFF2-40B4-BE49-F238E27FC236}">
                <a16:creationId xmlns:a16="http://schemas.microsoft.com/office/drawing/2014/main" id="{40AFE5DC-C4DF-F7EC-56C2-38CB91A30813}"/>
              </a:ext>
            </a:extLst>
          </p:cNvPr>
          <p:cNvSpPr txBox="1"/>
          <p:nvPr/>
        </p:nvSpPr>
        <p:spPr>
          <a:xfrm rot="21436027">
            <a:off x="4130751" y="4604314"/>
            <a:ext cx="3255412" cy="1078372"/>
          </a:xfrm>
          <a:prstGeom prst="rect">
            <a:avLst/>
          </a:prstGeom>
          <a:noFill/>
        </p:spPr>
        <p:txBody>
          <a:bodyPr wrap="square">
            <a:spAutoFit/>
          </a:bodyPr>
          <a:lstStyle/>
          <a:p>
            <a:pPr marL="0" marR="0" lvl="0" indent="180340" algn="just" defTabSz="914400" rtl="0" eaLnBrk="1" fontAlgn="auto" latinLnBrk="0" hangingPunct="1">
              <a:lnSpc>
                <a:spcPct val="120000"/>
              </a:lnSpc>
              <a:spcBef>
                <a:spcPts val="0"/>
              </a:spcBef>
              <a:spcAft>
                <a:spcPts val="600"/>
              </a:spcAft>
              <a:buClrTx/>
              <a:buSzTx/>
              <a:buFontTx/>
              <a:buNone/>
              <a:tabLst/>
              <a:defRPr/>
            </a:pPr>
            <a:r>
              <a:rPr kumimoji="0" lang="it-IT" sz="6000" b="0" i="0" u="none" strike="noStrike" kern="1200" cap="none" spc="0" normalizeH="0" baseline="0" noProof="0" dirty="0">
                <a:ln>
                  <a:noFill/>
                </a:ln>
                <a:solidFill>
                  <a:srgbClr val="FF0000"/>
                </a:solidFill>
                <a:effectLst/>
                <a:uLnTx/>
                <a:uFillTx/>
                <a:latin typeface="#9Slide07 IcielBC Cubano Normal" panose="00000500000000000000" pitchFamily="2" charset="0"/>
                <a:ea typeface="Cambria" panose="02040503050406030204" pitchFamily="18" charset="0"/>
                <a:cs typeface="Times New Roman" panose="02020603050405020304" pitchFamily="18" charset="0"/>
              </a:rPr>
              <a:t>Dồi dào</a:t>
            </a:r>
            <a:endParaRPr kumimoji="0" lang="en-US" sz="5400" b="0" i="0" u="none" strike="noStrike" kern="1200" cap="none" spc="0" normalizeH="0" baseline="0" noProof="0" dirty="0">
              <a:ln>
                <a:noFill/>
              </a:ln>
              <a:solidFill>
                <a:srgbClr val="FF0000"/>
              </a:solidFill>
              <a:effectLst/>
              <a:uLnTx/>
              <a:uFillTx/>
              <a:latin typeface="#9Slide07 IcielBC Cubano Normal" panose="00000500000000000000" pitchFamily="2" charset="0"/>
              <a:ea typeface="Times New Roman" panose="02020603050405020304" pitchFamily="18" charset="0"/>
              <a:cs typeface="+mn-cs"/>
            </a:endParaRPr>
          </a:p>
        </p:txBody>
      </p:sp>
      <p:pic>
        <p:nvPicPr>
          <p:cNvPr id="53" name="Picture 52" descr="Cartoon heads with light bulbs coming out of them&#10;&#10;Description automatically generated">
            <a:extLst>
              <a:ext uri="{FF2B5EF4-FFF2-40B4-BE49-F238E27FC236}">
                <a16:creationId xmlns:a16="http://schemas.microsoft.com/office/drawing/2014/main" id="{F67D11DB-1386-A238-E5AC-DDA7E8B1764D}"/>
              </a:ext>
            </a:extLst>
          </p:cNvPr>
          <p:cNvPicPr>
            <a:picLocks noChangeAspect="1"/>
          </p:cNvPicPr>
          <p:nvPr/>
        </p:nvPicPr>
        <p:blipFill rotWithShape="1">
          <a:blip r:embed="rId13">
            <a:extLst>
              <a:ext uri="{28A0092B-C50C-407E-A947-70E740481C1C}">
                <a14:useLocalDpi xmlns:a14="http://schemas.microsoft.com/office/drawing/2010/main" val="0"/>
              </a:ext>
            </a:extLst>
          </a:blip>
          <a:srcRect l="35664" r="33545"/>
          <a:stretch/>
        </p:blipFill>
        <p:spPr>
          <a:xfrm rot="21425897">
            <a:off x="4773139" y="6385216"/>
            <a:ext cx="2073088" cy="2005482"/>
          </a:xfrm>
          <a:prstGeom prst="rect">
            <a:avLst/>
          </a:prstGeom>
        </p:spPr>
      </p:pic>
      <p:pic>
        <p:nvPicPr>
          <p:cNvPr id="54" name="Picture 53" descr="Cartoon heads with light bulbs coming out of them&#10;&#10;Description automatically generated">
            <a:extLst>
              <a:ext uri="{FF2B5EF4-FFF2-40B4-BE49-F238E27FC236}">
                <a16:creationId xmlns:a16="http://schemas.microsoft.com/office/drawing/2014/main" id="{177763D4-76F5-735F-638B-25804F2FCA71}"/>
              </a:ext>
            </a:extLst>
          </p:cNvPr>
          <p:cNvPicPr>
            <a:picLocks noChangeAspect="1"/>
          </p:cNvPicPr>
          <p:nvPr/>
        </p:nvPicPr>
        <p:blipFill rotWithShape="1">
          <a:blip r:embed="rId13">
            <a:extLst>
              <a:ext uri="{28A0092B-C50C-407E-A947-70E740481C1C}">
                <a14:useLocalDpi xmlns:a14="http://schemas.microsoft.com/office/drawing/2010/main" val="0"/>
              </a:ext>
            </a:extLst>
          </a:blip>
          <a:srcRect l="67562"/>
          <a:stretch/>
        </p:blipFill>
        <p:spPr>
          <a:xfrm rot="183382">
            <a:off x="11435634" y="6388292"/>
            <a:ext cx="2113910" cy="1941200"/>
          </a:xfrm>
          <a:prstGeom prst="rect">
            <a:avLst/>
          </a:prstGeom>
        </p:spPr>
      </p:pic>
      <p:sp>
        <p:nvSpPr>
          <p:cNvPr id="58" name="TextBox 57">
            <a:extLst>
              <a:ext uri="{FF2B5EF4-FFF2-40B4-BE49-F238E27FC236}">
                <a16:creationId xmlns:a16="http://schemas.microsoft.com/office/drawing/2014/main" id="{066572F1-9012-6695-1867-D925BA7EC19E}"/>
              </a:ext>
            </a:extLst>
          </p:cNvPr>
          <p:cNvSpPr txBox="1"/>
          <p:nvPr/>
        </p:nvSpPr>
        <p:spPr>
          <a:xfrm rot="21442058">
            <a:off x="3748599" y="4278748"/>
            <a:ext cx="4189023" cy="1938992"/>
          </a:xfrm>
          <a:prstGeom prst="rect">
            <a:avLst/>
          </a:prstGeom>
          <a:noFill/>
        </p:spPr>
        <p:txBody>
          <a:bodyPr wrap="square">
            <a:spAutoFit/>
          </a:bodyPr>
          <a:lstStyle/>
          <a:p>
            <a:pPr algn="ctr"/>
            <a:r>
              <a:rPr kumimoji="0" lang="it-IT" sz="6000" b="0" i="0" u="none" strike="noStrike" kern="1200" cap="none" spc="0" normalizeH="0" baseline="0" noProof="0" dirty="0">
                <a:ln>
                  <a:noFill/>
                </a:ln>
                <a:solidFill>
                  <a:srgbClr val="FF0000"/>
                </a:solidFill>
                <a:effectLst/>
                <a:uLnTx/>
                <a:uFillTx/>
                <a:latin typeface="#9Slide07 IcielBC Cubano Normal" panose="00000500000000000000" pitchFamily="2" charset="0"/>
                <a:ea typeface="Cambria" panose="02040503050406030204" pitchFamily="18" charset="0"/>
                <a:cs typeface="Times New Roman" panose="02020603050405020304" pitchFamily="18" charset="0"/>
              </a:rPr>
              <a:t>Một triệu lao động</a:t>
            </a:r>
            <a:endParaRPr lang="en-US" dirty="0"/>
          </a:p>
        </p:txBody>
      </p:sp>
      <p:sp>
        <p:nvSpPr>
          <p:cNvPr id="60" name="TextBox 59">
            <a:extLst>
              <a:ext uri="{FF2B5EF4-FFF2-40B4-BE49-F238E27FC236}">
                <a16:creationId xmlns:a16="http://schemas.microsoft.com/office/drawing/2014/main" id="{3D1D874A-D85F-1C46-CE6A-E28DE940D8D9}"/>
              </a:ext>
            </a:extLst>
          </p:cNvPr>
          <p:cNvSpPr txBox="1"/>
          <p:nvPr/>
        </p:nvSpPr>
        <p:spPr>
          <a:xfrm rot="21390079">
            <a:off x="3587524" y="4302677"/>
            <a:ext cx="4707815" cy="1938992"/>
          </a:xfrm>
          <a:prstGeom prst="rect">
            <a:avLst/>
          </a:prstGeom>
          <a:noFill/>
        </p:spPr>
        <p:txBody>
          <a:bodyPr wrap="square">
            <a:spAutoFit/>
          </a:bodyPr>
          <a:lstStyle/>
          <a:p>
            <a:pPr algn="ctr"/>
            <a:r>
              <a:rPr kumimoji="0" lang="it-IT" sz="6000" b="0" i="0" u="none" strike="noStrike" kern="1200" cap="none" spc="0" normalizeH="0" baseline="0" noProof="0" dirty="0">
                <a:ln>
                  <a:noFill/>
                </a:ln>
                <a:solidFill>
                  <a:srgbClr val="FF0000"/>
                </a:solidFill>
                <a:effectLst/>
                <a:uLnTx/>
                <a:uFillTx/>
                <a:latin typeface="#9Slide07 IcielBC Cubano Normal" panose="00000500000000000000" pitchFamily="2" charset="0"/>
                <a:ea typeface="Cambria" panose="02040503050406030204" pitchFamily="18" charset="0"/>
                <a:cs typeface="Times New Roman" panose="02020603050405020304" pitchFamily="18" charset="0"/>
              </a:rPr>
              <a:t>TRÌNH</a:t>
            </a:r>
            <a:r>
              <a:rPr kumimoji="0" lang="it-IT" sz="6000" b="0" i="0" u="none" strike="noStrike" kern="1200" cap="none" spc="0" normalizeH="0" noProof="0" dirty="0">
                <a:ln>
                  <a:noFill/>
                </a:ln>
                <a:solidFill>
                  <a:srgbClr val="FF0000"/>
                </a:solidFill>
                <a:effectLst/>
                <a:uLnTx/>
                <a:uFillTx/>
                <a:latin typeface="#9Slide07 IcielBC Cubano Normal" panose="00000500000000000000" pitchFamily="2" charset="0"/>
                <a:ea typeface="Cambria" panose="02040503050406030204" pitchFamily="18" charset="0"/>
                <a:cs typeface="Times New Roman" panose="02020603050405020304" pitchFamily="18" charset="0"/>
              </a:rPr>
              <a:t> ĐỘ CHUYÊN MÔN</a:t>
            </a:r>
            <a:endParaRPr lang="en-US" dirty="0"/>
          </a:p>
        </p:txBody>
      </p:sp>
      <p:sp>
        <p:nvSpPr>
          <p:cNvPr id="62" name="TextBox 61">
            <a:extLst>
              <a:ext uri="{FF2B5EF4-FFF2-40B4-BE49-F238E27FC236}">
                <a16:creationId xmlns:a16="http://schemas.microsoft.com/office/drawing/2014/main" id="{0A2A6E6A-C7C2-4308-4AE0-3676DEA9694C}"/>
              </a:ext>
            </a:extLst>
          </p:cNvPr>
          <p:cNvSpPr txBox="1"/>
          <p:nvPr/>
        </p:nvSpPr>
        <p:spPr>
          <a:xfrm rot="21346907">
            <a:off x="3519646" y="4299252"/>
            <a:ext cx="4595397" cy="1938992"/>
          </a:xfrm>
          <a:prstGeom prst="rect">
            <a:avLst/>
          </a:prstGeom>
          <a:noFill/>
        </p:spPr>
        <p:txBody>
          <a:bodyPr wrap="square">
            <a:spAutoFit/>
          </a:bodyPr>
          <a:lstStyle/>
          <a:p>
            <a:pPr algn="ctr"/>
            <a:r>
              <a:rPr kumimoji="0" lang="it-IT" sz="6000" b="0" i="0" u="none" strike="noStrike" kern="1200" cap="none" spc="0" normalizeH="0" baseline="0" noProof="0" dirty="0">
                <a:ln>
                  <a:noFill/>
                </a:ln>
                <a:solidFill>
                  <a:srgbClr val="FF0000"/>
                </a:solidFill>
                <a:effectLst/>
                <a:uLnTx/>
                <a:uFillTx/>
                <a:latin typeface="#9Slide07 IcielBC Cubano Normal" panose="00000500000000000000" pitchFamily="2" charset="0"/>
                <a:ea typeface="Cambria" panose="02040503050406030204" pitchFamily="18" charset="0"/>
                <a:cs typeface="Times New Roman" panose="02020603050405020304" pitchFamily="18" charset="0"/>
              </a:rPr>
              <a:t>Chất lượng nâng lên</a:t>
            </a:r>
            <a:endParaRPr lang="en-US" dirty="0"/>
          </a:p>
        </p:txBody>
      </p:sp>
      <p:sp>
        <p:nvSpPr>
          <p:cNvPr id="64" name="TextBox 63">
            <a:extLst>
              <a:ext uri="{FF2B5EF4-FFF2-40B4-BE49-F238E27FC236}">
                <a16:creationId xmlns:a16="http://schemas.microsoft.com/office/drawing/2014/main" id="{6ACBDC10-3755-102E-8B89-0A6B8DF02C83}"/>
              </a:ext>
            </a:extLst>
          </p:cNvPr>
          <p:cNvSpPr txBox="1"/>
          <p:nvPr/>
        </p:nvSpPr>
        <p:spPr>
          <a:xfrm rot="21410615">
            <a:off x="3651868" y="4176104"/>
            <a:ext cx="4275660" cy="2186368"/>
          </a:xfrm>
          <a:prstGeom prst="rect">
            <a:avLst/>
          </a:prstGeom>
          <a:noFill/>
        </p:spPr>
        <p:txBody>
          <a:bodyPr wrap="square">
            <a:spAutoFit/>
          </a:bodyPr>
          <a:lstStyle/>
          <a:p>
            <a:pPr marL="0" marR="0" lvl="0" indent="180340" algn="ctr" defTabSz="914400" rtl="0" eaLnBrk="1" fontAlgn="auto" latinLnBrk="0" hangingPunct="1">
              <a:lnSpc>
                <a:spcPct val="120000"/>
              </a:lnSpc>
              <a:spcBef>
                <a:spcPts val="0"/>
              </a:spcBef>
              <a:spcAft>
                <a:spcPts val="600"/>
              </a:spcAft>
              <a:buClrTx/>
              <a:buSzTx/>
              <a:buFontTx/>
              <a:buNone/>
              <a:tabLst/>
              <a:defRPr/>
            </a:pPr>
            <a:r>
              <a:rPr kumimoji="0" lang="it-IT" sz="6000" b="0" i="0" u="none" strike="noStrike" kern="1200" cap="none" spc="0" normalizeH="0" baseline="0" noProof="0" dirty="0">
                <a:ln>
                  <a:noFill/>
                </a:ln>
                <a:solidFill>
                  <a:srgbClr val="FF0000"/>
                </a:solidFill>
                <a:effectLst/>
                <a:uLnTx/>
                <a:uFillTx/>
                <a:latin typeface="#9Slide07 IcielBC Cubano Normal" panose="00000500000000000000" pitchFamily="2" charset="0"/>
                <a:ea typeface="Cambria" panose="02040503050406030204" pitchFamily="18" charset="0"/>
                <a:cs typeface="Times New Roman" panose="02020603050405020304" pitchFamily="18" charset="0"/>
              </a:rPr>
              <a:t>Năng</a:t>
            </a:r>
            <a:r>
              <a:rPr kumimoji="0" lang="it-IT" sz="6000" b="0" i="0" u="none" strike="noStrike" kern="1200" cap="none" spc="0" normalizeH="0" noProof="0" dirty="0">
                <a:ln>
                  <a:noFill/>
                </a:ln>
                <a:solidFill>
                  <a:srgbClr val="FF0000"/>
                </a:solidFill>
                <a:effectLst/>
                <a:uLnTx/>
                <a:uFillTx/>
                <a:latin typeface="#9Slide07 IcielBC Cubano Normal" panose="00000500000000000000" pitchFamily="2" charset="0"/>
                <a:ea typeface="Cambria" panose="02040503050406030204" pitchFamily="18" charset="0"/>
                <a:cs typeface="Times New Roman" panose="02020603050405020304" pitchFamily="18" charset="0"/>
              </a:rPr>
              <a:t> suất lao động</a:t>
            </a:r>
            <a:endParaRPr kumimoji="0" lang="en-US" sz="6000" b="0" i="0" u="none" strike="noStrike" kern="1200" cap="none" spc="0" normalizeH="0" baseline="0" noProof="0" dirty="0">
              <a:ln>
                <a:noFill/>
              </a:ln>
              <a:solidFill>
                <a:srgbClr val="FF0000"/>
              </a:solidFill>
              <a:effectLst/>
              <a:uLnTx/>
              <a:uFillTx/>
              <a:latin typeface="#9Slide07 IcielBC Cubano Normal" panose="00000500000000000000" pitchFamily="2" charset="0"/>
              <a:ea typeface="Times New Roman" panose="02020603050405020304" pitchFamily="18" charset="0"/>
              <a:cs typeface="+mn-cs"/>
            </a:endParaRPr>
          </a:p>
        </p:txBody>
      </p:sp>
      <p:sp>
        <p:nvSpPr>
          <p:cNvPr id="66" name="TextBox 65">
            <a:extLst>
              <a:ext uri="{FF2B5EF4-FFF2-40B4-BE49-F238E27FC236}">
                <a16:creationId xmlns:a16="http://schemas.microsoft.com/office/drawing/2014/main" id="{6F4253C0-B3E5-EB43-890B-02E7A3C6E4A7}"/>
              </a:ext>
            </a:extLst>
          </p:cNvPr>
          <p:cNvSpPr txBox="1"/>
          <p:nvPr/>
        </p:nvSpPr>
        <p:spPr>
          <a:xfrm rot="21327010">
            <a:off x="3437585" y="4498047"/>
            <a:ext cx="4286207" cy="1938992"/>
          </a:xfrm>
          <a:prstGeom prst="rect">
            <a:avLst/>
          </a:prstGeom>
          <a:noFill/>
        </p:spPr>
        <p:txBody>
          <a:bodyPr wrap="square">
            <a:spAutoFit/>
          </a:bodyPr>
          <a:lstStyle/>
          <a:p>
            <a:pPr algn="ctr"/>
            <a:r>
              <a:rPr kumimoji="0" lang="it-IT" sz="6000" b="0" i="0" u="none" strike="noStrike" kern="1200" cap="none" spc="0" normalizeH="0" baseline="0" noProof="0" dirty="0">
                <a:ln>
                  <a:noFill/>
                </a:ln>
                <a:solidFill>
                  <a:srgbClr val="FF0000"/>
                </a:solidFill>
                <a:effectLst/>
                <a:uLnTx/>
                <a:uFillTx/>
                <a:latin typeface="#9Slide07 IcielBC Cubano Normal" panose="00000500000000000000" pitchFamily="2" charset="0"/>
                <a:ea typeface="Cambria" panose="02040503050406030204" pitchFamily="18" charset="0"/>
                <a:cs typeface="Times New Roman" panose="02020603050405020304" pitchFamily="18" charset="0"/>
              </a:rPr>
              <a:t>Tiếp thu nhanh</a:t>
            </a:r>
            <a:endParaRPr lang="en-US" dirty="0"/>
          </a:p>
        </p:txBody>
      </p:sp>
      <p:sp>
        <p:nvSpPr>
          <p:cNvPr id="68" name="TextBox 67">
            <a:extLst>
              <a:ext uri="{FF2B5EF4-FFF2-40B4-BE49-F238E27FC236}">
                <a16:creationId xmlns:a16="http://schemas.microsoft.com/office/drawing/2014/main" id="{4A222BEF-CE9B-0C04-C5AD-AD3713DFAFEB}"/>
              </a:ext>
            </a:extLst>
          </p:cNvPr>
          <p:cNvSpPr txBox="1"/>
          <p:nvPr/>
        </p:nvSpPr>
        <p:spPr>
          <a:xfrm rot="21296542">
            <a:off x="3768186" y="4713094"/>
            <a:ext cx="4098316" cy="1015663"/>
          </a:xfrm>
          <a:prstGeom prst="rect">
            <a:avLst/>
          </a:prstGeom>
          <a:noFill/>
        </p:spPr>
        <p:txBody>
          <a:bodyPr wrap="square">
            <a:spAutoFit/>
          </a:bodyPr>
          <a:lstStyle/>
          <a:p>
            <a:r>
              <a:rPr kumimoji="0" lang="it-IT" sz="6000" b="0" i="0" u="none" strike="noStrike" kern="1200" cap="none" spc="0" normalizeH="0" baseline="0" noProof="0" dirty="0">
                <a:ln>
                  <a:noFill/>
                </a:ln>
                <a:solidFill>
                  <a:srgbClr val="FF0000"/>
                </a:solidFill>
                <a:effectLst/>
                <a:uLnTx/>
                <a:uFillTx/>
                <a:latin typeface="#9Slide07 IcielBC Cubano Normal" panose="00000500000000000000" pitchFamily="2" charset="0"/>
                <a:ea typeface="Cambria" panose="02040503050406030204" pitchFamily="18" charset="0"/>
                <a:cs typeface="Times New Roman" panose="02020603050405020304" pitchFamily="18" charset="0"/>
              </a:rPr>
              <a:t>Năng động</a:t>
            </a:r>
            <a:endParaRPr lang="en-US" dirty="0"/>
          </a:p>
        </p:txBody>
      </p:sp>
      <p:sp>
        <p:nvSpPr>
          <p:cNvPr id="70" name="TextBox 69">
            <a:extLst>
              <a:ext uri="{FF2B5EF4-FFF2-40B4-BE49-F238E27FC236}">
                <a16:creationId xmlns:a16="http://schemas.microsoft.com/office/drawing/2014/main" id="{C08F25FD-0590-9616-B9AC-9C800E104007}"/>
              </a:ext>
            </a:extLst>
          </p:cNvPr>
          <p:cNvSpPr txBox="1"/>
          <p:nvPr/>
        </p:nvSpPr>
        <p:spPr>
          <a:xfrm rot="21239581">
            <a:off x="4055255" y="4782530"/>
            <a:ext cx="3813395" cy="1015663"/>
          </a:xfrm>
          <a:prstGeom prst="rect">
            <a:avLst/>
          </a:prstGeom>
          <a:noFill/>
        </p:spPr>
        <p:txBody>
          <a:bodyPr wrap="square">
            <a:spAutoFit/>
          </a:bodyPr>
          <a:lstStyle/>
          <a:p>
            <a:r>
              <a:rPr kumimoji="0" lang="it-IT" sz="6000" b="0" i="0" u="none" strike="noStrike" kern="1200" cap="none" spc="0" normalizeH="0" baseline="0" noProof="0" dirty="0">
                <a:ln>
                  <a:noFill/>
                </a:ln>
                <a:solidFill>
                  <a:srgbClr val="FF0000"/>
                </a:solidFill>
                <a:effectLst/>
                <a:uLnTx/>
                <a:uFillTx/>
                <a:latin typeface="#9Slide07 IcielBC Cubano Normal" panose="00000500000000000000" pitchFamily="2" charset="0"/>
                <a:ea typeface="Cambria" panose="02040503050406030204" pitchFamily="18" charset="0"/>
                <a:cs typeface="+mn-cs"/>
              </a:rPr>
              <a:t>Sáng tạo</a:t>
            </a:r>
            <a:endParaRPr lang="en-US" dirty="0"/>
          </a:p>
        </p:txBody>
      </p:sp>
      <p:sp>
        <p:nvSpPr>
          <p:cNvPr id="72" name="TextBox 71">
            <a:extLst>
              <a:ext uri="{FF2B5EF4-FFF2-40B4-BE49-F238E27FC236}">
                <a16:creationId xmlns:a16="http://schemas.microsoft.com/office/drawing/2014/main" id="{BA4AF24A-C22D-85CF-F80D-E51C132FC951}"/>
              </a:ext>
            </a:extLst>
          </p:cNvPr>
          <p:cNvSpPr txBox="1"/>
          <p:nvPr/>
        </p:nvSpPr>
        <p:spPr>
          <a:xfrm rot="150406">
            <a:off x="9658033" y="4530133"/>
            <a:ext cx="5177790" cy="1078372"/>
          </a:xfrm>
          <a:prstGeom prst="rect">
            <a:avLst/>
          </a:prstGeom>
          <a:noFill/>
        </p:spPr>
        <p:txBody>
          <a:bodyPr wrap="square">
            <a:spAutoFit/>
          </a:bodyPr>
          <a:lstStyle/>
          <a:p>
            <a:pPr marL="0" marR="0" lvl="0" indent="180340" algn="just" defTabSz="914400" rtl="0" eaLnBrk="1" fontAlgn="auto" latinLnBrk="0" hangingPunct="1">
              <a:lnSpc>
                <a:spcPct val="120000"/>
              </a:lnSpc>
              <a:spcBef>
                <a:spcPts val="0"/>
              </a:spcBef>
              <a:spcAft>
                <a:spcPts val="600"/>
              </a:spcAft>
              <a:buClrTx/>
              <a:buSzTx/>
              <a:buFontTx/>
              <a:buNone/>
              <a:tabLst/>
              <a:defRPr/>
            </a:pPr>
            <a:r>
              <a:rPr kumimoji="0" lang="it-IT" sz="6000" b="0" i="0" u="none" strike="noStrike" kern="1200" cap="none" spc="0" normalizeH="0" baseline="0" noProof="0" dirty="0">
                <a:ln>
                  <a:noFill/>
                </a:ln>
                <a:solidFill>
                  <a:srgbClr val="FF0000"/>
                </a:solidFill>
                <a:effectLst/>
                <a:uLnTx/>
                <a:uFillTx/>
                <a:latin typeface="#9Slide07 IcielBC Cubano Normal" panose="00000500000000000000" pitchFamily="2" charset="0"/>
                <a:ea typeface="Cambria" panose="02040503050406030204" pitchFamily="18" charset="0"/>
                <a:cs typeface="Times New Roman" panose="02020603050405020304" pitchFamily="18" charset="0"/>
              </a:rPr>
              <a:t>Kinh nghiệm</a:t>
            </a:r>
            <a:endParaRPr kumimoji="0" lang="en-US" sz="6000" b="0" i="0" u="none" strike="noStrike" kern="1200" cap="none" spc="0" normalizeH="0" baseline="0" noProof="0" dirty="0">
              <a:ln>
                <a:noFill/>
              </a:ln>
              <a:solidFill>
                <a:srgbClr val="FF0000"/>
              </a:solidFill>
              <a:effectLst/>
              <a:uLnTx/>
              <a:uFillTx/>
              <a:latin typeface="#9Slide07 IcielBC Cubano Normal" panose="00000500000000000000" pitchFamily="2" charset="0"/>
              <a:ea typeface="Times New Roman" panose="02020603050405020304" pitchFamily="18" charset="0"/>
              <a:cs typeface="+mn-cs"/>
            </a:endParaRPr>
          </a:p>
        </p:txBody>
      </p:sp>
      <p:sp>
        <p:nvSpPr>
          <p:cNvPr id="74" name="TextBox 73">
            <a:extLst>
              <a:ext uri="{FF2B5EF4-FFF2-40B4-BE49-F238E27FC236}">
                <a16:creationId xmlns:a16="http://schemas.microsoft.com/office/drawing/2014/main" id="{00D289A4-6CAD-331B-3922-097B0DBD7C87}"/>
              </a:ext>
            </a:extLst>
          </p:cNvPr>
          <p:cNvSpPr txBox="1"/>
          <p:nvPr/>
        </p:nvSpPr>
        <p:spPr>
          <a:xfrm rot="175331">
            <a:off x="10068669" y="4774888"/>
            <a:ext cx="4611203" cy="1015663"/>
          </a:xfrm>
          <a:prstGeom prst="rect">
            <a:avLst/>
          </a:prstGeom>
          <a:noFill/>
        </p:spPr>
        <p:txBody>
          <a:bodyPr wrap="square">
            <a:spAutoFit/>
          </a:bodyPr>
          <a:lstStyle/>
          <a:p>
            <a:pPr algn="ctr"/>
            <a:r>
              <a:rPr kumimoji="0" lang="it-IT" sz="6000" b="0" i="0" u="none" strike="noStrike" kern="1200" cap="none" spc="0" normalizeH="0" baseline="0" noProof="0" dirty="0">
                <a:ln>
                  <a:noFill/>
                </a:ln>
                <a:solidFill>
                  <a:srgbClr val="FF0000"/>
                </a:solidFill>
                <a:effectLst/>
                <a:uLnTx/>
                <a:uFillTx/>
                <a:latin typeface="#9Slide07 IcielBC Cubano Normal" panose="00000500000000000000" pitchFamily="2" charset="0"/>
                <a:ea typeface="Cambria" panose="02040503050406030204" pitchFamily="18" charset="0"/>
                <a:cs typeface="Times New Roman" panose="02020603050405020304" pitchFamily="18" charset="0"/>
              </a:rPr>
              <a:t>thể lực</a:t>
            </a:r>
            <a:endParaRPr lang="en-US" dirty="0"/>
          </a:p>
        </p:txBody>
      </p:sp>
      <p:sp>
        <p:nvSpPr>
          <p:cNvPr id="76" name="TextBox 75">
            <a:extLst>
              <a:ext uri="{FF2B5EF4-FFF2-40B4-BE49-F238E27FC236}">
                <a16:creationId xmlns:a16="http://schemas.microsoft.com/office/drawing/2014/main" id="{11401438-43C2-5D1A-4279-1E64C11A6F7A}"/>
              </a:ext>
            </a:extLst>
          </p:cNvPr>
          <p:cNvSpPr txBox="1"/>
          <p:nvPr/>
        </p:nvSpPr>
        <p:spPr>
          <a:xfrm rot="229757">
            <a:off x="10616428" y="4141049"/>
            <a:ext cx="3554620" cy="1938992"/>
          </a:xfrm>
          <a:prstGeom prst="rect">
            <a:avLst/>
          </a:prstGeom>
          <a:noFill/>
        </p:spPr>
        <p:txBody>
          <a:bodyPr wrap="square">
            <a:spAutoFit/>
          </a:bodyPr>
          <a:lstStyle/>
          <a:p>
            <a:pPr algn="ctr"/>
            <a:r>
              <a:rPr kumimoji="0" lang="it-IT" sz="6000" b="0" i="0" u="none" strike="noStrike" kern="1200" cap="none" spc="0" normalizeH="0" baseline="0" noProof="0" dirty="0">
                <a:ln>
                  <a:noFill/>
                </a:ln>
                <a:solidFill>
                  <a:srgbClr val="FF0000"/>
                </a:solidFill>
                <a:effectLst/>
                <a:uLnTx/>
                <a:uFillTx/>
                <a:latin typeface="#9Slide07 IcielBC Cubano Normal" panose="00000500000000000000" pitchFamily="2" charset="0"/>
                <a:ea typeface="Cambria" panose="02040503050406030204" pitchFamily="18" charset="0"/>
                <a:cs typeface="Times New Roman" panose="02020603050405020304" pitchFamily="18" charset="0"/>
              </a:rPr>
              <a:t>Hội nhập quốc</a:t>
            </a:r>
            <a:r>
              <a:rPr kumimoji="0" lang="it-IT" sz="6000" b="0" i="0" u="none" strike="noStrike" kern="1200" cap="none" spc="0" normalizeH="0" noProof="0" dirty="0">
                <a:ln>
                  <a:noFill/>
                </a:ln>
                <a:solidFill>
                  <a:srgbClr val="FF0000"/>
                </a:solidFill>
                <a:effectLst/>
                <a:uLnTx/>
                <a:uFillTx/>
                <a:latin typeface="#9Slide07 IcielBC Cubano Normal" panose="00000500000000000000" pitchFamily="2" charset="0"/>
                <a:ea typeface="Cambria" panose="02040503050406030204" pitchFamily="18" charset="0"/>
                <a:cs typeface="Times New Roman" panose="02020603050405020304" pitchFamily="18" charset="0"/>
              </a:rPr>
              <a:t> tế</a:t>
            </a:r>
            <a:endParaRPr lang="en-US" dirty="0"/>
          </a:p>
        </p:txBody>
      </p:sp>
      <p:sp>
        <p:nvSpPr>
          <p:cNvPr id="78" name="TextBox 77">
            <a:extLst>
              <a:ext uri="{FF2B5EF4-FFF2-40B4-BE49-F238E27FC236}">
                <a16:creationId xmlns:a16="http://schemas.microsoft.com/office/drawing/2014/main" id="{D467B1FF-31D8-65EA-B59B-2D1FA8AC029E}"/>
              </a:ext>
            </a:extLst>
          </p:cNvPr>
          <p:cNvSpPr txBox="1"/>
          <p:nvPr/>
        </p:nvSpPr>
        <p:spPr>
          <a:xfrm rot="202651">
            <a:off x="10218166" y="4121339"/>
            <a:ext cx="4476570" cy="2186368"/>
          </a:xfrm>
          <a:prstGeom prst="rect">
            <a:avLst/>
          </a:prstGeom>
          <a:noFill/>
        </p:spPr>
        <p:txBody>
          <a:bodyPr wrap="square">
            <a:spAutoFit/>
          </a:bodyPr>
          <a:lstStyle/>
          <a:p>
            <a:pPr marL="0" marR="0" lvl="0" indent="180340" algn="ctr" defTabSz="914400" rtl="0" eaLnBrk="1" fontAlgn="auto" latinLnBrk="0" hangingPunct="1">
              <a:lnSpc>
                <a:spcPct val="120000"/>
              </a:lnSpc>
              <a:spcBef>
                <a:spcPts val="0"/>
              </a:spcBef>
              <a:spcAft>
                <a:spcPts val="600"/>
              </a:spcAft>
              <a:buClrTx/>
              <a:buSzTx/>
              <a:buFontTx/>
              <a:buNone/>
              <a:tabLst/>
              <a:defRPr/>
            </a:pPr>
            <a:r>
              <a:rPr kumimoji="0" lang="it-IT" sz="6000" b="0" i="0" u="none" strike="noStrike" kern="1200" cap="none" spc="0" normalizeH="0" baseline="0" noProof="0" dirty="0">
                <a:ln>
                  <a:noFill/>
                </a:ln>
                <a:solidFill>
                  <a:srgbClr val="FF0000"/>
                </a:solidFill>
                <a:effectLst/>
                <a:uLnTx/>
                <a:uFillTx/>
                <a:latin typeface="#9Slide07 IcielBC Cubano Normal" panose="00000500000000000000" pitchFamily="2" charset="0"/>
                <a:ea typeface="Cambria" panose="02040503050406030204" pitchFamily="18" charset="0"/>
                <a:cs typeface="Times New Roman" panose="02020603050405020304" pitchFamily="18" charset="0"/>
              </a:rPr>
              <a:t>Chưa qua đào tạo</a:t>
            </a:r>
            <a:endParaRPr kumimoji="0" lang="en-US" sz="6000" b="0" i="0" u="none" strike="noStrike" kern="1200" cap="none" spc="0" normalizeH="0" baseline="0" noProof="0" dirty="0">
              <a:ln>
                <a:noFill/>
              </a:ln>
              <a:solidFill>
                <a:srgbClr val="FF0000"/>
              </a:solidFill>
              <a:effectLst/>
              <a:uLnTx/>
              <a:uFillTx/>
              <a:latin typeface="#9Slide07 IcielBC Cubano Normal" panose="00000500000000000000" pitchFamily="2" charset="0"/>
              <a:ea typeface="Times New Roman" panose="02020603050405020304" pitchFamily="18" charset="0"/>
              <a:cs typeface="+mn-cs"/>
            </a:endParaRPr>
          </a:p>
        </p:txBody>
      </p:sp>
      <p:sp>
        <p:nvSpPr>
          <p:cNvPr id="80" name="TextBox 79">
            <a:extLst>
              <a:ext uri="{FF2B5EF4-FFF2-40B4-BE49-F238E27FC236}">
                <a16:creationId xmlns:a16="http://schemas.microsoft.com/office/drawing/2014/main" id="{E5613791-4F5E-2ABE-A119-1F1875BE01D2}"/>
              </a:ext>
            </a:extLst>
          </p:cNvPr>
          <p:cNvSpPr txBox="1"/>
          <p:nvPr/>
        </p:nvSpPr>
        <p:spPr>
          <a:xfrm rot="296651">
            <a:off x="9852224" y="4192897"/>
            <a:ext cx="5044092" cy="1938992"/>
          </a:xfrm>
          <a:prstGeom prst="rect">
            <a:avLst/>
          </a:prstGeom>
          <a:noFill/>
        </p:spPr>
        <p:txBody>
          <a:bodyPr wrap="square">
            <a:spAutoFit/>
          </a:bodyPr>
          <a:lstStyle/>
          <a:p>
            <a:pPr algn="ctr"/>
            <a:r>
              <a:rPr lang="it-IT" sz="6000" dirty="0">
                <a:solidFill>
                  <a:srgbClr val="FF0000"/>
                </a:solidFill>
                <a:latin typeface="#9Slide07 IcielBC Cubano Normal" panose="00000500000000000000" pitchFamily="2" charset="0"/>
                <a:ea typeface="Cambria" panose="02040503050406030204" pitchFamily="18" charset="0"/>
                <a:cs typeface="Times New Roman" panose="02020603050405020304" pitchFamily="18" charset="0"/>
              </a:rPr>
              <a:t>Tác phong công nghiệp</a:t>
            </a:r>
            <a:endParaRPr kumimoji="0" lang="it-IT" sz="6000" b="0" i="0" u="none" strike="noStrike" kern="1200" cap="none" spc="0" normalizeH="0" baseline="0" noProof="0" dirty="0">
              <a:ln>
                <a:noFill/>
              </a:ln>
              <a:solidFill>
                <a:srgbClr val="FF0000"/>
              </a:solidFill>
              <a:effectLst/>
              <a:uLnTx/>
              <a:uFillTx/>
              <a:latin typeface="#9Slide07 IcielBC Cubano Normal" panose="00000500000000000000" pitchFamily="2" charset="0"/>
              <a:ea typeface="Cambria" panose="02040503050406030204" pitchFamily="18" charset="0"/>
              <a:cs typeface="Times New Roman" panose="02020603050405020304" pitchFamily="18" charset="0"/>
            </a:endParaRPr>
          </a:p>
        </p:txBody>
      </p:sp>
      <p:sp>
        <p:nvSpPr>
          <p:cNvPr id="82" name="TextBox 81">
            <a:extLst>
              <a:ext uri="{FF2B5EF4-FFF2-40B4-BE49-F238E27FC236}">
                <a16:creationId xmlns:a16="http://schemas.microsoft.com/office/drawing/2014/main" id="{9E4F95AE-34C7-7D06-9207-192E73C340AB}"/>
              </a:ext>
            </a:extLst>
          </p:cNvPr>
          <p:cNvSpPr txBox="1"/>
          <p:nvPr/>
        </p:nvSpPr>
        <p:spPr>
          <a:xfrm rot="191877">
            <a:off x="10990372" y="4689523"/>
            <a:ext cx="3641023" cy="1015663"/>
          </a:xfrm>
          <a:prstGeom prst="rect">
            <a:avLst/>
          </a:prstGeom>
          <a:noFill/>
        </p:spPr>
        <p:txBody>
          <a:bodyPr wrap="square">
            <a:spAutoFit/>
          </a:bodyPr>
          <a:lstStyle/>
          <a:p>
            <a:r>
              <a:rPr kumimoji="0" lang="it-IT" sz="6000" b="0" i="0" u="none" strike="noStrike" kern="1200" cap="none" spc="0" normalizeH="0" baseline="0" noProof="0" dirty="0">
                <a:ln>
                  <a:noFill/>
                </a:ln>
                <a:solidFill>
                  <a:srgbClr val="FF0000"/>
                </a:solidFill>
                <a:effectLst/>
                <a:uLnTx/>
                <a:uFillTx/>
                <a:latin typeface="#9Slide07 IcielBC Cubano Normal" panose="00000500000000000000" pitchFamily="2" charset="0"/>
                <a:ea typeface="Cambria" panose="02040503050406030204" pitchFamily="18" charset="0"/>
                <a:cs typeface="Times New Roman" panose="02020603050405020304" pitchFamily="18" charset="0"/>
              </a:rPr>
              <a:t>Cần cù</a:t>
            </a:r>
            <a:endParaRPr lang="en-US" dirty="0"/>
          </a:p>
        </p:txBody>
      </p:sp>
      <p:sp>
        <p:nvSpPr>
          <p:cNvPr id="84" name="TextBox 83">
            <a:extLst>
              <a:ext uri="{FF2B5EF4-FFF2-40B4-BE49-F238E27FC236}">
                <a16:creationId xmlns:a16="http://schemas.microsoft.com/office/drawing/2014/main" id="{3AA6EC0A-8796-CE3E-EBDA-0A91B849EC49}"/>
              </a:ext>
            </a:extLst>
          </p:cNvPr>
          <p:cNvSpPr txBox="1"/>
          <p:nvPr/>
        </p:nvSpPr>
        <p:spPr>
          <a:xfrm rot="184254">
            <a:off x="10019509" y="4453511"/>
            <a:ext cx="5072916" cy="1015663"/>
          </a:xfrm>
          <a:prstGeom prst="rect">
            <a:avLst/>
          </a:prstGeom>
          <a:noFill/>
        </p:spPr>
        <p:txBody>
          <a:bodyPr wrap="square">
            <a:spAutoFit/>
          </a:bodyPr>
          <a:lstStyle/>
          <a:p>
            <a:r>
              <a:rPr kumimoji="0" lang="it-IT" sz="6000" b="0" i="0" u="none" strike="noStrike" kern="1200" cap="none" spc="0" normalizeH="0" baseline="0" noProof="0" dirty="0">
                <a:ln>
                  <a:noFill/>
                </a:ln>
                <a:solidFill>
                  <a:srgbClr val="FF0000"/>
                </a:solidFill>
                <a:effectLst/>
                <a:uLnTx/>
                <a:uFillTx/>
                <a:latin typeface="#9Slide07 IcielBC Cubano Normal" panose="00000500000000000000" pitchFamily="2" charset="0"/>
                <a:ea typeface="Cambria" panose="02040503050406030204" pitchFamily="18" charset="0"/>
                <a:cs typeface="Times New Roman" panose="02020603050405020304" pitchFamily="18" charset="0"/>
              </a:rPr>
              <a:t>Cạnh tranh </a:t>
            </a:r>
            <a:endParaRPr lang="en-US" dirty="0"/>
          </a:p>
        </p:txBody>
      </p:sp>
      <p:sp>
        <p:nvSpPr>
          <p:cNvPr id="86" name="TextBox 85">
            <a:extLst>
              <a:ext uri="{FF2B5EF4-FFF2-40B4-BE49-F238E27FC236}">
                <a16:creationId xmlns:a16="http://schemas.microsoft.com/office/drawing/2014/main" id="{EB4A9BA6-050F-5582-F078-B4D3EE156795}"/>
              </a:ext>
            </a:extLst>
          </p:cNvPr>
          <p:cNvSpPr txBox="1"/>
          <p:nvPr/>
        </p:nvSpPr>
        <p:spPr>
          <a:xfrm rot="182994">
            <a:off x="10358552" y="4299766"/>
            <a:ext cx="4086043" cy="1938992"/>
          </a:xfrm>
          <a:prstGeom prst="rect">
            <a:avLst/>
          </a:prstGeom>
          <a:noFill/>
        </p:spPr>
        <p:txBody>
          <a:bodyPr wrap="square">
            <a:spAutoFit/>
          </a:bodyPr>
          <a:lstStyle/>
          <a:p>
            <a:pPr algn="ctr"/>
            <a:r>
              <a:rPr kumimoji="0" lang="it-IT" sz="6000" b="0" i="0" u="none" strike="noStrike" kern="1200" cap="none" spc="0" normalizeH="0" baseline="0" noProof="0" dirty="0">
                <a:ln>
                  <a:noFill/>
                </a:ln>
                <a:solidFill>
                  <a:srgbClr val="FF0000"/>
                </a:solidFill>
                <a:effectLst/>
                <a:uLnTx/>
                <a:uFillTx/>
                <a:latin typeface="#9Slide07 IcielBC Cubano Normal" panose="00000500000000000000" pitchFamily="2" charset="0"/>
                <a:ea typeface="Cambria" panose="02040503050406030204" pitchFamily="18" charset="0"/>
                <a:cs typeface="+mn-cs"/>
              </a:rPr>
              <a:t>Phân hóa</a:t>
            </a:r>
            <a:r>
              <a:rPr kumimoji="0" lang="it-IT" sz="6000" b="0" i="0" u="none" strike="noStrike" kern="1200" cap="none" spc="0" normalizeH="0" noProof="0" dirty="0">
                <a:ln>
                  <a:noFill/>
                </a:ln>
                <a:solidFill>
                  <a:srgbClr val="FF0000"/>
                </a:solidFill>
                <a:effectLst/>
                <a:uLnTx/>
                <a:uFillTx/>
                <a:latin typeface="#9Slide07 IcielBC Cubano Normal" panose="00000500000000000000" pitchFamily="2" charset="0"/>
                <a:ea typeface="Cambria" panose="02040503050406030204" pitchFamily="18" charset="0"/>
                <a:cs typeface="+mn-cs"/>
              </a:rPr>
              <a:t> theo vùng</a:t>
            </a:r>
            <a:endParaRPr lang="en-US" dirty="0"/>
          </a:p>
        </p:txBody>
      </p:sp>
      <p:sp>
        <p:nvSpPr>
          <p:cNvPr id="88" name="TextBox 87">
            <a:extLst>
              <a:ext uri="{FF2B5EF4-FFF2-40B4-BE49-F238E27FC236}">
                <a16:creationId xmlns:a16="http://schemas.microsoft.com/office/drawing/2014/main" id="{C7783044-7E65-8191-FD6E-09AA35D6841B}"/>
              </a:ext>
            </a:extLst>
          </p:cNvPr>
          <p:cNvSpPr txBox="1"/>
          <p:nvPr/>
        </p:nvSpPr>
        <p:spPr>
          <a:xfrm>
            <a:off x="5185236" y="1449068"/>
            <a:ext cx="7917529" cy="2882893"/>
          </a:xfrm>
          <a:prstGeom prst="rect">
            <a:avLst/>
          </a:prstGeom>
          <a:noFill/>
        </p:spPr>
        <p:txBody>
          <a:bodyPr wrap="square">
            <a:prstTxWarp prst="textArchUp">
              <a:avLst>
                <a:gd name="adj" fmla="val 10825971"/>
              </a:avLst>
            </a:prstTxWarp>
            <a:spAutoFit/>
          </a:bodyPr>
          <a:lstStyle/>
          <a:p>
            <a:pPr algn="ctr"/>
            <a:r>
              <a:rPr lang="en-US" sz="8800" dirty="0">
                <a:solidFill>
                  <a:schemeClr val="bg1"/>
                </a:solidFill>
                <a:latin typeface="#9Slide07 IcielBC Cubano Normal" panose="00000500000000000000" pitchFamily="2" charset="0"/>
              </a:rPr>
              <a:t>HIỂU Ý ĐỒNG ĐỘI</a:t>
            </a:r>
          </a:p>
        </p:txBody>
      </p:sp>
      <p:sp>
        <p:nvSpPr>
          <p:cNvPr id="9" name="TextBox 8">
            <a:extLst>
              <a:ext uri="{FF2B5EF4-FFF2-40B4-BE49-F238E27FC236}">
                <a16:creationId xmlns:a16="http://schemas.microsoft.com/office/drawing/2014/main" id="{3E1EE947-CB4D-62D1-DC37-FA2B601F302A}"/>
              </a:ext>
            </a:extLst>
          </p:cNvPr>
          <p:cNvSpPr txBox="1"/>
          <p:nvPr/>
        </p:nvSpPr>
        <p:spPr>
          <a:xfrm rot="21410615">
            <a:off x="3661492" y="4894790"/>
            <a:ext cx="4275660" cy="1078372"/>
          </a:xfrm>
          <a:prstGeom prst="rect">
            <a:avLst/>
          </a:prstGeom>
          <a:noFill/>
        </p:spPr>
        <p:txBody>
          <a:bodyPr wrap="square">
            <a:spAutoFit/>
          </a:bodyPr>
          <a:lstStyle/>
          <a:p>
            <a:pPr marL="0" marR="0" lvl="0" indent="180340" algn="ctr" defTabSz="914400" rtl="0" eaLnBrk="1" fontAlgn="auto" latinLnBrk="0" hangingPunct="1">
              <a:lnSpc>
                <a:spcPct val="120000"/>
              </a:lnSpc>
              <a:spcBef>
                <a:spcPts val="0"/>
              </a:spcBef>
              <a:spcAft>
                <a:spcPts val="600"/>
              </a:spcAft>
              <a:buClrTx/>
              <a:buSzTx/>
              <a:buFontTx/>
              <a:buNone/>
              <a:tabLst/>
              <a:defRPr/>
            </a:pPr>
            <a:r>
              <a:rPr kumimoji="0" lang="it-IT" sz="6000" b="0" i="0" u="none" strike="noStrike" kern="1200" cap="none" spc="0" normalizeH="0" baseline="0" noProof="0" dirty="0">
                <a:ln>
                  <a:noFill/>
                </a:ln>
                <a:solidFill>
                  <a:srgbClr val="FF0000"/>
                </a:solidFill>
                <a:effectLst/>
                <a:uLnTx/>
                <a:uFillTx/>
                <a:latin typeface="#9Slide07 IcielBC Cubano Normal" panose="00000500000000000000" pitchFamily="2" charset="0"/>
                <a:ea typeface="Cambria" panose="02040503050406030204" pitchFamily="18" charset="0"/>
                <a:cs typeface="Times New Roman" panose="02020603050405020304" pitchFamily="18" charset="0"/>
              </a:rPr>
              <a:t>Thành</a:t>
            </a:r>
            <a:r>
              <a:rPr kumimoji="0" lang="it-IT" sz="6000" b="0" i="0" u="none" strike="noStrike" kern="1200" cap="none" spc="0" normalizeH="0" noProof="0" dirty="0">
                <a:ln>
                  <a:noFill/>
                </a:ln>
                <a:solidFill>
                  <a:srgbClr val="FF0000"/>
                </a:solidFill>
                <a:effectLst/>
                <a:uLnTx/>
                <a:uFillTx/>
                <a:latin typeface="#9Slide07 IcielBC Cubano Normal" panose="00000500000000000000" pitchFamily="2" charset="0"/>
                <a:ea typeface="Cambria" panose="02040503050406030204" pitchFamily="18" charset="0"/>
                <a:cs typeface="Times New Roman" panose="02020603050405020304" pitchFamily="18" charset="0"/>
              </a:rPr>
              <a:t> thị</a:t>
            </a:r>
            <a:endParaRPr kumimoji="0" lang="en-US" sz="6000" b="0" i="0" u="none" strike="noStrike" kern="1200" cap="none" spc="0" normalizeH="0" baseline="0" noProof="0" dirty="0">
              <a:ln>
                <a:noFill/>
              </a:ln>
              <a:solidFill>
                <a:srgbClr val="FF0000"/>
              </a:solidFill>
              <a:effectLst/>
              <a:uLnTx/>
              <a:uFillTx/>
              <a:latin typeface="#9Slide07 IcielBC Cubano Normal" panose="00000500000000000000" pitchFamily="2" charset="0"/>
              <a:ea typeface="Times New Roman" panose="02020603050405020304" pitchFamily="18" charset="0"/>
              <a:cs typeface="+mn-cs"/>
            </a:endParaRPr>
          </a:p>
        </p:txBody>
      </p:sp>
      <p:sp>
        <p:nvSpPr>
          <p:cNvPr id="15" name="Oval 14">
            <a:extLst>
              <a:ext uri="{FF2B5EF4-FFF2-40B4-BE49-F238E27FC236}">
                <a16:creationId xmlns:a16="http://schemas.microsoft.com/office/drawing/2014/main" id="{E982DA02-158A-29DA-4643-F0D729A6C6A1}"/>
              </a:ext>
            </a:extLst>
          </p:cNvPr>
          <p:cNvSpPr/>
          <p:nvPr/>
        </p:nvSpPr>
        <p:spPr>
          <a:xfrm>
            <a:off x="8149196" y="9410700"/>
            <a:ext cx="609499" cy="609600"/>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latin typeface="#9Slide03 AllRoundGothic" panose="020B0703020202020104" pitchFamily="34" charset="0"/>
              </a:rPr>
              <a:t>9</a:t>
            </a:r>
          </a:p>
        </p:txBody>
      </p:sp>
      <p:sp>
        <p:nvSpPr>
          <p:cNvPr id="16" name="TextBox 15">
            <a:extLst>
              <a:ext uri="{FF2B5EF4-FFF2-40B4-BE49-F238E27FC236}">
                <a16:creationId xmlns:a16="http://schemas.microsoft.com/office/drawing/2014/main" id="{DE6039B8-6B7E-6387-83F4-C22786D1DF40}"/>
              </a:ext>
            </a:extLst>
          </p:cNvPr>
          <p:cNvSpPr txBox="1"/>
          <p:nvPr/>
        </p:nvSpPr>
        <p:spPr>
          <a:xfrm rot="182994">
            <a:off x="9660196" y="4956143"/>
            <a:ext cx="5294975" cy="1015663"/>
          </a:xfrm>
          <a:prstGeom prst="rect">
            <a:avLst/>
          </a:prstGeom>
          <a:noFill/>
        </p:spPr>
        <p:txBody>
          <a:bodyPr wrap="square">
            <a:spAutoFit/>
          </a:bodyPr>
          <a:lstStyle/>
          <a:p>
            <a:pPr algn="ctr"/>
            <a:r>
              <a:rPr kumimoji="0" lang="it-IT" sz="6000" b="0" i="0" u="none" strike="noStrike" kern="1200" cap="none" spc="0" normalizeH="0" baseline="0" noProof="0" dirty="0">
                <a:ln>
                  <a:noFill/>
                </a:ln>
                <a:solidFill>
                  <a:srgbClr val="FF0000"/>
                </a:solidFill>
                <a:effectLst/>
                <a:uLnTx/>
                <a:uFillTx/>
                <a:latin typeface="#9Slide07 IcielBC Cubano Normal" panose="00000500000000000000" pitchFamily="2" charset="0"/>
                <a:ea typeface="Cambria" panose="02040503050406030204" pitchFamily="18" charset="0"/>
                <a:cs typeface="+mn-cs"/>
              </a:rPr>
              <a:t>Nông</a:t>
            </a:r>
            <a:r>
              <a:rPr kumimoji="0" lang="it-IT" sz="6000" b="0" i="0" u="none" strike="noStrike" kern="1200" cap="none" spc="0" normalizeH="0" noProof="0" dirty="0">
                <a:ln>
                  <a:noFill/>
                </a:ln>
                <a:solidFill>
                  <a:srgbClr val="FF0000"/>
                </a:solidFill>
                <a:effectLst/>
                <a:uLnTx/>
                <a:uFillTx/>
                <a:latin typeface="#9Slide07 IcielBC Cubano Normal" panose="00000500000000000000" pitchFamily="2" charset="0"/>
                <a:ea typeface="Cambria" panose="02040503050406030204" pitchFamily="18" charset="0"/>
                <a:cs typeface="+mn-cs"/>
              </a:rPr>
              <a:t> thôn</a:t>
            </a:r>
            <a:endParaRPr lang="en-US" dirty="0"/>
          </a:p>
        </p:txBody>
      </p:sp>
      <p:sp>
        <p:nvSpPr>
          <p:cNvPr id="21" name="Oval 20">
            <a:extLst>
              <a:ext uri="{FF2B5EF4-FFF2-40B4-BE49-F238E27FC236}">
                <a16:creationId xmlns:a16="http://schemas.microsoft.com/office/drawing/2014/main" id="{6270D23E-8CE8-8ACB-7B7A-76B5CB6D0B16}"/>
              </a:ext>
            </a:extLst>
          </p:cNvPr>
          <p:cNvSpPr/>
          <p:nvPr/>
        </p:nvSpPr>
        <p:spPr>
          <a:xfrm>
            <a:off x="15951885" y="9410700"/>
            <a:ext cx="609499" cy="609600"/>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9Slide03 AllRoundGothic" panose="020B0703020202020104" pitchFamily="34" charset="0"/>
              </a:rPr>
              <a:t>9</a:t>
            </a:r>
          </a:p>
        </p:txBody>
      </p:sp>
    </p:spTree>
    <p:extLst>
      <p:ext uri="{BB962C8B-B14F-4D97-AF65-F5344CB8AC3E}">
        <p14:creationId xmlns:p14="http://schemas.microsoft.com/office/powerpoint/2010/main" val="161109982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5"/>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down)">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grpId="1" nodeType="clickEffect">
                                  <p:stCondLst>
                                    <p:cond delay="0"/>
                                  </p:stCondLst>
                                  <p:childTnLst>
                                    <p:anim calcmode="lin" valueType="num">
                                      <p:cBhvr>
                                        <p:cTn id="11" dur="500"/>
                                        <p:tgtEl>
                                          <p:spTgt spid="52"/>
                                        </p:tgtEl>
                                        <p:attrNameLst>
                                          <p:attrName>ppt_w</p:attrName>
                                        </p:attrNameLst>
                                      </p:cBhvr>
                                      <p:tavLst>
                                        <p:tav tm="0">
                                          <p:val>
                                            <p:strVal val="ppt_w"/>
                                          </p:val>
                                        </p:tav>
                                        <p:tav tm="100000">
                                          <p:val>
                                            <p:fltVal val="0"/>
                                          </p:val>
                                        </p:tav>
                                      </p:tavLst>
                                    </p:anim>
                                    <p:anim calcmode="lin" valueType="num">
                                      <p:cBhvr>
                                        <p:cTn id="12" dur="500"/>
                                        <p:tgtEl>
                                          <p:spTgt spid="52"/>
                                        </p:tgtEl>
                                        <p:attrNameLst>
                                          <p:attrName>ppt_h</p:attrName>
                                        </p:attrNameLst>
                                      </p:cBhvr>
                                      <p:tavLst>
                                        <p:tav tm="0">
                                          <p:val>
                                            <p:strVal val="ppt_h"/>
                                          </p:val>
                                        </p:tav>
                                        <p:tav tm="100000">
                                          <p:val>
                                            <p:fltVal val="0"/>
                                          </p:val>
                                        </p:tav>
                                      </p:tavLst>
                                    </p:anim>
                                    <p:animEffect transition="out" filter="fade">
                                      <p:cBhvr>
                                        <p:cTn id="13" dur="500"/>
                                        <p:tgtEl>
                                          <p:spTgt spid="52"/>
                                        </p:tgtEl>
                                      </p:cBhvr>
                                    </p:animEffect>
                                    <p:set>
                                      <p:cBhvr>
                                        <p:cTn id="14"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15" restart="whenNotActive" fill="hold" evtFilter="cancelBubble" nodeType="interactiveSeq">
                <p:stCondLst>
                  <p:cond evt="onClick" delay="0">
                    <p:tgtEl>
                      <p:spTgt spid="36"/>
                    </p:tgtEl>
                  </p:cond>
                </p:stCondLst>
                <p:endSync evt="end" delay="0">
                  <p:rtn val="all"/>
                </p:endSync>
                <p:childTnLst>
                  <p:par>
                    <p:cTn id="16" fill="hold">
                      <p:stCondLst>
                        <p:cond delay="0"/>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8"/>
                                        </p:tgtEl>
                                        <p:attrNameLst>
                                          <p:attrName>style.visibility</p:attrName>
                                        </p:attrNameLst>
                                      </p:cBhvr>
                                      <p:to>
                                        <p:strVal val="visible"/>
                                      </p:to>
                                    </p:set>
                                    <p:animEffect transition="in" filter="wipe(down)">
                                      <p:cBhvr>
                                        <p:cTn id="20" dur="500"/>
                                        <p:tgtEl>
                                          <p:spTgt spid="58"/>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xit" presetSubtype="32" fill="hold" grpId="1" nodeType="clickEffect">
                                  <p:stCondLst>
                                    <p:cond delay="0"/>
                                  </p:stCondLst>
                                  <p:childTnLst>
                                    <p:anim calcmode="lin" valueType="num">
                                      <p:cBhvr>
                                        <p:cTn id="24" dur="500"/>
                                        <p:tgtEl>
                                          <p:spTgt spid="58"/>
                                        </p:tgtEl>
                                        <p:attrNameLst>
                                          <p:attrName>ppt_w</p:attrName>
                                        </p:attrNameLst>
                                      </p:cBhvr>
                                      <p:tavLst>
                                        <p:tav tm="0">
                                          <p:val>
                                            <p:strVal val="ppt_w"/>
                                          </p:val>
                                        </p:tav>
                                        <p:tav tm="100000">
                                          <p:val>
                                            <p:fltVal val="0"/>
                                          </p:val>
                                        </p:tav>
                                      </p:tavLst>
                                    </p:anim>
                                    <p:anim calcmode="lin" valueType="num">
                                      <p:cBhvr>
                                        <p:cTn id="25" dur="500"/>
                                        <p:tgtEl>
                                          <p:spTgt spid="58"/>
                                        </p:tgtEl>
                                        <p:attrNameLst>
                                          <p:attrName>ppt_h</p:attrName>
                                        </p:attrNameLst>
                                      </p:cBhvr>
                                      <p:tavLst>
                                        <p:tav tm="0">
                                          <p:val>
                                            <p:strVal val="ppt_h"/>
                                          </p:val>
                                        </p:tav>
                                        <p:tav tm="100000">
                                          <p:val>
                                            <p:fltVal val="0"/>
                                          </p:val>
                                        </p:tav>
                                      </p:tavLst>
                                    </p:anim>
                                    <p:animEffect transition="out" filter="fade">
                                      <p:cBhvr>
                                        <p:cTn id="26" dur="500"/>
                                        <p:tgtEl>
                                          <p:spTgt spid="58"/>
                                        </p:tgtEl>
                                      </p:cBhvr>
                                    </p:animEffect>
                                    <p:set>
                                      <p:cBhvr>
                                        <p:cTn id="27"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28" restart="whenNotActive" fill="hold" evtFilter="cancelBubble" nodeType="interactiveSeq">
                <p:stCondLst>
                  <p:cond evt="onClick" delay="0">
                    <p:tgtEl>
                      <p:spTgt spid="37"/>
                    </p:tgtEl>
                  </p:cond>
                </p:stCondLst>
                <p:endSync evt="end" delay="0">
                  <p:rtn val="all"/>
                </p:endSync>
                <p:childTnLst>
                  <p:par>
                    <p:cTn id="29" fill="hold">
                      <p:stCondLst>
                        <p:cond delay="0"/>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0"/>
                                        </p:tgtEl>
                                        <p:attrNameLst>
                                          <p:attrName>style.visibility</p:attrName>
                                        </p:attrNameLst>
                                      </p:cBhvr>
                                      <p:to>
                                        <p:strVal val="visible"/>
                                      </p:to>
                                    </p:set>
                                    <p:animEffect transition="in" filter="wipe(down)">
                                      <p:cBhvr>
                                        <p:cTn id="33" dur="500"/>
                                        <p:tgtEl>
                                          <p:spTgt spid="60"/>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xit" presetSubtype="32" fill="hold" grpId="1" nodeType="clickEffect">
                                  <p:stCondLst>
                                    <p:cond delay="0"/>
                                  </p:stCondLst>
                                  <p:childTnLst>
                                    <p:anim calcmode="lin" valueType="num">
                                      <p:cBhvr>
                                        <p:cTn id="37" dur="500"/>
                                        <p:tgtEl>
                                          <p:spTgt spid="60"/>
                                        </p:tgtEl>
                                        <p:attrNameLst>
                                          <p:attrName>ppt_w</p:attrName>
                                        </p:attrNameLst>
                                      </p:cBhvr>
                                      <p:tavLst>
                                        <p:tav tm="0">
                                          <p:val>
                                            <p:strVal val="ppt_w"/>
                                          </p:val>
                                        </p:tav>
                                        <p:tav tm="100000">
                                          <p:val>
                                            <p:fltVal val="0"/>
                                          </p:val>
                                        </p:tav>
                                      </p:tavLst>
                                    </p:anim>
                                    <p:anim calcmode="lin" valueType="num">
                                      <p:cBhvr>
                                        <p:cTn id="38" dur="500"/>
                                        <p:tgtEl>
                                          <p:spTgt spid="60"/>
                                        </p:tgtEl>
                                        <p:attrNameLst>
                                          <p:attrName>ppt_h</p:attrName>
                                        </p:attrNameLst>
                                      </p:cBhvr>
                                      <p:tavLst>
                                        <p:tav tm="0">
                                          <p:val>
                                            <p:strVal val="ppt_h"/>
                                          </p:val>
                                        </p:tav>
                                        <p:tav tm="100000">
                                          <p:val>
                                            <p:fltVal val="0"/>
                                          </p:val>
                                        </p:tav>
                                      </p:tavLst>
                                    </p:anim>
                                    <p:animEffect transition="out" filter="fade">
                                      <p:cBhvr>
                                        <p:cTn id="39" dur="500"/>
                                        <p:tgtEl>
                                          <p:spTgt spid="60"/>
                                        </p:tgtEl>
                                      </p:cBhvr>
                                    </p:animEffect>
                                    <p:set>
                                      <p:cBhvr>
                                        <p:cTn id="40" dur="1" fill="hold">
                                          <p:stCondLst>
                                            <p:cond delay="499"/>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41" restart="whenNotActive" fill="hold" evtFilter="cancelBubble" nodeType="interactiveSeq">
                <p:stCondLst>
                  <p:cond evt="onClick" delay="0">
                    <p:tgtEl>
                      <p:spTgt spid="38"/>
                    </p:tgtEl>
                  </p:cond>
                </p:stCondLst>
                <p:endSync evt="end" delay="0">
                  <p:rtn val="all"/>
                </p:endSync>
                <p:childTnLst>
                  <p:par>
                    <p:cTn id="42" fill="hold">
                      <p:stCondLst>
                        <p:cond delay="0"/>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62"/>
                                        </p:tgtEl>
                                        <p:attrNameLst>
                                          <p:attrName>style.visibility</p:attrName>
                                        </p:attrNameLst>
                                      </p:cBhvr>
                                      <p:to>
                                        <p:strVal val="visible"/>
                                      </p:to>
                                    </p:set>
                                    <p:animEffect transition="in" filter="wipe(down)">
                                      <p:cBhvr>
                                        <p:cTn id="46" dur="500"/>
                                        <p:tgtEl>
                                          <p:spTgt spid="62"/>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xit" presetSubtype="32" fill="hold" grpId="1" nodeType="clickEffect">
                                  <p:stCondLst>
                                    <p:cond delay="0"/>
                                  </p:stCondLst>
                                  <p:childTnLst>
                                    <p:anim calcmode="lin" valueType="num">
                                      <p:cBhvr>
                                        <p:cTn id="50" dur="500"/>
                                        <p:tgtEl>
                                          <p:spTgt spid="62"/>
                                        </p:tgtEl>
                                        <p:attrNameLst>
                                          <p:attrName>ppt_w</p:attrName>
                                        </p:attrNameLst>
                                      </p:cBhvr>
                                      <p:tavLst>
                                        <p:tav tm="0">
                                          <p:val>
                                            <p:strVal val="ppt_w"/>
                                          </p:val>
                                        </p:tav>
                                        <p:tav tm="100000">
                                          <p:val>
                                            <p:fltVal val="0"/>
                                          </p:val>
                                        </p:tav>
                                      </p:tavLst>
                                    </p:anim>
                                    <p:anim calcmode="lin" valueType="num">
                                      <p:cBhvr>
                                        <p:cTn id="51" dur="500"/>
                                        <p:tgtEl>
                                          <p:spTgt spid="62"/>
                                        </p:tgtEl>
                                        <p:attrNameLst>
                                          <p:attrName>ppt_h</p:attrName>
                                        </p:attrNameLst>
                                      </p:cBhvr>
                                      <p:tavLst>
                                        <p:tav tm="0">
                                          <p:val>
                                            <p:strVal val="ppt_h"/>
                                          </p:val>
                                        </p:tav>
                                        <p:tav tm="100000">
                                          <p:val>
                                            <p:fltVal val="0"/>
                                          </p:val>
                                        </p:tav>
                                      </p:tavLst>
                                    </p:anim>
                                    <p:animEffect transition="out" filter="fade">
                                      <p:cBhvr>
                                        <p:cTn id="52" dur="500"/>
                                        <p:tgtEl>
                                          <p:spTgt spid="62"/>
                                        </p:tgtEl>
                                      </p:cBhvr>
                                    </p:animEffect>
                                    <p:set>
                                      <p:cBhvr>
                                        <p:cTn id="53" dur="1" fill="hold">
                                          <p:stCondLst>
                                            <p:cond delay="4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54" restart="whenNotActive" fill="hold" evtFilter="cancelBubble" nodeType="interactiveSeq">
                <p:stCondLst>
                  <p:cond evt="onClick" delay="0">
                    <p:tgtEl>
                      <p:spTgt spid="39"/>
                    </p:tgtEl>
                  </p:cond>
                </p:stCondLst>
                <p:endSync evt="end" delay="0">
                  <p:rtn val="all"/>
                </p:endSync>
                <p:childTnLst>
                  <p:par>
                    <p:cTn id="55" fill="hold">
                      <p:stCondLst>
                        <p:cond delay="0"/>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down)">
                                      <p:cBhvr>
                                        <p:cTn id="59" dur="500"/>
                                        <p:tgtEl>
                                          <p:spTgt spid="64"/>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xit" presetSubtype="32" fill="hold" grpId="1" nodeType="clickEffect">
                                  <p:stCondLst>
                                    <p:cond delay="0"/>
                                  </p:stCondLst>
                                  <p:childTnLst>
                                    <p:anim calcmode="lin" valueType="num">
                                      <p:cBhvr>
                                        <p:cTn id="63" dur="500"/>
                                        <p:tgtEl>
                                          <p:spTgt spid="64"/>
                                        </p:tgtEl>
                                        <p:attrNameLst>
                                          <p:attrName>ppt_w</p:attrName>
                                        </p:attrNameLst>
                                      </p:cBhvr>
                                      <p:tavLst>
                                        <p:tav tm="0">
                                          <p:val>
                                            <p:strVal val="ppt_w"/>
                                          </p:val>
                                        </p:tav>
                                        <p:tav tm="100000">
                                          <p:val>
                                            <p:fltVal val="0"/>
                                          </p:val>
                                        </p:tav>
                                      </p:tavLst>
                                    </p:anim>
                                    <p:anim calcmode="lin" valueType="num">
                                      <p:cBhvr>
                                        <p:cTn id="64" dur="500"/>
                                        <p:tgtEl>
                                          <p:spTgt spid="64"/>
                                        </p:tgtEl>
                                        <p:attrNameLst>
                                          <p:attrName>ppt_h</p:attrName>
                                        </p:attrNameLst>
                                      </p:cBhvr>
                                      <p:tavLst>
                                        <p:tav tm="0">
                                          <p:val>
                                            <p:strVal val="ppt_h"/>
                                          </p:val>
                                        </p:tav>
                                        <p:tav tm="100000">
                                          <p:val>
                                            <p:fltVal val="0"/>
                                          </p:val>
                                        </p:tav>
                                      </p:tavLst>
                                    </p:anim>
                                    <p:animEffect transition="out" filter="fade">
                                      <p:cBhvr>
                                        <p:cTn id="65" dur="500"/>
                                        <p:tgtEl>
                                          <p:spTgt spid="64"/>
                                        </p:tgtEl>
                                      </p:cBhvr>
                                    </p:animEffect>
                                    <p:set>
                                      <p:cBhvr>
                                        <p:cTn id="66" dur="1" fill="hold">
                                          <p:stCondLst>
                                            <p:cond delay="4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67" restart="whenNotActive" fill="hold" evtFilter="cancelBubble" nodeType="interactiveSeq">
                <p:stCondLst>
                  <p:cond evt="onClick" delay="0">
                    <p:tgtEl>
                      <p:spTgt spid="40"/>
                    </p:tgtEl>
                  </p:cond>
                </p:stCondLst>
                <p:endSync evt="end" delay="0">
                  <p:rtn val="all"/>
                </p:endSync>
                <p:childTnLst>
                  <p:par>
                    <p:cTn id="68" fill="hold">
                      <p:stCondLst>
                        <p:cond delay="0"/>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66"/>
                                        </p:tgtEl>
                                        <p:attrNameLst>
                                          <p:attrName>style.visibility</p:attrName>
                                        </p:attrNameLst>
                                      </p:cBhvr>
                                      <p:to>
                                        <p:strVal val="visible"/>
                                      </p:to>
                                    </p:set>
                                    <p:animEffect transition="in" filter="wipe(down)">
                                      <p:cBhvr>
                                        <p:cTn id="72" dur="500"/>
                                        <p:tgtEl>
                                          <p:spTgt spid="66"/>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xit" presetSubtype="32" fill="hold" grpId="1" nodeType="clickEffect">
                                  <p:stCondLst>
                                    <p:cond delay="0"/>
                                  </p:stCondLst>
                                  <p:childTnLst>
                                    <p:anim calcmode="lin" valueType="num">
                                      <p:cBhvr>
                                        <p:cTn id="76" dur="500"/>
                                        <p:tgtEl>
                                          <p:spTgt spid="66"/>
                                        </p:tgtEl>
                                        <p:attrNameLst>
                                          <p:attrName>ppt_w</p:attrName>
                                        </p:attrNameLst>
                                      </p:cBhvr>
                                      <p:tavLst>
                                        <p:tav tm="0">
                                          <p:val>
                                            <p:strVal val="ppt_w"/>
                                          </p:val>
                                        </p:tav>
                                        <p:tav tm="100000">
                                          <p:val>
                                            <p:fltVal val="0"/>
                                          </p:val>
                                        </p:tav>
                                      </p:tavLst>
                                    </p:anim>
                                    <p:anim calcmode="lin" valueType="num">
                                      <p:cBhvr>
                                        <p:cTn id="77" dur="500"/>
                                        <p:tgtEl>
                                          <p:spTgt spid="66"/>
                                        </p:tgtEl>
                                        <p:attrNameLst>
                                          <p:attrName>ppt_h</p:attrName>
                                        </p:attrNameLst>
                                      </p:cBhvr>
                                      <p:tavLst>
                                        <p:tav tm="0">
                                          <p:val>
                                            <p:strVal val="ppt_h"/>
                                          </p:val>
                                        </p:tav>
                                        <p:tav tm="100000">
                                          <p:val>
                                            <p:fltVal val="0"/>
                                          </p:val>
                                        </p:tav>
                                      </p:tavLst>
                                    </p:anim>
                                    <p:animEffect transition="out" filter="fade">
                                      <p:cBhvr>
                                        <p:cTn id="78" dur="500"/>
                                        <p:tgtEl>
                                          <p:spTgt spid="66"/>
                                        </p:tgtEl>
                                      </p:cBhvr>
                                    </p:animEffect>
                                    <p:set>
                                      <p:cBhvr>
                                        <p:cTn id="79" dur="1" fill="hold">
                                          <p:stCondLst>
                                            <p:cond delay="499"/>
                                          </p:stCondLst>
                                        </p:cTn>
                                        <p:tgtEl>
                                          <p:spTgt spid="66"/>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80" restart="whenNotActive" fill="hold" evtFilter="cancelBubble" nodeType="interactiveSeq">
                <p:stCondLst>
                  <p:cond evt="onClick" delay="0">
                    <p:tgtEl>
                      <p:spTgt spid="41"/>
                    </p:tgtEl>
                  </p:cond>
                </p:stCondLst>
                <p:endSync evt="end" delay="0">
                  <p:rtn val="all"/>
                </p:endSync>
                <p:childTnLst>
                  <p:par>
                    <p:cTn id="81" fill="hold">
                      <p:stCondLst>
                        <p:cond delay="0"/>
                      </p:stCondLst>
                      <p:childTnLst>
                        <p:par>
                          <p:cTn id="82" fill="hold">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down)">
                                      <p:cBhvr>
                                        <p:cTn id="85" dur="500"/>
                                        <p:tgtEl>
                                          <p:spTgt spid="68"/>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xit" presetSubtype="32" fill="hold" grpId="1" nodeType="clickEffect">
                                  <p:stCondLst>
                                    <p:cond delay="0"/>
                                  </p:stCondLst>
                                  <p:childTnLst>
                                    <p:anim calcmode="lin" valueType="num">
                                      <p:cBhvr>
                                        <p:cTn id="89" dur="500"/>
                                        <p:tgtEl>
                                          <p:spTgt spid="68"/>
                                        </p:tgtEl>
                                        <p:attrNameLst>
                                          <p:attrName>ppt_w</p:attrName>
                                        </p:attrNameLst>
                                      </p:cBhvr>
                                      <p:tavLst>
                                        <p:tav tm="0">
                                          <p:val>
                                            <p:strVal val="ppt_w"/>
                                          </p:val>
                                        </p:tav>
                                        <p:tav tm="100000">
                                          <p:val>
                                            <p:fltVal val="0"/>
                                          </p:val>
                                        </p:tav>
                                      </p:tavLst>
                                    </p:anim>
                                    <p:anim calcmode="lin" valueType="num">
                                      <p:cBhvr>
                                        <p:cTn id="90" dur="500"/>
                                        <p:tgtEl>
                                          <p:spTgt spid="68"/>
                                        </p:tgtEl>
                                        <p:attrNameLst>
                                          <p:attrName>ppt_h</p:attrName>
                                        </p:attrNameLst>
                                      </p:cBhvr>
                                      <p:tavLst>
                                        <p:tav tm="0">
                                          <p:val>
                                            <p:strVal val="ppt_h"/>
                                          </p:val>
                                        </p:tav>
                                        <p:tav tm="100000">
                                          <p:val>
                                            <p:fltVal val="0"/>
                                          </p:val>
                                        </p:tav>
                                      </p:tavLst>
                                    </p:anim>
                                    <p:animEffect transition="out" filter="fade">
                                      <p:cBhvr>
                                        <p:cTn id="91" dur="500"/>
                                        <p:tgtEl>
                                          <p:spTgt spid="68"/>
                                        </p:tgtEl>
                                      </p:cBhvr>
                                    </p:animEffect>
                                    <p:set>
                                      <p:cBhvr>
                                        <p:cTn id="92" dur="1" fill="hold">
                                          <p:stCondLst>
                                            <p:cond delay="499"/>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93" restart="whenNotActive" fill="hold" evtFilter="cancelBubble" nodeType="interactiveSeq">
                <p:stCondLst>
                  <p:cond evt="onClick" delay="0">
                    <p:tgtEl>
                      <p:spTgt spid="42"/>
                    </p:tgtEl>
                  </p:cond>
                </p:stCondLst>
                <p:endSync evt="end" delay="0">
                  <p:rtn val="all"/>
                </p:endSync>
                <p:childTnLst>
                  <p:par>
                    <p:cTn id="94" fill="hold">
                      <p:stCondLst>
                        <p:cond delay="0"/>
                      </p:stCondLst>
                      <p:childTnLst>
                        <p:par>
                          <p:cTn id="95" fill="hold">
                            <p:stCondLst>
                              <p:cond delay="0"/>
                            </p:stCondLst>
                            <p:childTnLst>
                              <p:par>
                                <p:cTn id="96" presetID="22" presetClass="entr" presetSubtype="4" fill="hold" grpId="0" nodeType="click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down)">
                                      <p:cBhvr>
                                        <p:cTn id="98" dur="500"/>
                                        <p:tgtEl>
                                          <p:spTgt spid="70"/>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xit" presetSubtype="32" fill="hold" grpId="1" nodeType="clickEffect">
                                  <p:stCondLst>
                                    <p:cond delay="0"/>
                                  </p:stCondLst>
                                  <p:childTnLst>
                                    <p:anim calcmode="lin" valueType="num">
                                      <p:cBhvr>
                                        <p:cTn id="102" dur="500"/>
                                        <p:tgtEl>
                                          <p:spTgt spid="70"/>
                                        </p:tgtEl>
                                        <p:attrNameLst>
                                          <p:attrName>ppt_w</p:attrName>
                                        </p:attrNameLst>
                                      </p:cBhvr>
                                      <p:tavLst>
                                        <p:tav tm="0">
                                          <p:val>
                                            <p:strVal val="ppt_w"/>
                                          </p:val>
                                        </p:tav>
                                        <p:tav tm="100000">
                                          <p:val>
                                            <p:fltVal val="0"/>
                                          </p:val>
                                        </p:tav>
                                      </p:tavLst>
                                    </p:anim>
                                    <p:anim calcmode="lin" valueType="num">
                                      <p:cBhvr>
                                        <p:cTn id="103" dur="500"/>
                                        <p:tgtEl>
                                          <p:spTgt spid="70"/>
                                        </p:tgtEl>
                                        <p:attrNameLst>
                                          <p:attrName>ppt_h</p:attrName>
                                        </p:attrNameLst>
                                      </p:cBhvr>
                                      <p:tavLst>
                                        <p:tav tm="0">
                                          <p:val>
                                            <p:strVal val="ppt_h"/>
                                          </p:val>
                                        </p:tav>
                                        <p:tav tm="100000">
                                          <p:val>
                                            <p:fltVal val="0"/>
                                          </p:val>
                                        </p:tav>
                                      </p:tavLst>
                                    </p:anim>
                                    <p:animEffect transition="out" filter="fade">
                                      <p:cBhvr>
                                        <p:cTn id="104" dur="500"/>
                                        <p:tgtEl>
                                          <p:spTgt spid="70"/>
                                        </p:tgtEl>
                                      </p:cBhvr>
                                    </p:animEffect>
                                    <p:set>
                                      <p:cBhvr>
                                        <p:cTn id="105" dur="1" fill="hold">
                                          <p:stCondLst>
                                            <p:cond delay="499"/>
                                          </p:stCondLst>
                                        </p:cTn>
                                        <p:tgtEl>
                                          <p:spTgt spid="70"/>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106" restart="whenNotActive" fill="hold" evtFilter="cancelBubble" nodeType="interactiveSeq">
                <p:stCondLst>
                  <p:cond evt="onClick" delay="0">
                    <p:tgtEl>
                      <p:spTgt spid="43"/>
                    </p:tgtEl>
                  </p:cond>
                </p:stCondLst>
                <p:endSync evt="end" delay="0">
                  <p:rtn val="all"/>
                </p:endSync>
                <p:childTnLst>
                  <p:par>
                    <p:cTn id="107" fill="hold">
                      <p:stCondLst>
                        <p:cond delay="0"/>
                      </p:stCondLst>
                      <p:childTnLst>
                        <p:par>
                          <p:cTn id="108" fill="hold">
                            <p:stCondLst>
                              <p:cond delay="0"/>
                            </p:stCondLst>
                            <p:childTnLst>
                              <p:par>
                                <p:cTn id="109" presetID="22" presetClass="entr" presetSubtype="4" fill="hold" grpId="0" nodeType="clickEffect">
                                  <p:stCondLst>
                                    <p:cond delay="0"/>
                                  </p:stCondLst>
                                  <p:childTnLst>
                                    <p:set>
                                      <p:cBhvr>
                                        <p:cTn id="110" dur="1" fill="hold">
                                          <p:stCondLst>
                                            <p:cond delay="0"/>
                                          </p:stCondLst>
                                        </p:cTn>
                                        <p:tgtEl>
                                          <p:spTgt spid="72"/>
                                        </p:tgtEl>
                                        <p:attrNameLst>
                                          <p:attrName>style.visibility</p:attrName>
                                        </p:attrNameLst>
                                      </p:cBhvr>
                                      <p:to>
                                        <p:strVal val="visible"/>
                                      </p:to>
                                    </p:set>
                                    <p:animEffect transition="in" filter="wipe(down)">
                                      <p:cBhvr>
                                        <p:cTn id="111" dur="500"/>
                                        <p:tgtEl>
                                          <p:spTgt spid="72"/>
                                        </p:tgtEl>
                                      </p:cBhvr>
                                    </p:animEffect>
                                  </p:childTnLst>
                                </p:cTn>
                              </p:par>
                            </p:childTnLst>
                          </p:cTn>
                        </p:par>
                      </p:childTnLst>
                    </p:cTn>
                  </p:par>
                  <p:par>
                    <p:cTn id="112" fill="hold">
                      <p:stCondLst>
                        <p:cond delay="indefinite"/>
                      </p:stCondLst>
                      <p:childTnLst>
                        <p:par>
                          <p:cTn id="113" fill="hold">
                            <p:stCondLst>
                              <p:cond delay="0"/>
                            </p:stCondLst>
                            <p:childTnLst>
                              <p:par>
                                <p:cTn id="114" presetID="53" presetClass="exit" presetSubtype="32" fill="hold" grpId="1" nodeType="clickEffect">
                                  <p:stCondLst>
                                    <p:cond delay="0"/>
                                  </p:stCondLst>
                                  <p:childTnLst>
                                    <p:anim calcmode="lin" valueType="num">
                                      <p:cBhvr>
                                        <p:cTn id="115" dur="500"/>
                                        <p:tgtEl>
                                          <p:spTgt spid="72"/>
                                        </p:tgtEl>
                                        <p:attrNameLst>
                                          <p:attrName>ppt_w</p:attrName>
                                        </p:attrNameLst>
                                      </p:cBhvr>
                                      <p:tavLst>
                                        <p:tav tm="0">
                                          <p:val>
                                            <p:strVal val="ppt_w"/>
                                          </p:val>
                                        </p:tav>
                                        <p:tav tm="100000">
                                          <p:val>
                                            <p:fltVal val="0"/>
                                          </p:val>
                                        </p:tav>
                                      </p:tavLst>
                                    </p:anim>
                                    <p:anim calcmode="lin" valueType="num">
                                      <p:cBhvr>
                                        <p:cTn id="116" dur="500"/>
                                        <p:tgtEl>
                                          <p:spTgt spid="72"/>
                                        </p:tgtEl>
                                        <p:attrNameLst>
                                          <p:attrName>ppt_h</p:attrName>
                                        </p:attrNameLst>
                                      </p:cBhvr>
                                      <p:tavLst>
                                        <p:tav tm="0">
                                          <p:val>
                                            <p:strVal val="ppt_h"/>
                                          </p:val>
                                        </p:tav>
                                        <p:tav tm="100000">
                                          <p:val>
                                            <p:fltVal val="0"/>
                                          </p:val>
                                        </p:tav>
                                      </p:tavLst>
                                    </p:anim>
                                    <p:animEffect transition="out" filter="fade">
                                      <p:cBhvr>
                                        <p:cTn id="117" dur="500"/>
                                        <p:tgtEl>
                                          <p:spTgt spid="72"/>
                                        </p:tgtEl>
                                      </p:cBhvr>
                                    </p:animEffect>
                                    <p:set>
                                      <p:cBhvr>
                                        <p:cTn id="118" dur="1" fill="hold">
                                          <p:stCondLst>
                                            <p:cond delay="499"/>
                                          </p:stCondLst>
                                        </p:cTn>
                                        <p:tgtEl>
                                          <p:spTgt spid="72"/>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119" restart="whenNotActive" fill="hold" evtFilter="cancelBubble" nodeType="interactiveSeq">
                <p:stCondLst>
                  <p:cond evt="onClick" delay="0">
                    <p:tgtEl>
                      <p:spTgt spid="44"/>
                    </p:tgtEl>
                  </p:cond>
                </p:stCondLst>
                <p:endSync evt="end" delay="0">
                  <p:rtn val="all"/>
                </p:endSync>
                <p:childTnLst>
                  <p:par>
                    <p:cTn id="120" fill="hold">
                      <p:stCondLst>
                        <p:cond delay="0"/>
                      </p:stCondLst>
                      <p:childTnLst>
                        <p:par>
                          <p:cTn id="121" fill="hold">
                            <p:stCondLst>
                              <p:cond delay="0"/>
                            </p:stCondLst>
                            <p:childTnLst>
                              <p:par>
                                <p:cTn id="122" presetID="22" presetClass="entr" presetSubtype="4" fill="hold" grpId="0" nodeType="clickEffect">
                                  <p:stCondLst>
                                    <p:cond delay="0"/>
                                  </p:stCondLst>
                                  <p:childTnLst>
                                    <p:set>
                                      <p:cBhvr>
                                        <p:cTn id="123" dur="1" fill="hold">
                                          <p:stCondLst>
                                            <p:cond delay="0"/>
                                          </p:stCondLst>
                                        </p:cTn>
                                        <p:tgtEl>
                                          <p:spTgt spid="74"/>
                                        </p:tgtEl>
                                        <p:attrNameLst>
                                          <p:attrName>style.visibility</p:attrName>
                                        </p:attrNameLst>
                                      </p:cBhvr>
                                      <p:to>
                                        <p:strVal val="visible"/>
                                      </p:to>
                                    </p:set>
                                    <p:animEffect transition="in" filter="wipe(down)">
                                      <p:cBhvr>
                                        <p:cTn id="124" dur="500"/>
                                        <p:tgtEl>
                                          <p:spTgt spid="74"/>
                                        </p:tgtEl>
                                      </p:cBhvr>
                                    </p:animEffect>
                                  </p:childTnLst>
                                </p:cTn>
                              </p:par>
                            </p:childTnLst>
                          </p:cTn>
                        </p:par>
                      </p:childTnLst>
                    </p:cTn>
                  </p:par>
                  <p:par>
                    <p:cTn id="125" fill="hold">
                      <p:stCondLst>
                        <p:cond delay="indefinite"/>
                      </p:stCondLst>
                      <p:childTnLst>
                        <p:par>
                          <p:cTn id="126" fill="hold">
                            <p:stCondLst>
                              <p:cond delay="0"/>
                            </p:stCondLst>
                            <p:childTnLst>
                              <p:par>
                                <p:cTn id="127" presetID="53" presetClass="exit" presetSubtype="32" fill="hold" grpId="1" nodeType="clickEffect">
                                  <p:stCondLst>
                                    <p:cond delay="0"/>
                                  </p:stCondLst>
                                  <p:childTnLst>
                                    <p:anim calcmode="lin" valueType="num">
                                      <p:cBhvr>
                                        <p:cTn id="128" dur="500"/>
                                        <p:tgtEl>
                                          <p:spTgt spid="74"/>
                                        </p:tgtEl>
                                        <p:attrNameLst>
                                          <p:attrName>ppt_w</p:attrName>
                                        </p:attrNameLst>
                                      </p:cBhvr>
                                      <p:tavLst>
                                        <p:tav tm="0">
                                          <p:val>
                                            <p:strVal val="ppt_w"/>
                                          </p:val>
                                        </p:tav>
                                        <p:tav tm="100000">
                                          <p:val>
                                            <p:fltVal val="0"/>
                                          </p:val>
                                        </p:tav>
                                      </p:tavLst>
                                    </p:anim>
                                    <p:anim calcmode="lin" valueType="num">
                                      <p:cBhvr>
                                        <p:cTn id="129" dur="500"/>
                                        <p:tgtEl>
                                          <p:spTgt spid="74"/>
                                        </p:tgtEl>
                                        <p:attrNameLst>
                                          <p:attrName>ppt_h</p:attrName>
                                        </p:attrNameLst>
                                      </p:cBhvr>
                                      <p:tavLst>
                                        <p:tav tm="0">
                                          <p:val>
                                            <p:strVal val="ppt_h"/>
                                          </p:val>
                                        </p:tav>
                                        <p:tav tm="100000">
                                          <p:val>
                                            <p:fltVal val="0"/>
                                          </p:val>
                                        </p:tav>
                                      </p:tavLst>
                                    </p:anim>
                                    <p:animEffect transition="out" filter="fade">
                                      <p:cBhvr>
                                        <p:cTn id="130" dur="500"/>
                                        <p:tgtEl>
                                          <p:spTgt spid="74"/>
                                        </p:tgtEl>
                                      </p:cBhvr>
                                    </p:animEffect>
                                    <p:set>
                                      <p:cBhvr>
                                        <p:cTn id="131" dur="1" fill="hold">
                                          <p:stCondLst>
                                            <p:cond delay="499"/>
                                          </p:stCondLst>
                                        </p:cTn>
                                        <p:tgtEl>
                                          <p:spTgt spid="7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132" restart="whenNotActive" fill="hold" evtFilter="cancelBubble" nodeType="interactiveSeq">
                <p:stCondLst>
                  <p:cond evt="onClick" delay="0">
                    <p:tgtEl>
                      <p:spTgt spid="45"/>
                    </p:tgtEl>
                  </p:cond>
                </p:stCondLst>
                <p:endSync evt="end" delay="0">
                  <p:rtn val="all"/>
                </p:endSync>
                <p:childTnLst>
                  <p:par>
                    <p:cTn id="133" fill="hold">
                      <p:stCondLst>
                        <p:cond delay="0"/>
                      </p:stCondLst>
                      <p:childTnLst>
                        <p:par>
                          <p:cTn id="134" fill="hold">
                            <p:stCondLst>
                              <p:cond delay="0"/>
                            </p:stCondLst>
                            <p:childTnLst>
                              <p:par>
                                <p:cTn id="135" presetID="22" presetClass="entr" presetSubtype="4" fill="hold" grpId="0" nodeType="click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wipe(down)">
                                      <p:cBhvr>
                                        <p:cTn id="137" dur="500"/>
                                        <p:tgtEl>
                                          <p:spTgt spid="76"/>
                                        </p:tgtEl>
                                      </p:cBhvr>
                                    </p:animEffect>
                                  </p:childTnLst>
                                </p:cTn>
                              </p:par>
                            </p:childTnLst>
                          </p:cTn>
                        </p:par>
                      </p:childTnLst>
                    </p:cTn>
                  </p:par>
                  <p:par>
                    <p:cTn id="138" fill="hold">
                      <p:stCondLst>
                        <p:cond delay="indefinite"/>
                      </p:stCondLst>
                      <p:childTnLst>
                        <p:par>
                          <p:cTn id="139" fill="hold">
                            <p:stCondLst>
                              <p:cond delay="0"/>
                            </p:stCondLst>
                            <p:childTnLst>
                              <p:par>
                                <p:cTn id="140" presetID="53" presetClass="exit" presetSubtype="32" fill="hold" grpId="1" nodeType="clickEffect">
                                  <p:stCondLst>
                                    <p:cond delay="0"/>
                                  </p:stCondLst>
                                  <p:childTnLst>
                                    <p:anim calcmode="lin" valueType="num">
                                      <p:cBhvr>
                                        <p:cTn id="141" dur="500"/>
                                        <p:tgtEl>
                                          <p:spTgt spid="76"/>
                                        </p:tgtEl>
                                        <p:attrNameLst>
                                          <p:attrName>ppt_w</p:attrName>
                                        </p:attrNameLst>
                                      </p:cBhvr>
                                      <p:tavLst>
                                        <p:tav tm="0">
                                          <p:val>
                                            <p:strVal val="ppt_w"/>
                                          </p:val>
                                        </p:tav>
                                        <p:tav tm="100000">
                                          <p:val>
                                            <p:fltVal val="0"/>
                                          </p:val>
                                        </p:tav>
                                      </p:tavLst>
                                    </p:anim>
                                    <p:anim calcmode="lin" valueType="num">
                                      <p:cBhvr>
                                        <p:cTn id="142" dur="500"/>
                                        <p:tgtEl>
                                          <p:spTgt spid="76"/>
                                        </p:tgtEl>
                                        <p:attrNameLst>
                                          <p:attrName>ppt_h</p:attrName>
                                        </p:attrNameLst>
                                      </p:cBhvr>
                                      <p:tavLst>
                                        <p:tav tm="0">
                                          <p:val>
                                            <p:strVal val="ppt_h"/>
                                          </p:val>
                                        </p:tav>
                                        <p:tav tm="100000">
                                          <p:val>
                                            <p:fltVal val="0"/>
                                          </p:val>
                                        </p:tav>
                                      </p:tavLst>
                                    </p:anim>
                                    <p:animEffect transition="out" filter="fade">
                                      <p:cBhvr>
                                        <p:cTn id="143" dur="500"/>
                                        <p:tgtEl>
                                          <p:spTgt spid="76"/>
                                        </p:tgtEl>
                                      </p:cBhvr>
                                    </p:animEffect>
                                    <p:set>
                                      <p:cBhvr>
                                        <p:cTn id="144" dur="1" fill="hold">
                                          <p:stCondLst>
                                            <p:cond delay="499"/>
                                          </p:stCondLst>
                                        </p:cTn>
                                        <p:tgtEl>
                                          <p:spTgt spid="76"/>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145" restart="whenNotActive" fill="hold" evtFilter="cancelBubble" nodeType="interactiveSeq">
                <p:stCondLst>
                  <p:cond evt="onClick" delay="0">
                    <p:tgtEl>
                      <p:spTgt spid="46"/>
                    </p:tgtEl>
                  </p:cond>
                </p:stCondLst>
                <p:endSync evt="end" delay="0">
                  <p:rtn val="all"/>
                </p:endSync>
                <p:childTnLst>
                  <p:par>
                    <p:cTn id="146" fill="hold">
                      <p:stCondLst>
                        <p:cond delay="0"/>
                      </p:stCondLst>
                      <p:childTnLst>
                        <p:par>
                          <p:cTn id="147" fill="hold">
                            <p:stCondLst>
                              <p:cond delay="0"/>
                            </p:stCondLst>
                            <p:childTnLst>
                              <p:par>
                                <p:cTn id="148" presetID="22" presetClass="entr" presetSubtype="4" fill="hold" grpId="0" nodeType="clickEffect">
                                  <p:stCondLst>
                                    <p:cond delay="0"/>
                                  </p:stCondLst>
                                  <p:childTnLst>
                                    <p:set>
                                      <p:cBhvr>
                                        <p:cTn id="149" dur="1" fill="hold">
                                          <p:stCondLst>
                                            <p:cond delay="0"/>
                                          </p:stCondLst>
                                        </p:cTn>
                                        <p:tgtEl>
                                          <p:spTgt spid="78"/>
                                        </p:tgtEl>
                                        <p:attrNameLst>
                                          <p:attrName>style.visibility</p:attrName>
                                        </p:attrNameLst>
                                      </p:cBhvr>
                                      <p:to>
                                        <p:strVal val="visible"/>
                                      </p:to>
                                    </p:set>
                                    <p:animEffect transition="in" filter="wipe(down)">
                                      <p:cBhvr>
                                        <p:cTn id="150" dur="500"/>
                                        <p:tgtEl>
                                          <p:spTgt spid="78"/>
                                        </p:tgtEl>
                                      </p:cBhvr>
                                    </p:animEffect>
                                  </p:childTnLst>
                                </p:cTn>
                              </p:par>
                            </p:childTnLst>
                          </p:cTn>
                        </p:par>
                      </p:childTnLst>
                    </p:cTn>
                  </p:par>
                  <p:par>
                    <p:cTn id="151" fill="hold">
                      <p:stCondLst>
                        <p:cond delay="indefinite"/>
                      </p:stCondLst>
                      <p:childTnLst>
                        <p:par>
                          <p:cTn id="152" fill="hold">
                            <p:stCondLst>
                              <p:cond delay="0"/>
                            </p:stCondLst>
                            <p:childTnLst>
                              <p:par>
                                <p:cTn id="153" presetID="53" presetClass="exit" presetSubtype="32" fill="hold" grpId="1" nodeType="clickEffect">
                                  <p:stCondLst>
                                    <p:cond delay="0"/>
                                  </p:stCondLst>
                                  <p:childTnLst>
                                    <p:anim calcmode="lin" valueType="num">
                                      <p:cBhvr>
                                        <p:cTn id="154" dur="500"/>
                                        <p:tgtEl>
                                          <p:spTgt spid="78"/>
                                        </p:tgtEl>
                                        <p:attrNameLst>
                                          <p:attrName>ppt_w</p:attrName>
                                        </p:attrNameLst>
                                      </p:cBhvr>
                                      <p:tavLst>
                                        <p:tav tm="0">
                                          <p:val>
                                            <p:strVal val="ppt_w"/>
                                          </p:val>
                                        </p:tav>
                                        <p:tav tm="100000">
                                          <p:val>
                                            <p:fltVal val="0"/>
                                          </p:val>
                                        </p:tav>
                                      </p:tavLst>
                                    </p:anim>
                                    <p:anim calcmode="lin" valueType="num">
                                      <p:cBhvr>
                                        <p:cTn id="155" dur="500"/>
                                        <p:tgtEl>
                                          <p:spTgt spid="78"/>
                                        </p:tgtEl>
                                        <p:attrNameLst>
                                          <p:attrName>ppt_h</p:attrName>
                                        </p:attrNameLst>
                                      </p:cBhvr>
                                      <p:tavLst>
                                        <p:tav tm="0">
                                          <p:val>
                                            <p:strVal val="ppt_h"/>
                                          </p:val>
                                        </p:tav>
                                        <p:tav tm="100000">
                                          <p:val>
                                            <p:fltVal val="0"/>
                                          </p:val>
                                        </p:tav>
                                      </p:tavLst>
                                    </p:anim>
                                    <p:animEffect transition="out" filter="fade">
                                      <p:cBhvr>
                                        <p:cTn id="156" dur="500"/>
                                        <p:tgtEl>
                                          <p:spTgt spid="78"/>
                                        </p:tgtEl>
                                      </p:cBhvr>
                                    </p:animEffect>
                                    <p:set>
                                      <p:cBhvr>
                                        <p:cTn id="157" dur="1" fill="hold">
                                          <p:stCondLst>
                                            <p:cond delay="499"/>
                                          </p:stCondLst>
                                        </p:cTn>
                                        <p:tgtEl>
                                          <p:spTgt spid="78"/>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158" restart="whenNotActive" fill="hold" evtFilter="cancelBubble" nodeType="interactiveSeq">
                <p:stCondLst>
                  <p:cond evt="onClick" delay="0">
                    <p:tgtEl>
                      <p:spTgt spid="47"/>
                    </p:tgtEl>
                  </p:cond>
                </p:stCondLst>
                <p:endSync evt="end" delay="0">
                  <p:rtn val="all"/>
                </p:endSync>
                <p:childTnLst>
                  <p:par>
                    <p:cTn id="159" fill="hold">
                      <p:stCondLst>
                        <p:cond delay="0"/>
                      </p:stCondLst>
                      <p:childTnLst>
                        <p:par>
                          <p:cTn id="160" fill="hold">
                            <p:stCondLst>
                              <p:cond delay="0"/>
                            </p:stCondLst>
                            <p:childTnLst>
                              <p:par>
                                <p:cTn id="161" presetID="22" presetClass="entr" presetSubtype="4" fill="hold" grpId="0" nodeType="clickEffect">
                                  <p:stCondLst>
                                    <p:cond delay="0"/>
                                  </p:stCondLst>
                                  <p:childTnLst>
                                    <p:set>
                                      <p:cBhvr>
                                        <p:cTn id="162" dur="1" fill="hold">
                                          <p:stCondLst>
                                            <p:cond delay="0"/>
                                          </p:stCondLst>
                                        </p:cTn>
                                        <p:tgtEl>
                                          <p:spTgt spid="80"/>
                                        </p:tgtEl>
                                        <p:attrNameLst>
                                          <p:attrName>style.visibility</p:attrName>
                                        </p:attrNameLst>
                                      </p:cBhvr>
                                      <p:to>
                                        <p:strVal val="visible"/>
                                      </p:to>
                                    </p:set>
                                    <p:animEffect transition="in" filter="wipe(down)">
                                      <p:cBhvr>
                                        <p:cTn id="163" dur="500"/>
                                        <p:tgtEl>
                                          <p:spTgt spid="80"/>
                                        </p:tgtEl>
                                      </p:cBhvr>
                                    </p:animEffect>
                                  </p:childTnLst>
                                </p:cTn>
                              </p:par>
                            </p:childTnLst>
                          </p:cTn>
                        </p:par>
                      </p:childTnLst>
                    </p:cTn>
                  </p:par>
                  <p:par>
                    <p:cTn id="164" fill="hold">
                      <p:stCondLst>
                        <p:cond delay="indefinite"/>
                      </p:stCondLst>
                      <p:childTnLst>
                        <p:par>
                          <p:cTn id="165" fill="hold">
                            <p:stCondLst>
                              <p:cond delay="0"/>
                            </p:stCondLst>
                            <p:childTnLst>
                              <p:par>
                                <p:cTn id="166" presetID="53" presetClass="exit" presetSubtype="32" fill="hold" grpId="1" nodeType="clickEffect">
                                  <p:stCondLst>
                                    <p:cond delay="0"/>
                                  </p:stCondLst>
                                  <p:childTnLst>
                                    <p:anim calcmode="lin" valueType="num">
                                      <p:cBhvr>
                                        <p:cTn id="167" dur="500"/>
                                        <p:tgtEl>
                                          <p:spTgt spid="80"/>
                                        </p:tgtEl>
                                        <p:attrNameLst>
                                          <p:attrName>ppt_w</p:attrName>
                                        </p:attrNameLst>
                                      </p:cBhvr>
                                      <p:tavLst>
                                        <p:tav tm="0">
                                          <p:val>
                                            <p:strVal val="ppt_w"/>
                                          </p:val>
                                        </p:tav>
                                        <p:tav tm="100000">
                                          <p:val>
                                            <p:fltVal val="0"/>
                                          </p:val>
                                        </p:tav>
                                      </p:tavLst>
                                    </p:anim>
                                    <p:anim calcmode="lin" valueType="num">
                                      <p:cBhvr>
                                        <p:cTn id="168" dur="500"/>
                                        <p:tgtEl>
                                          <p:spTgt spid="80"/>
                                        </p:tgtEl>
                                        <p:attrNameLst>
                                          <p:attrName>ppt_h</p:attrName>
                                        </p:attrNameLst>
                                      </p:cBhvr>
                                      <p:tavLst>
                                        <p:tav tm="0">
                                          <p:val>
                                            <p:strVal val="ppt_h"/>
                                          </p:val>
                                        </p:tav>
                                        <p:tav tm="100000">
                                          <p:val>
                                            <p:fltVal val="0"/>
                                          </p:val>
                                        </p:tav>
                                      </p:tavLst>
                                    </p:anim>
                                    <p:animEffect transition="out" filter="fade">
                                      <p:cBhvr>
                                        <p:cTn id="169" dur="500"/>
                                        <p:tgtEl>
                                          <p:spTgt spid="80"/>
                                        </p:tgtEl>
                                      </p:cBhvr>
                                    </p:animEffect>
                                    <p:set>
                                      <p:cBhvr>
                                        <p:cTn id="170" dur="1" fill="hold">
                                          <p:stCondLst>
                                            <p:cond delay="499"/>
                                          </p:stCondLst>
                                        </p:cTn>
                                        <p:tgtEl>
                                          <p:spTgt spid="80"/>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171" restart="whenNotActive" fill="hold" evtFilter="cancelBubble" nodeType="interactiveSeq">
                <p:stCondLst>
                  <p:cond evt="onClick" delay="0">
                    <p:tgtEl>
                      <p:spTgt spid="48"/>
                    </p:tgtEl>
                  </p:cond>
                </p:stCondLst>
                <p:endSync evt="end" delay="0">
                  <p:rtn val="all"/>
                </p:endSync>
                <p:childTnLst>
                  <p:par>
                    <p:cTn id="172" fill="hold">
                      <p:stCondLst>
                        <p:cond delay="0"/>
                      </p:stCondLst>
                      <p:childTnLst>
                        <p:par>
                          <p:cTn id="173" fill="hold">
                            <p:stCondLst>
                              <p:cond delay="0"/>
                            </p:stCondLst>
                            <p:childTnLst>
                              <p:par>
                                <p:cTn id="174" presetID="22" presetClass="entr" presetSubtype="4" fill="hold" grpId="0" nodeType="clickEffect">
                                  <p:stCondLst>
                                    <p:cond delay="0"/>
                                  </p:stCondLst>
                                  <p:childTnLst>
                                    <p:set>
                                      <p:cBhvr>
                                        <p:cTn id="175" dur="1" fill="hold">
                                          <p:stCondLst>
                                            <p:cond delay="0"/>
                                          </p:stCondLst>
                                        </p:cTn>
                                        <p:tgtEl>
                                          <p:spTgt spid="82"/>
                                        </p:tgtEl>
                                        <p:attrNameLst>
                                          <p:attrName>style.visibility</p:attrName>
                                        </p:attrNameLst>
                                      </p:cBhvr>
                                      <p:to>
                                        <p:strVal val="visible"/>
                                      </p:to>
                                    </p:set>
                                    <p:animEffect transition="in" filter="wipe(down)">
                                      <p:cBhvr>
                                        <p:cTn id="176" dur="500"/>
                                        <p:tgtEl>
                                          <p:spTgt spid="82"/>
                                        </p:tgtEl>
                                      </p:cBhvr>
                                    </p:animEffect>
                                  </p:childTnLst>
                                </p:cTn>
                              </p:par>
                            </p:childTnLst>
                          </p:cTn>
                        </p:par>
                      </p:childTnLst>
                    </p:cTn>
                  </p:par>
                  <p:par>
                    <p:cTn id="177" fill="hold">
                      <p:stCondLst>
                        <p:cond delay="indefinite"/>
                      </p:stCondLst>
                      <p:childTnLst>
                        <p:par>
                          <p:cTn id="178" fill="hold">
                            <p:stCondLst>
                              <p:cond delay="0"/>
                            </p:stCondLst>
                            <p:childTnLst>
                              <p:par>
                                <p:cTn id="179" presetID="53" presetClass="exit" presetSubtype="32" fill="hold" grpId="1" nodeType="clickEffect">
                                  <p:stCondLst>
                                    <p:cond delay="0"/>
                                  </p:stCondLst>
                                  <p:childTnLst>
                                    <p:anim calcmode="lin" valueType="num">
                                      <p:cBhvr>
                                        <p:cTn id="180" dur="500"/>
                                        <p:tgtEl>
                                          <p:spTgt spid="82"/>
                                        </p:tgtEl>
                                        <p:attrNameLst>
                                          <p:attrName>ppt_w</p:attrName>
                                        </p:attrNameLst>
                                      </p:cBhvr>
                                      <p:tavLst>
                                        <p:tav tm="0">
                                          <p:val>
                                            <p:strVal val="ppt_w"/>
                                          </p:val>
                                        </p:tav>
                                        <p:tav tm="100000">
                                          <p:val>
                                            <p:fltVal val="0"/>
                                          </p:val>
                                        </p:tav>
                                      </p:tavLst>
                                    </p:anim>
                                    <p:anim calcmode="lin" valueType="num">
                                      <p:cBhvr>
                                        <p:cTn id="181" dur="500"/>
                                        <p:tgtEl>
                                          <p:spTgt spid="82"/>
                                        </p:tgtEl>
                                        <p:attrNameLst>
                                          <p:attrName>ppt_h</p:attrName>
                                        </p:attrNameLst>
                                      </p:cBhvr>
                                      <p:tavLst>
                                        <p:tav tm="0">
                                          <p:val>
                                            <p:strVal val="ppt_h"/>
                                          </p:val>
                                        </p:tav>
                                        <p:tav tm="100000">
                                          <p:val>
                                            <p:fltVal val="0"/>
                                          </p:val>
                                        </p:tav>
                                      </p:tavLst>
                                    </p:anim>
                                    <p:animEffect transition="out" filter="fade">
                                      <p:cBhvr>
                                        <p:cTn id="182" dur="500"/>
                                        <p:tgtEl>
                                          <p:spTgt spid="82"/>
                                        </p:tgtEl>
                                      </p:cBhvr>
                                    </p:animEffect>
                                    <p:set>
                                      <p:cBhvr>
                                        <p:cTn id="183" dur="1" fill="hold">
                                          <p:stCondLst>
                                            <p:cond delay="499"/>
                                          </p:stCondLst>
                                        </p:cTn>
                                        <p:tgtEl>
                                          <p:spTgt spid="82"/>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184" restart="whenNotActive" fill="hold" evtFilter="cancelBubble" nodeType="interactiveSeq">
                <p:stCondLst>
                  <p:cond evt="onClick" delay="0">
                    <p:tgtEl>
                      <p:spTgt spid="49"/>
                    </p:tgtEl>
                  </p:cond>
                </p:stCondLst>
                <p:endSync evt="end" delay="0">
                  <p:rtn val="all"/>
                </p:endSync>
                <p:childTnLst>
                  <p:par>
                    <p:cTn id="185" fill="hold">
                      <p:stCondLst>
                        <p:cond delay="0"/>
                      </p:stCondLst>
                      <p:childTnLst>
                        <p:par>
                          <p:cTn id="186" fill="hold">
                            <p:stCondLst>
                              <p:cond delay="0"/>
                            </p:stCondLst>
                            <p:childTnLst>
                              <p:par>
                                <p:cTn id="187" presetID="22" presetClass="entr" presetSubtype="4" fill="hold" grpId="0" nodeType="clickEffect">
                                  <p:stCondLst>
                                    <p:cond delay="0"/>
                                  </p:stCondLst>
                                  <p:childTnLst>
                                    <p:set>
                                      <p:cBhvr>
                                        <p:cTn id="188" dur="1" fill="hold">
                                          <p:stCondLst>
                                            <p:cond delay="0"/>
                                          </p:stCondLst>
                                        </p:cTn>
                                        <p:tgtEl>
                                          <p:spTgt spid="84"/>
                                        </p:tgtEl>
                                        <p:attrNameLst>
                                          <p:attrName>style.visibility</p:attrName>
                                        </p:attrNameLst>
                                      </p:cBhvr>
                                      <p:to>
                                        <p:strVal val="visible"/>
                                      </p:to>
                                    </p:set>
                                    <p:animEffect transition="in" filter="wipe(down)">
                                      <p:cBhvr>
                                        <p:cTn id="189" dur="500"/>
                                        <p:tgtEl>
                                          <p:spTgt spid="84"/>
                                        </p:tgtEl>
                                      </p:cBhvr>
                                    </p:animEffect>
                                  </p:childTnLst>
                                </p:cTn>
                              </p:par>
                            </p:childTnLst>
                          </p:cTn>
                        </p:par>
                      </p:childTnLst>
                    </p:cTn>
                  </p:par>
                  <p:par>
                    <p:cTn id="190" fill="hold">
                      <p:stCondLst>
                        <p:cond delay="indefinite"/>
                      </p:stCondLst>
                      <p:childTnLst>
                        <p:par>
                          <p:cTn id="191" fill="hold">
                            <p:stCondLst>
                              <p:cond delay="0"/>
                            </p:stCondLst>
                            <p:childTnLst>
                              <p:par>
                                <p:cTn id="192" presetID="53" presetClass="exit" presetSubtype="32" fill="hold" grpId="1" nodeType="clickEffect">
                                  <p:stCondLst>
                                    <p:cond delay="0"/>
                                  </p:stCondLst>
                                  <p:childTnLst>
                                    <p:anim calcmode="lin" valueType="num">
                                      <p:cBhvr>
                                        <p:cTn id="193" dur="500"/>
                                        <p:tgtEl>
                                          <p:spTgt spid="84"/>
                                        </p:tgtEl>
                                        <p:attrNameLst>
                                          <p:attrName>ppt_w</p:attrName>
                                        </p:attrNameLst>
                                      </p:cBhvr>
                                      <p:tavLst>
                                        <p:tav tm="0">
                                          <p:val>
                                            <p:strVal val="ppt_w"/>
                                          </p:val>
                                        </p:tav>
                                        <p:tav tm="100000">
                                          <p:val>
                                            <p:fltVal val="0"/>
                                          </p:val>
                                        </p:tav>
                                      </p:tavLst>
                                    </p:anim>
                                    <p:anim calcmode="lin" valueType="num">
                                      <p:cBhvr>
                                        <p:cTn id="194" dur="500"/>
                                        <p:tgtEl>
                                          <p:spTgt spid="84"/>
                                        </p:tgtEl>
                                        <p:attrNameLst>
                                          <p:attrName>ppt_h</p:attrName>
                                        </p:attrNameLst>
                                      </p:cBhvr>
                                      <p:tavLst>
                                        <p:tav tm="0">
                                          <p:val>
                                            <p:strVal val="ppt_h"/>
                                          </p:val>
                                        </p:tav>
                                        <p:tav tm="100000">
                                          <p:val>
                                            <p:fltVal val="0"/>
                                          </p:val>
                                        </p:tav>
                                      </p:tavLst>
                                    </p:anim>
                                    <p:animEffect transition="out" filter="fade">
                                      <p:cBhvr>
                                        <p:cTn id="195" dur="500"/>
                                        <p:tgtEl>
                                          <p:spTgt spid="84"/>
                                        </p:tgtEl>
                                      </p:cBhvr>
                                    </p:animEffect>
                                    <p:set>
                                      <p:cBhvr>
                                        <p:cTn id="196" dur="1" fill="hold">
                                          <p:stCondLst>
                                            <p:cond delay="499"/>
                                          </p:stCondLst>
                                        </p:cTn>
                                        <p:tgtEl>
                                          <p:spTgt spid="84"/>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197" restart="whenNotActive" fill="hold" evtFilter="cancelBubble" nodeType="interactiveSeq">
                <p:stCondLst>
                  <p:cond evt="onClick" delay="0">
                    <p:tgtEl>
                      <p:spTgt spid="50"/>
                    </p:tgtEl>
                  </p:cond>
                </p:stCondLst>
                <p:endSync evt="end" delay="0">
                  <p:rtn val="all"/>
                </p:endSync>
                <p:childTnLst>
                  <p:par>
                    <p:cTn id="198" fill="hold">
                      <p:stCondLst>
                        <p:cond delay="0"/>
                      </p:stCondLst>
                      <p:childTnLst>
                        <p:par>
                          <p:cTn id="199" fill="hold">
                            <p:stCondLst>
                              <p:cond delay="0"/>
                            </p:stCondLst>
                            <p:childTnLst>
                              <p:par>
                                <p:cTn id="200" presetID="22" presetClass="entr" presetSubtype="4" fill="hold" grpId="0" nodeType="clickEffect">
                                  <p:stCondLst>
                                    <p:cond delay="0"/>
                                  </p:stCondLst>
                                  <p:childTnLst>
                                    <p:set>
                                      <p:cBhvr>
                                        <p:cTn id="201" dur="1" fill="hold">
                                          <p:stCondLst>
                                            <p:cond delay="0"/>
                                          </p:stCondLst>
                                        </p:cTn>
                                        <p:tgtEl>
                                          <p:spTgt spid="86"/>
                                        </p:tgtEl>
                                        <p:attrNameLst>
                                          <p:attrName>style.visibility</p:attrName>
                                        </p:attrNameLst>
                                      </p:cBhvr>
                                      <p:to>
                                        <p:strVal val="visible"/>
                                      </p:to>
                                    </p:set>
                                    <p:animEffect transition="in" filter="wipe(down)">
                                      <p:cBhvr>
                                        <p:cTn id="202" dur="500"/>
                                        <p:tgtEl>
                                          <p:spTgt spid="86"/>
                                        </p:tgtEl>
                                      </p:cBhvr>
                                    </p:animEffect>
                                  </p:childTnLst>
                                </p:cTn>
                              </p:par>
                            </p:childTnLst>
                          </p:cTn>
                        </p:par>
                      </p:childTnLst>
                    </p:cTn>
                  </p:par>
                  <p:par>
                    <p:cTn id="203" fill="hold">
                      <p:stCondLst>
                        <p:cond delay="indefinite"/>
                      </p:stCondLst>
                      <p:childTnLst>
                        <p:par>
                          <p:cTn id="204" fill="hold">
                            <p:stCondLst>
                              <p:cond delay="0"/>
                            </p:stCondLst>
                            <p:childTnLst>
                              <p:par>
                                <p:cTn id="205" presetID="53" presetClass="exit" presetSubtype="32" fill="hold" grpId="1" nodeType="clickEffect">
                                  <p:stCondLst>
                                    <p:cond delay="0"/>
                                  </p:stCondLst>
                                  <p:childTnLst>
                                    <p:anim calcmode="lin" valueType="num">
                                      <p:cBhvr>
                                        <p:cTn id="206" dur="500"/>
                                        <p:tgtEl>
                                          <p:spTgt spid="86"/>
                                        </p:tgtEl>
                                        <p:attrNameLst>
                                          <p:attrName>ppt_w</p:attrName>
                                        </p:attrNameLst>
                                      </p:cBhvr>
                                      <p:tavLst>
                                        <p:tav tm="0">
                                          <p:val>
                                            <p:strVal val="ppt_w"/>
                                          </p:val>
                                        </p:tav>
                                        <p:tav tm="100000">
                                          <p:val>
                                            <p:fltVal val="0"/>
                                          </p:val>
                                        </p:tav>
                                      </p:tavLst>
                                    </p:anim>
                                    <p:anim calcmode="lin" valueType="num">
                                      <p:cBhvr>
                                        <p:cTn id="207" dur="500"/>
                                        <p:tgtEl>
                                          <p:spTgt spid="86"/>
                                        </p:tgtEl>
                                        <p:attrNameLst>
                                          <p:attrName>ppt_h</p:attrName>
                                        </p:attrNameLst>
                                      </p:cBhvr>
                                      <p:tavLst>
                                        <p:tav tm="0">
                                          <p:val>
                                            <p:strVal val="ppt_h"/>
                                          </p:val>
                                        </p:tav>
                                        <p:tav tm="100000">
                                          <p:val>
                                            <p:fltVal val="0"/>
                                          </p:val>
                                        </p:tav>
                                      </p:tavLst>
                                    </p:anim>
                                    <p:animEffect transition="out" filter="fade">
                                      <p:cBhvr>
                                        <p:cTn id="208" dur="500"/>
                                        <p:tgtEl>
                                          <p:spTgt spid="86"/>
                                        </p:tgtEl>
                                      </p:cBhvr>
                                    </p:animEffect>
                                    <p:set>
                                      <p:cBhvr>
                                        <p:cTn id="209" dur="1" fill="hold">
                                          <p:stCondLst>
                                            <p:cond delay="499"/>
                                          </p:stCondLst>
                                        </p:cTn>
                                        <p:tgtEl>
                                          <p:spTgt spid="86"/>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210" restart="whenNotActive" fill="hold" evtFilter="cancelBubble" nodeType="interactiveSeq">
                <p:stCondLst>
                  <p:cond evt="onClick" delay="0">
                    <p:tgtEl>
                      <p:spTgt spid="15"/>
                    </p:tgtEl>
                  </p:cond>
                </p:stCondLst>
                <p:endSync evt="end" delay="0">
                  <p:rtn val="all"/>
                </p:endSync>
                <p:childTnLst>
                  <p:par>
                    <p:cTn id="211" fill="hold">
                      <p:stCondLst>
                        <p:cond delay="0"/>
                      </p:stCondLst>
                      <p:childTnLst>
                        <p:par>
                          <p:cTn id="212" fill="hold">
                            <p:stCondLst>
                              <p:cond delay="0"/>
                            </p:stCondLst>
                            <p:childTnLst>
                              <p:par>
                                <p:cTn id="213" presetID="22" presetClass="entr" presetSubtype="4" fill="hold" grpId="0" nodeType="clickEffect">
                                  <p:stCondLst>
                                    <p:cond delay="0"/>
                                  </p:stCondLst>
                                  <p:childTnLst>
                                    <p:set>
                                      <p:cBhvr>
                                        <p:cTn id="214" dur="1" fill="hold">
                                          <p:stCondLst>
                                            <p:cond delay="0"/>
                                          </p:stCondLst>
                                        </p:cTn>
                                        <p:tgtEl>
                                          <p:spTgt spid="9"/>
                                        </p:tgtEl>
                                        <p:attrNameLst>
                                          <p:attrName>style.visibility</p:attrName>
                                        </p:attrNameLst>
                                      </p:cBhvr>
                                      <p:to>
                                        <p:strVal val="visible"/>
                                      </p:to>
                                    </p:set>
                                    <p:animEffect transition="in" filter="wipe(down)">
                                      <p:cBhvr>
                                        <p:cTn id="215" dur="500"/>
                                        <p:tgtEl>
                                          <p:spTgt spid="9"/>
                                        </p:tgtEl>
                                      </p:cBhvr>
                                    </p:animEffect>
                                  </p:childTnLst>
                                </p:cTn>
                              </p:par>
                            </p:childTnLst>
                          </p:cTn>
                        </p:par>
                      </p:childTnLst>
                    </p:cTn>
                  </p:par>
                  <p:par>
                    <p:cTn id="216" fill="hold">
                      <p:stCondLst>
                        <p:cond delay="indefinite"/>
                      </p:stCondLst>
                      <p:childTnLst>
                        <p:par>
                          <p:cTn id="217" fill="hold">
                            <p:stCondLst>
                              <p:cond delay="0"/>
                            </p:stCondLst>
                            <p:childTnLst>
                              <p:par>
                                <p:cTn id="218" presetID="53" presetClass="exit" presetSubtype="32" fill="hold" nodeType="clickEffect">
                                  <p:stCondLst>
                                    <p:cond delay="0"/>
                                  </p:stCondLst>
                                  <p:childTnLst>
                                    <p:anim calcmode="lin" valueType="num">
                                      <p:cBhvr>
                                        <p:cTn id="219" dur="500"/>
                                        <p:tgtEl>
                                          <p:spTgt spid="9"/>
                                        </p:tgtEl>
                                        <p:attrNameLst>
                                          <p:attrName>ppt_w</p:attrName>
                                        </p:attrNameLst>
                                      </p:cBhvr>
                                      <p:tavLst>
                                        <p:tav tm="0">
                                          <p:val>
                                            <p:strVal val="ppt_w"/>
                                          </p:val>
                                        </p:tav>
                                        <p:tav tm="100000">
                                          <p:val>
                                            <p:fltVal val="0"/>
                                          </p:val>
                                        </p:tav>
                                      </p:tavLst>
                                    </p:anim>
                                    <p:anim calcmode="lin" valueType="num">
                                      <p:cBhvr>
                                        <p:cTn id="220" dur="500"/>
                                        <p:tgtEl>
                                          <p:spTgt spid="9"/>
                                        </p:tgtEl>
                                        <p:attrNameLst>
                                          <p:attrName>ppt_h</p:attrName>
                                        </p:attrNameLst>
                                      </p:cBhvr>
                                      <p:tavLst>
                                        <p:tav tm="0">
                                          <p:val>
                                            <p:strVal val="ppt_h"/>
                                          </p:val>
                                        </p:tav>
                                        <p:tav tm="100000">
                                          <p:val>
                                            <p:fltVal val="0"/>
                                          </p:val>
                                        </p:tav>
                                      </p:tavLst>
                                    </p:anim>
                                    <p:animEffect transition="out" filter="fade">
                                      <p:cBhvr>
                                        <p:cTn id="221" dur="500"/>
                                        <p:tgtEl>
                                          <p:spTgt spid="9"/>
                                        </p:tgtEl>
                                      </p:cBhvr>
                                    </p:animEffect>
                                    <p:set>
                                      <p:cBhvr>
                                        <p:cTn id="222"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23" restart="whenNotActive" fill="hold" evtFilter="cancelBubble" nodeType="interactiveSeq">
                <p:stCondLst>
                  <p:cond evt="onClick" delay="0">
                    <p:tgtEl>
                      <p:spTgt spid="21"/>
                    </p:tgtEl>
                  </p:cond>
                </p:stCondLst>
                <p:endSync evt="end" delay="0">
                  <p:rtn val="all"/>
                </p:endSync>
                <p:childTnLst>
                  <p:par>
                    <p:cTn id="224" fill="hold">
                      <p:stCondLst>
                        <p:cond delay="0"/>
                      </p:stCondLst>
                      <p:childTnLst>
                        <p:par>
                          <p:cTn id="225" fill="hold">
                            <p:stCondLst>
                              <p:cond delay="0"/>
                            </p:stCondLst>
                            <p:childTnLst>
                              <p:par>
                                <p:cTn id="226" presetID="22" presetClass="entr" presetSubtype="4" fill="hold" nodeType="clickEffect">
                                  <p:stCondLst>
                                    <p:cond delay="0"/>
                                  </p:stCondLst>
                                  <p:childTnLst>
                                    <p:set>
                                      <p:cBhvr>
                                        <p:cTn id="227" dur="1" fill="hold">
                                          <p:stCondLst>
                                            <p:cond delay="0"/>
                                          </p:stCondLst>
                                        </p:cTn>
                                        <p:tgtEl>
                                          <p:spTgt spid="16"/>
                                        </p:tgtEl>
                                        <p:attrNameLst>
                                          <p:attrName>style.visibility</p:attrName>
                                        </p:attrNameLst>
                                      </p:cBhvr>
                                      <p:to>
                                        <p:strVal val="visible"/>
                                      </p:to>
                                    </p:set>
                                    <p:animEffect transition="in" filter="wipe(down)">
                                      <p:cBhvr>
                                        <p:cTn id="228" dur="500"/>
                                        <p:tgtEl>
                                          <p:spTgt spid="16"/>
                                        </p:tgtEl>
                                      </p:cBhvr>
                                    </p:animEffect>
                                  </p:childTnLst>
                                </p:cTn>
                              </p:par>
                            </p:childTnLst>
                          </p:cTn>
                        </p:par>
                      </p:childTnLst>
                    </p:cTn>
                  </p:par>
                  <p:par>
                    <p:cTn id="229" fill="hold">
                      <p:stCondLst>
                        <p:cond delay="indefinite"/>
                      </p:stCondLst>
                      <p:childTnLst>
                        <p:par>
                          <p:cTn id="230" fill="hold">
                            <p:stCondLst>
                              <p:cond delay="0"/>
                            </p:stCondLst>
                            <p:childTnLst>
                              <p:par>
                                <p:cTn id="231" presetID="53" presetClass="exit" presetSubtype="32" fill="hold" nodeType="clickEffect">
                                  <p:stCondLst>
                                    <p:cond delay="0"/>
                                  </p:stCondLst>
                                  <p:childTnLst>
                                    <p:anim calcmode="lin" valueType="num">
                                      <p:cBhvr>
                                        <p:cTn id="232" dur="500"/>
                                        <p:tgtEl>
                                          <p:spTgt spid="16"/>
                                        </p:tgtEl>
                                        <p:attrNameLst>
                                          <p:attrName>ppt_w</p:attrName>
                                        </p:attrNameLst>
                                      </p:cBhvr>
                                      <p:tavLst>
                                        <p:tav tm="0">
                                          <p:val>
                                            <p:strVal val="ppt_w"/>
                                          </p:val>
                                        </p:tav>
                                        <p:tav tm="100000">
                                          <p:val>
                                            <p:fltVal val="0"/>
                                          </p:val>
                                        </p:tav>
                                      </p:tavLst>
                                    </p:anim>
                                    <p:anim calcmode="lin" valueType="num">
                                      <p:cBhvr>
                                        <p:cTn id="233" dur="500"/>
                                        <p:tgtEl>
                                          <p:spTgt spid="16"/>
                                        </p:tgtEl>
                                        <p:attrNameLst>
                                          <p:attrName>ppt_h</p:attrName>
                                        </p:attrNameLst>
                                      </p:cBhvr>
                                      <p:tavLst>
                                        <p:tav tm="0">
                                          <p:val>
                                            <p:strVal val="ppt_h"/>
                                          </p:val>
                                        </p:tav>
                                        <p:tav tm="100000">
                                          <p:val>
                                            <p:fltVal val="0"/>
                                          </p:val>
                                        </p:tav>
                                      </p:tavLst>
                                    </p:anim>
                                    <p:animEffect transition="out" filter="fade">
                                      <p:cBhvr>
                                        <p:cTn id="234" dur="500"/>
                                        <p:tgtEl>
                                          <p:spTgt spid="16"/>
                                        </p:tgtEl>
                                      </p:cBhvr>
                                    </p:animEffect>
                                    <p:set>
                                      <p:cBhvr>
                                        <p:cTn id="235"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52" grpId="0"/>
      <p:bldP spid="52" grpId="1"/>
      <p:bldP spid="58" grpId="0"/>
      <p:bldP spid="58" grpId="1"/>
      <p:bldP spid="60" grpId="0"/>
      <p:bldP spid="60" grpId="1"/>
      <p:bldP spid="62" grpId="0"/>
      <p:bldP spid="62" grpId="1"/>
      <p:bldP spid="64" grpId="0"/>
      <p:bldP spid="64" grpId="1"/>
      <p:bldP spid="66" grpId="0"/>
      <p:bldP spid="66" grpId="1"/>
      <p:bldP spid="68" grpId="0"/>
      <p:bldP spid="68" grpId="1"/>
      <p:bldP spid="70" grpId="0"/>
      <p:bldP spid="70" grpId="1"/>
      <p:bldP spid="72" grpId="0"/>
      <p:bldP spid="72" grpId="1"/>
      <p:bldP spid="74" grpId="0"/>
      <p:bldP spid="74" grpId="1"/>
      <p:bldP spid="76" grpId="0"/>
      <p:bldP spid="76" grpId="1"/>
      <p:bldP spid="78" grpId="0"/>
      <p:bldP spid="78" grpId="1"/>
      <p:bldP spid="80" grpId="0"/>
      <p:bldP spid="80" grpId="1"/>
      <p:bldP spid="82" grpId="0"/>
      <p:bldP spid="82" grpId="1"/>
      <p:bldP spid="84" grpId="0"/>
      <p:bldP spid="84" grpId="1"/>
      <p:bldP spid="86" grpId="0"/>
      <p:bldP spid="86" grpId="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68F90"/>
        </a:solidFill>
        <a:effectLst/>
      </p:bgPr>
    </p:bg>
    <p:spTree>
      <p:nvGrpSpPr>
        <p:cNvPr id="1" name=""/>
        <p:cNvGrpSpPr/>
        <p:nvPr/>
      </p:nvGrpSpPr>
      <p:grpSpPr>
        <a:xfrm>
          <a:off x="0" y="0"/>
          <a:ext cx="0" cy="0"/>
          <a:chOff x="0" y="0"/>
          <a:chExt cx="0" cy="0"/>
        </a:xfrm>
      </p:grpSpPr>
      <p:grpSp>
        <p:nvGrpSpPr>
          <p:cNvPr id="3" name="Group 3"/>
          <p:cNvGrpSpPr/>
          <p:nvPr/>
        </p:nvGrpSpPr>
        <p:grpSpPr>
          <a:xfrm>
            <a:off x="9618303" y="2927596"/>
            <a:ext cx="5388302" cy="5490494"/>
            <a:chOff x="125354" y="0"/>
            <a:chExt cx="7184404" cy="7320659"/>
          </a:xfrm>
        </p:grpSpPr>
        <p:grpSp>
          <p:nvGrpSpPr>
            <p:cNvPr id="4" name="Group 4"/>
            <p:cNvGrpSpPr/>
            <p:nvPr/>
          </p:nvGrpSpPr>
          <p:grpSpPr>
            <a:xfrm rot="125426">
              <a:off x="125354" y="316530"/>
              <a:ext cx="7184404" cy="7004129"/>
              <a:chOff x="0" y="0"/>
              <a:chExt cx="3665517" cy="3573540"/>
            </a:xfrm>
          </p:grpSpPr>
          <p:sp>
            <p:nvSpPr>
              <p:cNvPr id="5" name="Freeform 5"/>
              <p:cNvSpPr/>
              <p:nvPr/>
            </p:nvSpPr>
            <p:spPr>
              <a:xfrm>
                <a:off x="10160" y="16510"/>
                <a:ext cx="3642657" cy="3545600"/>
              </a:xfrm>
              <a:custGeom>
                <a:avLst/>
                <a:gdLst/>
                <a:ahLst/>
                <a:cxnLst/>
                <a:rect l="l" t="t" r="r" b="b"/>
                <a:pathLst>
                  <a:path w="3642657" h="3545600">
                    <a:moveTo>
                      <a:pt x="3642657" y="3545600"/>
                    </a:moveTo>
                    <a:lnTo>
                      <a:pt x="0" y="3537980"/>
                    </a:lnTo>
                    <a:lnTo>
                      <a:pt x="0" y="1242933"/>
                    </a:lnTo>
                    <a:lnTo>
                      <a:pt x="17780" y="19050"/>
                    </a:lnTo>
                    <a:lnTo>
                      <a:pt x="1814367" y="0"/>
                    </a:lnTo>
                    <a:lnTo>
                      <a:pt x="3623607" y="5080"/>
                    </a:lnTo>
                    <a:close/>
                  </a:path>
                </a:pathLst>
              </a:custGeom>
              <a:solidFill>
                <a:srgbClr val="FFFFFF"/>
              </a:solidFill>
            </p:spPr>
            <p:txBody>
              <a:bodyPr/>
              <a:lstStyle/>
              <a:p>
                <a:endParaRPr lang="en-US" dirty="0"/>
              </a:p>
            </p:txBody>
          </p:sp>
          <p:sp>
            <p:nvSpPr>
              <p:cNvPr id="6" name="Freeform 6"/>
              <p:cNvSpPr/>
              <p:nvPr/>
            </p:nvSpPr>
            <p:spPr>
              <a:xfrm>
                <a:off x="-3810" y="0"/>
                <a:ext cx="3671867" cy="3572270"/>
              </a:xfrm>
              <a:custGeom>
                <a:avLst/>
                <a:gdLst/>
                <a:ahLst/>
                <a:cxnLst/>
                <a:rect l="l" t="t" r="r" b="b"/>
                <a:pathLst>
                  <a:path w="3671867" h="3572270">
                    <a:moveTo>
                      <a:pt x="3637577" y="21590"/>
                    </a:moveTo>
                    <a:cubicBezTo>
                      <a:pt x="3638847" y="34290"/>
                      <a:pt x="3638847" y="44450"/>
                      <a:pt x="3640117" y="54610"/>
                    </a:cubicBezTo>
                    <a:cubicBezTo>
                      <a:pt x="3642656" y="117665"/>
                      <a:pt x="3643927" y="194887"/>
                      <a:pt x="3646467" y="269350"/>
                    </a:cubicBezTo>
                    <a:cubicBezTo>
                      <a:pt x="3646467" y="376909"/>
                      <a:pt x="3659167" y="2497749"/>
                      <a:pt x="3665517" y="2605308"/>
                    </a:cubicBezTo>
                    <a:cubicBezTo>
                      <a:pt x="3671867" y="2768025"/>
                      <a:pt x="3668056" y="2933501"/>
                      <a:pt x="3668056" y="3096218"/>
                    </a:cubicBezTo>
                    <a:cubicBezTo>
                      <a:pt x="3668056" y="3239630"/>
                      <a:pt x="3669327" y="3372010"/>
                      <a:pt x="3670597" y="3511310"/>
                    </a:cubicBezTo>
                    <a:cubicBezTo>
                      <a:pt x="3670597" y="3532900"/>
                      <a:pt x="3670597" y="3546870"/>
                      <a:pt x="3670597" y="3571000"/>
                    </a:cubicBezTo>
                    <a:cubicBezTo>
                      <a:pt x="3647737" y="3571000"/>
                      <a:pt x="3627417" y="3572270"/>
                      <a:pt x="3600748" y="3571000"/>
                    </a:cubicBezTo>
                    <a:cubicBezTo>
                      <a:pt x="3417298" y="3565920"/>
                      <a:pt x="3231025" y="3572270"/>
                      <a:pt x="3047575" y="3567190"/>
                    </a:cubicBezTo>
                    <a:cubicBezTo>
                      <a:pt x="2937505" y="3563380"/>
                      <a:pt x="2830257" y="3565920"/>
                      <a:pt x="2720187" y="3563380"/>
                    </a:cubicBezTo>
                    <a:cubicBezTo>
                      <a:pt x="2669385" y="3562110"/>
                      <a:pt x="2618584" y="3560840"/>
                      <a:pt x="2567782" y="3559570"/>
                    </a:cubicBezTo>
                    <a:cubicBezTo>
                      <a:pt x="2536737" y="3559570"/>
                      <a:pt x="2508514" y="3560840"/>
                      <a:pt x="2477468" y="3560840"/>
                    </a:cubicBezTo>
                    <a:cubicBezTo>
                      <a:pt x="2398444" y="3559570"/>
                      <a:pt x="2181126" y="3560840"/>
                      <a:pt x="2102101" y="3559570"/>
                    </a:cubicBezTo>
                    <a:cubicBezTo>
                      <a:pt x="2045655" y="3558300"/>
                      <a:pt x="916731" y="3567190"/>
                      <a:pt x="860284" y="3565920"/>
                    </a:cubicBezTo>
                    <a:cubicBezTo>
                      <a:pt x="846173" y="3565920"/>
                      <a:pt x="829239" y="3567190"/>
                      <a:pt x="815127" y="3567190"/>
                    </a:cubicBezTo>
                    <a:cubicBezTo>
                      <a:pt x="781260" y="3567190"/>
                      <a:pt x="750214" y="3568460"/>
                      <a:pt x="716346" y="3568460"/>
                    </a:cubicBezTo>
                    <a:cubicBezTo>
                      <a:pt x="631677" y="3568460"/>
                      <a:pt x="549830" y="3567190"/>
                      <a:pt x="465161" y="3565920"/>
                    </a:cubicBezTo>
                    <a:cubicBezTo>
                      <a:pt x="414359" y="3564650"/>
                      <a:pt x="363558" y="3563380"/>
                      <a:pt x="315578" y="3562110"/>
                    </a:cubicBezTo>
                    <a:cubicBezTo>
                      <a:pt x="225264" y="3560840"/>
                      <a:pt x="134950" y="3559570"/>
                      <a:pt x="48260" y="3559570"/>
                    </a:cubicBezTo>
                    <a:cubicBezTo>
                      <a:pt x="38100" y="3559570"/>
                      <a:pt x="29210" y="3559570"/>
                      <a:pt x="19050" y="3558300"/>
                    </a:cubicBezTo>
                    <a:cubicBezTo>
                      <a:pt x="10160" y="3557030"/>
                      <a:pt x="5080" y="3550680"/>
                      <a:pt x="7620" y="3541790"/>
                    </a:cubicBezTo>
                    <a:cubicBezTo>
                      <a:pt x="16510" y="3509906"/>
                      <a:pt x="12700" y="3440958"/>
                      <a:pt x="11430" y="3369252"/>
                    </a:cubicBezTo>
                    <a:cubicBezTo>
                      <a:pt x="10160" y="3223082"/>
                      <a:pt x="6350" y="3079670"/>
                      <a:pt x="7620" y="2933501"/>
                    </a:cubicBezTo>
                    <a:cubicBezTo>
                      <a:pt x="5080" y="2751478"/>
                      <a:pt x="0" y="498257"/>
                      <a:pt x="7620" y="313477"/>
                    </a:cubicBezTo>
                    <a:cubicBezTo>
                      <a:pt x="8890" y="277624"/>
                      <a:pt x="7620" y="239013"/>
                      <a:pt x="8890" y="203160"/>
                    </a:cubicBezTo>
                    <a:cubicBezTo>
                      <a:pt x="10160" y="145244"/>
                      <a:pt x="12700" y="81812"/>
                      <a:pt x="13970" y="44450"/>
                    </a:cubicBezTo>
                    <a:cubicBezTo>
                      <a:pt x="13970" y="41910"/>
                      <a:pt x="15240" y="39370"/>
                      <a:pt x="16510" y="38100"/>
                    </a:cubicBezTo>
                    <a:cubicBezTo>
                      <a:pt x="38100" y="35560"/>
                      <a:pt x="64393" y="30480"/>
                      <a:pt x="109550" y="29210"/>
                    </a:cubicBezTo>
                    <a:cubicBezTo>
                      <a:pt x="185752" y="25400"/>
                      <a:pt x="261954" y="22860"/>
                      <a:pt x="340979" y="20320"/>
                    </a:cubicBezTo>
                    <a:cubicBezTo>
                      <a:pt x="394603" y="17780"/>
                      <a:pt x="448227" y="16510"/>
                      <a:pt x="499029" y="13970"/>
                    </a:cubicBezTo>
                    <a:cubicBezTo>
                      <a:pt x="549830" y="11430"/>
                      <a:pt x="603454" y="8890"/>
                      <a:pt x="654256" y="8890"/>
                    </a:cubicBezTo>
                    <a:cubicBezTo>
                      <a:pt x="710702" y="7620"/>
                      <a:pt x="767148" y="10160"/>
                      <a:pt x="823594" y="8890"/>
                    </a:cubicBezTo>
                    <a:cubicBezTo>
                      <a:pt x="894152" y="8890"/>
                      <a:pt x="2172659" y="6350"/>
                      <a:pt x="2243217" y="5080"/>
                    </a:cubicBezTo>
                    <a:cubicBezTo>
                      <a:pt x="2310952" y="3810"/>
                      <a:pt x="2378688" y="2540"/>
                      <a:pt x="2449245" y="2540"/>
                    </a:cubicBezTo>
                    <a:cubicBezTo>
                      <a:pt x="2564960" y="1270"/>
                      <a:pt x="2677852" y="0"/>
                      <a:pt x="2793567" y="0"/>
                    </a:cubicBezTo>
                    <a:cubicBezTo>
                      <a:pt x="2841546" y="0"/>
                      <a:pt x="2892348" y="2540"/>
                      <a:pt x="2940327" y="2540"/>
                    </a:cubicBezTo>
                    <a:cubicBezTo>
                      <a:pt x="3072976" y="3810"/>
                      <a:pt x="3208447" y="5080"/>
                      <a:pt x="3341095" y="7620"/>
                    </a:cubicBezTo>
                    <a:cubicBezTo>
                      <a:pt x="3411653" y="8890"/>
                      <a:pt x="3482211" y="12700"/>
                      <a:pt x="3552769" y="16510"/>
                    </a:cubicBezTo>
                    <a:cubicBezTo>
                      <a:pt x="3569702" y="16510"/>
                      <a:pt x="3586637" y="16510"/>
                      <a:pt x="3600748" y="16510"/>
                    </a:cubicBezTo>
                    <a:cubicBezTo>
                      <a:pt x="3618527" y="17780"/>
                      <a:pt x="3627417" y="20320"/>
                      <a:pt x="3637577" y="21590"/>
                    </a:cubicBezTo>
                    <a:close/>
                    <a:moveTo>
                      <a:pt x="3647737" y="3554490"/>
                    </a:moveTo>
                    <a:cubicBezTo>
                      <a:pt x="3649007" y="3537980"/>
                      <a:pt x="3650277" y="3525280"/>
                      <a:pt x="3650277" y="3512580"/>
                    </a:cubicBezTo>
                    <a:cubicBezTo>
                      <a:pt x="3649007" y="3358220"/>
                      <a:pt x="3647737" y="3212051"/>
                      <a:pt x="3647737" y="3054849"/>
                    </a:cubicBezTo>
                    <a:cubicBezTo>
                      <a:pt x="3647737" y="2983143"/>
                      <a:pt x="3650277" y="2911437"/>
                      <a:pt x="3649007" y="2839731"/>
                    </a:cubicBezTo>
                    <a:cubicBezTo>
                      <a:pt x="3649007" y="2773541"/>
                      <a:pt x="3647737" y="2704593"/>
                      <a:pt x="3646467" y="2638403"/>
                    </a:cubicBezTo>
                    <a:cubicBezTo>
                      <a:pt x="3641387" y="2536360"/>
                      <a:pt x="3629957" y="423794"/>
                      <a:pt x="3629957" y="321751"/>
                    </a:cubicBezTo>
                    <a:cubicBezTo>
                      <a:pt x="3627417" y="236255"/>
                      <a:pt x="3624877" y="148002"/>
                      <a:pt x="3622337" y="63500"/>
                    </a:cubicBezTo>
                    <a:cubicBezTo>
                      <a:pt x="3621067" y="44450"/>
                      <a:pt x="3619797" y="43180"/>
                      <a:pt x="3592281" y="41910"/>
                    </a:cubicBezTo>
                    <a:cubicBezTo>
                      <a:pt x="3583814" y="41910"/>
                      <a:pt x="3578170" y="41910"/>
                      <a:pt x="3569702" y="40640"/>
                    </a:cubicBezTo>
                    <a:cubicBezTo>
                      <a:pt x="3499145" y="36830"/>
                      <a:pt x="3425765" y="31750"/>
                      <a:pt x="3355207" y="30480"/>
                    </a:cubicBezTo>
                    <a:cubicBezTo>
                      <a:pt x="3183046" y="26670"/>
                      <a:pt x="3008063" y="25400"/>
                      <a:pt x="2835902" y="22860"/>
                    </a:cubicBezTo>
                    <a:cubicBezTo>
                      <a:pt x="2810501" y="22860"/>
                      <a:pt x="2782278" y="22860"/>
                      <a:pt x="2756877" y="22860"/>
                    </a:cubicBezTo>
                    <a:cubicBezTo>
                      <a:pt x="2714543" y="22860"/>
                      <a:pt x="2672208" y="22860"/>
                      <a:pt x="2632695" y="22860"/>
                    </a:cubicBezTo>
                    <a:cubicBezTo>
                      <a:pt x="2542382" y="22860"/>
                      <a:pt x="2452068" y="22860"/>
                      <a:pt x="2364576" y="24130"/>
                    </a:cubicBezTo>
                    <a:cubicBezTo>
                      <a:pt x="2288373" y="25400"/>
                      <a:pt x="1004222" y="29210"/>
                      <a:pt x="928020" y="29210"/>
                    </a:cubicBezTo>
                    <a:cubicBezTo>
                      <a:pt x="803838" y="29210"/>
                      <a:pt x="679656" y="26670"/>
                      <a:pt x="555475" y="33020"/>
                    </a:cubicBezTo>
                    <a:cubicBezTo>
                      <a:pt x="490562" y="36830"/>
                      <a:pt x="428471" y="36830"/>
                      <a:pt x="366380" y="38100"/>
                    </a:cubicBezTo>
                    <a:cubicBezTo>
                      <a:pt x="259132" y="41910"/>
                      <a:pt x="151884" y="45720"/>
                      <a:pt x="49530" y="50800"/>
                    </a:cubicBezTo>
                    <a:cubicBezTo>
                      <a:pt x="36830" y="50800"/>
                      <a:pt x="34290" y="53340"/>
                      <a:pt x="33020" y="73538"/>
                    </a:cubicBezTo>
                    <a:cubicBezTo>
                      <a:pt x="31750" y="123181"/>
                      <a:pt x="31750" y="172823"/>
                      <a:pt x="30480" y="222466"/>
                    </a:cubicBezTo>
                    <a:cubicBezTo>
                      <a:pt x="29210" y="305203"/>
                      <a:pt x="26670" y="385183"/>
                      <a:pt x="25400" y="467921"/>
                    </a:cubicBezTo>
                    <a:cubicBezTo>
                      <a:pt x="20320" y="556174"/>
                      <a:pt x="26670" y="2712867"/>
                      <a:pt x="29210" y="2801120"/>
                    </a:cubicBezTo>
                    <a:cubicBezTo>
                      <a:pt x="29210" y="2894890"/>
                      <a:pt x="29210" y="2991417"/>
                      <a:pt x="30480" y="3085186"/>
                    </a:cubicBezTo>
                    <a:cubicBezTo>
                      <a:pt x="30480" y="3154134"/>
                      <a:pt x="33020" y="3223082"/>
                      <a:pt x="33020" y="3292030"/>
                    </a:cubicBezTo>
                    <a:cubicBezTo>
                      <a:pt x="33020" y="3366494"/>
                      <a:pt x="33020" y="3440958"/>
                      <a:pt x="31750" y="3512580"/>
                    </a:cubicBezTo>
                    <a:cubicBezTo>
                      <a:pt x="31750" y="3516390"/>
                      <a:pt x="31750" y="3518930"/>
                      <a:pt x="31750" y="3522740"/>
                    </a:cubicBezTo>
                    <a:cubicBezTo>
                      <a:pt x="31750" y="3532900"/>
                      <a:pt x="35560" y="3536710"/>
                      <a:pt x="44450" y="3536710"/>
                    </a:cubicBezTo>
                    <a:cubicBezTo>
                      <a:pt x="70037" y="3536710"/>
                      <a:pt x="109550" y="3537980"/>
                      <a:pt x="146240" y="3537980"/>
                    </a:cubicBezTo>
                    <a:cubicBezTo>
                      <a:pt x="199864" y="3537980"/>
                      <a:pt x="256310" y="3535440"/>
                      <a:pt x="309934" y="3537980"/>
                    </a:cubicBezTo>
                    <a:cubicBezTo>
                      <a:pt x="397425" y="3541790"/>
                      <a:pt x="484917" y="3544330"/>
                      <a:pt x="572409" y="3543060"/>
                    </a:cubicBezTo>
                    <a:cubicBezTo>
                      <a:pt x="628855" y="3541790"/>
                      <a:pt x="682479" y="3544330"/>
                      <a:pt x="738925" y="3544330"/>
                    </a:cubicBezTo>
                    <a:cubicBezTo>
                      <a:pt x="820772" y="3544330"/>
                      <a:pt x="902619" y="3543060"/>
                      <a:pt x="984466" y="3544330"/>
                    </a:cubicBezTo>
                    <a:cubicBezTo>
                      <a:pt x="1105825" y="3545600"/>
                      <a:pt x="2437956" y="3535440"/>
                      <a:pt x="2562138" y="3537980"/>
                    </a:cubicBezTo>
                    <a:cubicBezTo>
                      <a:pt x="2615762" y="3539250"/>
                      <a:pt x="2669385" y="3540520"/>
                      <a:pt x="2720187" y="3540520"/>
                    </a:cubicBezTo>
                    <a:cubicBezTo>
                      <a:pt x="2813323" y="3543060"/>
                      <a:pt x="2903637" y="3539250"/>
                      <a:pt x="2996774" y="3543060"/>
                    </a:cubicBezTo>
                    <a:cubicBezTo>
                      <a:pt x="3072976" y="3545600"/>
                      <a:pt x="3149178" y="3545600"/>
                      <a:pt x="3225381" y="3548140"/>
                    </a:cubicBezTo>
                    <a:cubicBezTo>
                      <a:pt x="3338273" y="3551950"/>
                      <a:pt x="3451165" y="3554490"/>
                      <a:pt x="3564058" y="3555760"/>
                    </a:cubicBezTo>
                    <a:cubicBezTo>
                      <a:pt x="3606393" y="3555760"/>
                      <a:pt x="3627417" y="3554490"/>
                      <a:pt x="3647737" y="3554490"/>
                    </a:cubicBezTo>
                    <a:close/>
                  </a:path>
                </a:pathLst>
              </a:custGeom>
              <a:solidFill>
                <a:srgbClr val="568F90"/>
              </a:solidFill>
            </p:spPr>
            <p:txBody>
              <a:bodyPr/>
              <a:lstStyle/>
              <a:p>
                <a:endParaRPr lang="en-US"/>
              </a:p>
            </p:txBody>
          </p:sp>
        </p:grpSp>
        <p:sp>
          <p:nvSpPr>
            <p:cNvPr id="7" name="Freeform 7"/>
            <p:cNvSpPr/>
            <p:nvPr/>
          </p:nvSpPr>
          <p:spPr>
            <a:xfrm flipH="1">
              <a:off x="2481466" y="0"/>
              <a:ext cx="2750817" cy="905269"/>
            </a:xfrm>
            <a:custGeom>
              <a:avLst/>
              <a:gdLst/>
              <a:ahLst/>
              <a:cxnLst/>
              <a:rect l="l" t="t" r="r" b="b"/>
              <a:pathLst>
                <a:path w="2750817" h="905269">
                  <a:moveTo>
                    <a:pt x="2750816" y="0"/>
                  </a:moveTo>
                  <a:lnTo>
                    <a:pt x="0" y="0"/>
                  </a:lnTo>
                  <a:lnTo>
                    <a:pt x="0" y="905269"/>
                  </a:lnTo>
                  <a:lnTo>
                    <a:pt x="2750816" y="905269"/>
                  </a:lnTo>
                  <a:lnTo>
                    <a:pt x="2750816" y="0"/>
                  </a:lnTo>
                  <a:close/>
                </a:path>
              </a:pathLst>
            </a:custGeom>
            <a:blipFill>
              <a:blip r:embed="rId3">
                <a:extLst>
                  <a:ext uri="{96DAC541-7B7A-43D3-8B79-37D633B846F1}">
                    <asvg:svgBlip xmlns:asvg="http://schemas.microsoft.com/office/drawing/2016/SVG/main" r:embed="rId4"/>
                  </a:ext>
                </a:extLst>
              </a:blip>
              <a:stretch>
                <a:fillRect/>
              </a:stretch>
            </a:blipFill>
          </p:spPr>
          <p:txBody>
            <a:bodyPr anchor="ctr"/>
            <a:lstStyle/>
            <a:p>
              <a:pPr algn="ctr"/>
              <a:r>
                <a:rPr lang="en-US" sz="3200" dirty="0">
                  <a:solidFill>
                    <a:schemeClr val="bg1"/>
                  </a:solidFill>
                  <a:latin typeface="#9Slide07 IcielBC Cubano Normal" panose="00000500000000000000" pitchFamily="2" charset="0"/>
                </a:rPr>
                <a:t>GÓI 2</a:t>
              </a:r>
            </a:p>
          </p:txBody>
        </p:sp>
      </p:grpSp>
      <p:grpSp>
        <p:nvGrpSpPr>
          <p:cNvPr id="10" name="Group 10"/>
          <p:cNvGrpSpPr/>
          <p:nvPr/>
        </p:nvGrpSpPr>
        <p:grpSpPr>
          <a:xfrm>
            <a:off x="3224264" y="2938828"/>
            <a:ext cx="5388303" cy="5557474"/>
            <a:chOff x="152629" y="0"/>
            <a:chExt cx="7184404" cy="7409965"/>
          </a:xfrm>
        </p:grpSpPr>
        <p:grpSp>
          <p:nvGrpSpPr>
            <p:cNvPr id="11" name="Group 11"/>
            <p:cNvGrpSpPr/>
            <p:nvPr/>
          </p:nvGrpSpPr>
          <p:grpSpPr>
            <a:xfrm rot="-151959">
              <a:off x="152629" y="343111"/>
              <a:ext cx="7184404" cy="7066854"/>
              <a:chOff x="0" y="0"/>
              <a:chExt cx="3665517" cy="3605542"/>
            </a:xfrm>
          </p:grpSpPr>
          <p:sp>
            <p:nvSpPr>
              <p:cNvPr id="12" name="Freeform 12"/>
              <p:cNvSpPr/>
              <p:nvPr/>
            </p:nvSpPr>
            <p:spPr>
              <a:xfrm>
                <a:off x="10160" y="16510"/>
                <a:ext cx="3642657" cy="3577602"/>
              </a:xfrm>
              <a:custGeom>
                <a:avLst/>
                <a:gdLst/>
                <a:ahLst/>
                <a:cxnLst/>
                <a:rect l="l" t="t" r="r" b="b"/>
                <a:pathLst>
                  <a:path w="3642657" h="3577602">
                    <a:moveTo>
                      <a:pt x="3642657" y="3577602"/>
                    </a:moveTo>
                    <a:lnTo>
                      <a:pt x="0" y="3569982"/>
                    </a:lnTo>
                    <a:lnTo>
                      <a:pt x="0" y="1254033"/>
                    </a:lnTo>
                    <a:lnTo>
                      <a:pt x="17780" y="19050"/>
                    </a:lnTo>
                    <a:lnTo>
                      <a:pt x="1814367" y="0"/>
                    </a:lnTo>
                    <a:lnTo>
                      <a:pt x="3623607" y="5080"/>
                    </a:lnTo>
                    <a:close/>
                  </a:path>
                </a:pathLst>
              </a:custGeom>
              <a:solidFill>
                <a:srgbClr val="FFFFFF"/>
              </a:solidFill>
            </p:spPr>
            <p:txBody>
              <a:bodyPr/>
              <a:lstStyle/>
              <a:p>
                <a:endParaRPr lang="en-US" dirty="0"/>
              </a:p>
            </p:txBody>
          </p:sp>
          <p:sp>
            <p:nvSpPr>
              <p:cNvPr id="13" name="Freeform 13"/>
              <p:cNvSpPr/>
              <p:nvPr/>
            </p:nvSpPr>
            <p:spPr>
              <a:xfrm>
                <a:off x="-3810" y="0"/>
                <a:ext cx="3671867" cy="3604272"/>
              </a:xfrm>
              <a:custGeom>
                <a:avLst/>
                <a:gdLst/>
                <a:ahLst/>
                <a:cxnLst/>
                <a:rect l="l" t="t" r="r" b="b"/>
                <a:pathLst>
                  <a:path w="3671867" h="3604272">
                    <a:moveTo>
                      <a:pt x="3637577" y="21590"/>
                    </a:moveTo>
                    <a:cubicBezTo>
                      <a:pt x="3638847" y="34290"/>
                      <a:pt x="3638847" y="44450"/>
                      <a:pt x="3640117" y="54610"/>
                    </a:cubicBezTo>
                    <a:cubicBezTo>
                      <a:pt x="3642656" y="118160"/>
                      <a:pt x="3643927" y="196099"/>
                      <a:pt x="3646467" y="271254"/>
                    </a:cubicBezTo>
                    <a:cubicBezTo>
                      <a:pt x="3646467" y="379812"/>
                      <a:pt x="3659167" y="2520349"/>
                      <a:pt x="3665517" y="2628907"/>
                    </a:cubicBezTo>
                    <a:cubicBezTo>
                      <a:pt x="3671867" y="2793136"/>
                      <a:pt x="3668056" y="2960148"/>
                      <a:pt x="3668056" y="3124376"/>
                    </a:cubicBezTo>
                    <a:cubicBezTo>
                      <a:pt x="3668056" y="3269120"/>
                      <a:pt x="3669327" y="3402730"/>
                      <a:pt x="3670597" y="3543312"/>
                    </a:cubicBezTo>
                    <a:cubicBezTo>
                      <a:pt x="3670597" y="3564902"/>
                      <a:pt x="3670597" y="3578872"/>
                      <a:pt x="3670597" y="3603002"/>
                    </a:cubicBezTo>
                    <a:cubicBezTo>
                      <a:pt x="3647737" y="3603002"/>
                      <a:pt x="3627417" y="3604272"/>
                      <a:pt x="3600748" y="3603002"/>
                    </a:cubicBezTo>
                    <a:cubicBezTo>
                      <a:pt x="3417298" y="3597922"/>
                      <a:pt x="3231025" y="3604272"/>
                      <a:pt x="3047575" y="3599192"/>
                    </a:cubicBezTo>
                    <a:cubicBezTo>
                      <a:pt x="2937505" y="3595382"/>
                      <a:pt x="2830257" y="3597922"/>
                      <a:pt x="2720187" y="3595382"/>
                    </a:cubicBezTo>
                    <a:cubicBezTo>
                      <a:pt x="2669385" y="3594112"/>
                      <a:pt x="2618584" y="3592842"/>
                      <a:pt x="2567782" y="3591572"/>
                    </a:cubicBezTo>
                    <a:cubicBezTo>
                      <a:pt x="2536737" y="3591572"/>
                      <a:pt x="2508514" y="3592842"/>
                      <a:pt x="2477468" y="3592842"/>
                    </a:cubicBezTo>
                    <a:cubicBezTo>
                      <a:pt x="2398444" y="3591572"/>
                      <a:pt x="2181126" y="3592842"/>
                      <a:pt x="2102101" y="3591572"/>
                    </a:cubicBezTo>
                    <a:cubicBezTo>
                      <a:pt x="2045655" y="3590302"/>
                      <a:pt x="916731" y="3599192"/>
                      <a:pt x="860284" y="3597922"/>
                    </a:cubicBezTo>
                    <a:cubicBezTo>
                      <a:pt x="846173" y="3597922"/>
                      <a:pt x="829239" y="3599192"/>
                      <a:pt x="815127" y="3599192"/>
                    </a:cubicBezTo>
                    <a:cubicBezTo>
                      <a:pt x="781260" y="3599192"/>
                      <a:pt x="750214" y="3600462"/>
                      <a:pt x="716346" y="3600462"/>
                    </a:cubicBezTo>
                    <a:cubicBezTo>
                      <a:pt x="631677" y="3600462"/>
                      <a:pt x="549830" y="3599192"/>
                      <a:pt x="465161" y="3597922"/>
                    </a:cubicBezTo>
                    <a:cubicBezTo>
                      <a:pt x="414359" y="3596652"/>
                      <a:pt x="363558" y="3595382"/>
                      <a:pt x="315578" y="3594112"/>
                    </a:cubicBezTo>
                    <a:cubicBezTo>
                      <a:pt x="225264" y="3592842"/>
                      <a:pt x="134950" y="3591572"/>
                      <a:pt x="48260" y="3591572"/>
                    </a:cubicBezTo>
                    <a:cubicBezTo>
                      <a:pt x="38100" y="3591572"/>
                      <a:pt x="29210" y="3591572"/>
                      <a:pt x="19050" y="3590302"/>
                    </a:cubicBezTo>
                    <a:cubicBezTo>
                      <a:pt x="10160" y="3589032"/>
                      <a:pt x="5080" y="3582682"/>
                      <a:pt x="7620" y="3573792"/>
                    </a:cubicBezTo>
                    <a:cubicBezTo>
                      <a:pt x="16510" y="3541906"/>
                      <a:pt x="12700" y="3472318"/>
                      <a:pt x="11430" y="3399946"/>
                    </a:cubicBezTo>
                    <a:cubicBezTo>
                      <a:pt x="10160" y="3252419"/>
                      <a:pt x="6350" y="3107675"/>
                      <a:pt x="7620" y="2960148"/>
                    </a:cubicBezTo>
                    <a:cubicBezTo>
                      <a:pt x="5080" y="2776435"/>
                      <a:pt x="0" y="502287"/>
                      <a:pt x="7620" y="315791"/>
                    </a:cubicBezTo>
                    <a:cubicBezTo>
                      <a:pt x="8890" y="279605"/>
                      <a:pt x="7620" y="240635"/>
                      <a:pt x="8890" y="204449"/>
                    </a:cubicBezTo>
                    <a:cubicBezTo>
                      <a:pt x="10160" y="145995"/>
                      <a:pt x="12700" y="81974"/>
                      <a:pt x="13970" y="44450"/>
                    </a:cubicBezTo>
                    <a:cubicBezTo>
                      <a:pt x="13970" y="41910"/>
                      <a:pt x="15240" y="39370"/>
                      <a:pt x="16510" y="38100"/>
                    </a:cubicBezTo>
                    <a:cubicBezTo>
                      <a:pt x="38100" y="35560"/>
                      <a:pt x="64393" y="30480"/>
                      <a:pt x="109550" y="29210"/>
                    </a:cubicBezTo>
                    <a:cubicBezTo>
                      <a:pt x="185752" y="25400"/>
                      <a:pt x="261954" y="22860"/>
                      <a:pt x="340979" y="20320"/>
                    </a:cubicBezTo>
                    <a:cubicBezTo>
                      <a:pt x="394603" y="17780"/>
                      <a:pt x="448227" y="16510"/>
                      <a:pt x="499029" y="13970"/>
                    </a:cubicBezTo>
                    <a:cubicBezTo>
                      <a:pt x="549830" y="11430"/>
                      <a:pt x="603454" y="8890"/>
                      <a:pt x="654256" y="8890"/>
                    </a:cubicBezTo>
                    <a:cubicBezTo>
                      <a:pt x="710702" y="7620"/>
                      <a:pt x="767148" y="10160"/>
                      <a:pt x="823594" y="8890"/>
                    </a:cubicBezTo>
                    <a:cubicBezTo>
                      <a:pt x="894152" y="8890"/>
                      <a:pt x="2172659" y="6350"/>
                      <a:pt x="2243217" y="5080"/>
                    </a:cubicBezTo>
                    <a:cubicBezTo>
                      <a:pt x="2310952" y="3810"/>
                      <a:pt x="2378688" y="2540"/>
                      <a:pt x="2449245" y="2540"/>
                    </a:cubicBezTo>
                    <a:cubicBezTo>
                      <a:pt x="2564960" y="1270"/>
                      <a:pt x="2677852" y="0"/>
                      <a:pt x="2793567" y="0"/>
                    </a:cubicBezTo>
                    <a:cubicBezTo>
                      <a:pt x="2841546" y="0"/>
                      <a:pt x="2892348" y="2540"/>
                      <a:pt x="2940327" y="2540"/>
                    </a:cubicBezTo>
                    <a:cubicBezTo>
                      <a:pt x="3072976" y="3810"/>
                      <a:pt x="3208447" y="5080"/>
                      <a:pt x="3341095" y="7620"/>
                    </a:cubicBezTo>
                    <a:cubicBezTo>
                      <a:pt x="3411653" y="8890"/>
                      <a:pt x="3482211" y="12700"/>
                      <a:pt x="3552769" y="16510"/>
                    </a:cubicBezTo>
                    <a:cubicBezTo>
                      <a:pt x="3569702" y="16510"/>
                      <a:pt x="3586637" y="16510"/>
                      <a:pt x="3600748" y="16510"/>
                    </a:cubicBezTo>
                    <a:cubicBezTo>
                      <a:pt x="3618527" y="17780"/>
                      <a:pt x="3627417" y="20320"/>
                      <a:pt x="3637577" y="21590"/>
                    </a:cubicBezTo>
                    <a:close/>
                    <a:moveTo>
                      <a:pt x="3647737" y="3586492"/>
                    </a:moveTo>
                    <a:cubicBezTo>
                      <a:pt x="3649007" y="3569982"/>
                      <a:pt x="3650277" y="3557282"/>
                      <a:pt x="3650277" y="3544582"/>
                    </a:cubicBezTo>
                    <a:cubicBezTo>
                      <a:pt x="3649007" y="3388812"/>
                      <a:pt x="3647737" y="3241285"/>
                      <a:pt x="3647737" y="3082623"/>
                    </a:cubicBezTo>
                    <a:cubicBezTo>
                      <a:pt x="3647737" y="3010251"/>
                      <a:pt x="3650277" y="2937880"/>
                      <a:pt x="3649007" y="2865507"/>
                    </a:cubicBezTo>
                    <a:cubicBezTo>
                      <a:pt x="3649007" y="2798703"/>
                      <a:pt x="3647737" y="2729114"/>
                      <a:pt x="3646467" y="2662310"/>
                    </a:cubicBezTo>
                    <a:cubicBezTo>
                      <a:pt x="3641387" y="2559319"/>
                      <a:pt x="3629957" y="427132"/>
                      <a:pt x="3629957" y="324141"/>
                    </a:cubicBezTo>
                    <a:cubicBezTo>
                      <a:pt x="3627417" y="237852"/>
                      <a:pt x="3624877" y="148779"/>
                      <a:pt x="3622337" y="63500"/>
                    </a:cubicBezTo>
                    <a:cubicBezTo>
                      <a:pt x="3621067" y="44450"/>
                      <a:pt x="3619797" y="43180"/>
                      <a:pt x="3592281" y="41910"/>
                    </a:cubicBezTo>
                    <a:cubicBezTo>
                      <a:pt x="3583814" y="41910"/>
                      <a:pt x="3578170" y="41910"/>
                      <a:pt x="3569702" y="40640"/>
                    </a:cubicBezTo>
                    <a:cubicBezTo>
                      <a:pt x="3499145" y="36830"/>
                      <a:pt x="3425765" y="31750"/>
                      <a:pt x="3355207" y="30480"/>
                    </a:cubicBezTo>
                    <a:cubicBezTo>
                      <a:pt x="3183046" y="26670"/>
                      <a:pt x="3008063" y="25400"/>
                      <a:pt x="2835902" y="22860"/>
                    </a:cubicBezTo>
                    <a:cubicBezTo>
                      <a:pt x="2810501" y="22860"/>
                      <a:pt x="2782278" y="22860"/>
                      <a:pt x="2756877" y="22860"/>
                    </a:cubicBezTo>
                    <a:cubicBezTo>
                      <a:pt x="2714543" y="22860"/>
                      <a:pt x="2672208" y="22860"/>
                      <a:pt x="2632695" y="22860"/>
                    </a:cubicBezTo>
                    <a:cubicBezTo>
                      <a:pt x="2542382" y="22860"/>
                      <a:pt x="2452068" y="22860"/>
                      <a:pt x="2364576" y="24130"/>
                    </a:cubicBezTo>
                    <a:cubicBezTo>
                      <a:pt x="2288373" y="25400"/>
                      <a:pt x="1004222" y="29210"/>
                      <a:pt x="928020" y="29210"/>
                    </a:cubicBezTo>
                    <a:cubicBezTo>
                      <a:pt x="803838" y="29210"/>
                      <a:pt x="679656" y="26670"/>
                      <a:pt x="555475" y="33020"/>
                    </a:cubicBezTo>
                    <a:cubicBezTo>
                      <a:pt x="490562" y="36830"/>
                      <a:pt x="428471" y="36830"/>
                      <a:pt x="366380" y="38100"/>
                    </a:cubicBezTo>
                    <a:cubicBezTo>
                      <a:pt x="259132" y="41910"/>
                      <a:pt x="151884" y="45720"/>
                      <a:pt x="49530" y="50800"/>
                    </a:cubicBezTo>
                    <a:cubicBezTo>
                      <a:pt x="36830" y="50800"/>
                      <a:pt x="34290" y="53340"/>
                      <a:pt x="33020" y="73623"/>
                    </a:cubicBezTo>
                    <a:cubicBezTo>
                      <a:pt x="31750" y="123727"/>
                      <a:pt x="31750" y="173831"/>
                      <a:pt x="30480" y="223934"/>
                    </a:cubicBezTo>
                    <a:cubicBezTo>
                      <a:pt x="29210" y="307440"/>
                      <a:pt x="26670" y="388163"/>
                      <a:pt x="25400" y="471669"/>
                    </a:cubicBezTo>
                    <a:cubicBezTo>
                      <a:pt x="20320" y="560742"/>
                      <a:pt x="26670" y="2737465"/>
                      <a:pt x="29210" y="2826538"/>
                    </a:cubicBezTo>
                    <a:cubicBezTo>
                      <a:pt x="29210" y="2921178"/>
                      <a:pt x="29210" y="3018602"/>
                      <a:pt x="30480" y="3113242"/>
                    </a:cubicBezTo>
                    <a:cubicBezTo>
                      <a:pt x="30480" y="3182830"/>
                      <a:pt x="33020" y="3252419"/>
                      <a:pt x="33020" y="3322007"/>
                    </a:cubicBezTo>
                    <a:cubicBezTo>
                      <a:pt x="33020" y="3397162"/>
                      <a:pt x="33020" y="3472318"/>
                      <a:pt x="31750" y="3544582"/>
                    </a:cubicBezTo>
                    <a:cubicBezTo>
                      <a:pt x="31750" y="3548392"/>
                      <a:pt x="31750" y="3550932"/>
                      <a:pt x="31750" y="3554742"/>
                    </a:cubicBezTo>
                    <a:cubicBezTo>
                      <a:pt x="31750" y="3564902"/>
                      <a:pt x="35560" y="3568712"/>
                      <a:pt x="44450" y="3568712"/>
                    </a:cubicBezTo>
                    <a:cubicBezTo>
                      <a:pt x="70037" y="3568712"/>
                      <a:pt x="109550" y="3569982"/>
                      <a:pt x="146240" y="3569982"/>
                    </a:cubicBezTo>
                    <a:cubicBezTo>
                      <a:pt x="199864" y="3569982"/>
                      <a:pt x="256310" y="3567442"/>
                      <a:pt x="309934" y="3569982"/>
                    </a:cubicBezTo>
                    <a:cubicBezTo>
                      <a:pt x="397425" y="3573792"/>
                      <a:pt x="484917" y="3576332"/>
                      <a:pt x="572409" y="3575062"/>
                    </a:cubicBezTo>
                    <a:cubicBezTo>
                      <a:pt x="628855" y="3573792"/>
                      <a:pt x="682479" y="3576332"/>
                      <a:pt x="738925" y="3576332"/>
                    </a:cubicBezTo>
                    <a:cubicBezTo>
                      <a:pt x="820772" y="3576332"/>
                      <a:pt x="902619" y="3575062"/>
                      <a:pt x="984466" y="3576332"/>
                    </a:cubicBezTo>
                    <a:cubicBezTo>
                      <a:pt x="1105825" y="3577602"/>
                      <a:pt x="2437956" y="3567442"/>
                      <a:pt x="2562138" y="3569982"/>
                    </a:cubicBezTo>
                    <a:cubicBezTo>
                      <a:pt x="2615762" y="3571252"/>
                      <a:pt x="2669385" y="3572522"/>
                      <a:pt x="2720187" y="3572522"/>
                    </a:cubicBezTo>
                    <a:cubicBezTo>
                      <a:pt x="2813323" y="3575062"/>
                      <a:pt x="2903637" y="3571252"/>
                      <a:pt x="2996774" y="3575062"/>
                    </a:cubicBezTo>
                    <a:cubicBezTo>
                      <a:pt x="3072976" y="3577602"/>
                      <a:pt x="3149178" y="3577602"/>
                      <a:pt x="3225381" y="3580142"/>
                    </a:cubicBezTo>
                    <a:cubicBezTo>
                      <a:pt x="3338273" y="3583952"/>
                      <a:pt x="3451165" y="3586492"/>
                      <a:pt x="3564058" y="3587762"/>
                    </a:cubicBezTo>
                    <a:cubicBezTo>
                      <a:pt x="3606393" y="3587762"/>
                      <a:pt x="3627417" y="3586492"/>
                      <a:pt x="3647737" y="3586492"/>
                    </a:cubicBezTo>
                    <a:close/>
                  </a:path>
                </a:pathLst>
              </a:custGeom>
              <a:solidFill>
                <a:srgbClr val="568F90"/>
              </a:solidFill>
            </p:spPr>
            <p:txBody>
              <a:bodyPr/>
              <a:lstStyle/>
              <a:p>
                <a:endParaRPr lang="en-US"/>
              </a:p>
            </p:txBody>
          </p:sp>
        </p:grpSp>
        <p:sp>
          <p:nvSpPr>
            <p:cNvPr id="14" name="Freeform 14"/>
            <p:cNvSpPr/>
            <p:nvPr/>
          </p:nvSpPr>
          <p:spPr>
            <a:xfrm>
              <a:off x="2224798" y="0"/>
              <a:ext cx="2750817" cy="905269"/>
            </a:xfrm>
            <a:custGeom>
              <a:avLst/>
              <a:gdLst/>
              <a:ahLst/>
              <a:cxnLst/>
              <a:rect l="l" t="t" r="r" b="b"/>
              <a:pathLst>
                <a:path w="2750817" h="905269">
                  <a:moveTo>
                    <a:pt x="0" y="0"/>
                  </a:moveTo>
                  <a:lnTo>
                    <a:pt x="2750816" y="0"/>
                  </a:lnTo>
                  <a:lnTo>
                    <a:pt x="2750816" y="905269"/>
                  </a:lnTo>
                  <a:lnTo>
                    <a:pt x="0" y="90526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nchor="ctr"/>
            <a:lstStyle/>
            <a:p>
              <a:pPr algn="ctr"/>
              <a:r>
                <a:rPr lang="en-US" sz="3200" dirty="0">
                  <a:solidFill>
                    <a:schemeClr val="bg1"/>
                  </a:solidFill>
                  <a:latin typeface="#9Slide07 IcielBC Cubano Normal" panose="00000500000000000000" pitchFamily="2" charset="0"/>
                </a:rPr>
                <a:t>GÓI 1</a:t>
              </a:r>
            </a:p>
          </p:txBody>
        </p:sp>
      </p:grpSp>
      <p:sp>
        <p:nvSpPr>
          <p:cNvPr id="17" name="Freeform 17"/>
          <p:cNvSpPr/>
          <p:nvPr/>
        </p:nvSpPr>
        <p:spPr>
          <a:xfrm rot="-3316329">
            <a:off x="1116081" y="3315469"/>
            <a:ext cx="1192571" cy="1129690"/>
          </a:xfrm>
          <a:custGeom>
            <a:avLst/>
            <a:gdLst/>
            <a:ahLst/>
            <a:cxnLst/>
            <a:rect l="l" t="t" r="r" b="b"/>
            <a:pathLst>
              <a:path w="1192571" h="1129690">
                <a:moveTo>
                  <a:pt x="0" y="0"/>
                </a:moveTo>
                <a:lnTo>
                  <a:pt x="1192570" y="0"/>
                </a:lnTo>
                <a:lnTo>
                  <a:pt x="1192570" y="1129690"/>
                </a:lnTo>
                <a:lnTo>
                  <a:pt x="0" y="112969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8" name="Freeform 18"/>
          <p:cNvSpPr/>
          <p:nvPr/>
        </p:nvSpPr>
        <p:spPr>
          <a:xfrm>
            <a:off x="15715318" y="4384579"/>
            <a:ext cx="1082634" cy="970434"/>
          </a:xfrm>
          <a:custGeom>
            <a:avLst/>
            <a:gdLst/>
            <a:ahLst/>
            <a:cxnLst/>
            <a:rect l="l" t="t" r="r" b="b"/>
            <a:pathLst>
              <a:path w="1082634" h="970434">
                <a:moveTo>
                  <a:pt x="0" y="0"/>
                </a:moveTo>
                <a:lnTo>
                  <a:pt x="1082634" y="0"/>
                </a:lnTo>
                <a:lnTo>
                  <a:pt x="1082634" y="970434"/>
                </a:lnTo>
                <a:lnTo>
                  <a:pt x="0" y="97043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9" name="Freeform 19"/>
          <p:cNvSpPr/>
          <p:nvPr/>
        </p:nvSpPr>
        <p:spPr>
          <a:xfrm>
            <a:off x="-3191077" y="5418025"/>
            <a:ext cx="2276071" cy="1940867"/>
          </a:xfrm>
          <a:custGeom>
            <a:avLst/>
            <a:gdLst/>
            <a:ahLst/>
            <a:cxnLst/>
            <a:rect l="l" t="t" r="r" b="b"/>
            <a:pathLst>
              <a:path w="2276071" h="1940867">
                <a:moveTo>
                  <a:pt x="0" y="0"/>
                </a:moveTo>
                <a:lnTo>
                  <a:pt x="2276070" y="0"/>
                </a:lnTo>
                <a:lnTo>
                  <a:pt x="2276070" y="1940867"/>
                </a:lnTo>
                <a:lnTo>
                  <a:pt x="0" y="194086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0" name="Freeform 20"/>
          <p:cNvSpPr/>
          <p:nvPr/>
        </p:nvSpPr>
        <p:spPr>
          <a:xfrm>
            <a:off x="14612397" y="5638384"/>
            <a:ext cx="2205841" cy="3218071"/>
          </a:xfrm>
          <a:custGeom>
            <a:avLst/>
            <a:gdLst/>
            <a:ahLst/>
            <a:cxnLst/>
            <a:rect l="l" t="t" r="r" b="b"/>
            <a:pathLst>
              <a:path w="2205841" h="3218071">
                <a:moveTo>
                  <a:pt x="0" y="0"/>
                </a:moveTo>
                <a:lnTo>
                  <a:pt x="2205842" y="0"/>
                </a:lnTo>
                <a:lnTo>
                  <a:pt x="2205842" y="3218071"/>
                </a:lnTo>
                <a:lnTo>
                  <a:pt x="0" y="321807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35" name="Oval 34">
            <a:extLst>
              <a:ext uri="{FF2B5EF4-FFF2-40B4-BE49-F238E27FC236}">
                <a16:creationId xmlns:a16="http://schemas.microsoft.com/office/drawing/2014/main" id="{EE413755-665E-8241-1E63-4055B27F6FC3}"/>
              </a:ext>
            </a:extLst>
          </p:cNvPr>
          <p:cNvSpPr/>
          <p:nvPr/>
        </p:nvSpPr>
        <p:spPr>
          <a:xfrm>
            <a:off x="2516286" y="10629900"/>
            <a:ext cx="609499" cy="609600"/>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latin typeface="#9Slide03 AllRoundGothic" panose="020B0703020202020104" pitchFamily="34" charset="0"/>
              </a:rPr>
              <a:t>1</a:t>
            </a:r>
          </a:p>
        </p:txBody>
      </p:sp>
      <p:sp>
        <p:nvSpPr>
          <p:cNvPr id="36" name="Oval 35">
            <a:extLst>
              <a:ext uri="{FF2B5EF4-FFF2-40B4-BE49-F238E27FC236}">
                <a16:creationId xmlns:a16="http://schemas.microsoft.com/office/drawing/2014/main" id="{4160E859-07BE-6BE1-399A-467B5FDA765B}"/>
              </a:ext>
            </a:extLst>
          </p:cNvPr>
          <p:cNvSpPr/>
          <p:nvPr/>
        </p:nvSpPr>
        <p:spPr>
          <a:xfrm>
            <a:off x="3297556" y="10629900"/>
            <a:ext cx="609499" cy="609600"/>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latin typeface="#9Slide03 AllRoundGothic" panose="020B0703020202020104" pitchFamily="34" charset="0"/>
              </a:rPr>
              <a:t>2</a:t>
            </a:r>
          </a:p>
        </p:txBody>
      </p:sp>
      <p:sp>
        <p:nvSpPr>
          <p:cNvPr id="37" name="Oval 36">
            <a:extLst>
              <a:ext uri="{FF2B5EF4-FFF2-40B4-BE49-F238E27FC236}">
                <a16:creationId xmlns:a16="http://schemas.microsoft.com/office/drawing/2014/main" id="{52EF2276-AF9A-F768-5EA4-36395EC04137}"/>
              </a:ext>
            </a:extLst>
          </p:cNvPr>
          <p:cNvSpPr/>
          <p:nvPr/>
        </p:nvSpPr>
        <p:spPr>
          <a:xfrm>
            <a:off x="4078826" y="10629900"/>
            <a:ext cx="609499" cy="609600"/>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latin typeface="#9Slide03 AllRoundGothic" panose="020B0703020202020104" pitchFamily="34" charset="0"/>
              </a:rPr>
              <a:t>3</a:t>
            </a:r>
          </a:p>
        </p:txBody>
      </p:sp>
      <p:sp>
        <p:nvSpPr>
          <p:cNvPr id="38" name="Oval 37">
            <a:extLst>
              <a:ext uri="{FF2B5EF4-FFF2-40B4-BE49-F238E27FC236}">
                <a16:creationId xmlns:a16="http://schemas.microsoft.com/office/drawing/2014/main" id="{7ABCAB08-EE39-4996-4AF6-CC99ACE41D3C}"/>
              </a:ext>
            </a:extLst>
          </p:cNvPr>
          <p:cNvSpPr/>
          <p:nvPr/>
        </p:nvSpPr>
        <p:spPr>
          <a:xfrm>
            <a:off x="4860096" y="10629900"/>
            <a:ext cx="609499" cy="609600"/>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latin typeface="#9Slide03 AllRoundGothic" panose="020B0703020202020104" pitchFamily="34" charset="0"/>
              </a:rPr>
              <a:t>4</a:t>
            </a:r>
          </a:p>
        </p:txBody>
      </p:sp>
      <p:sp>
        <p:nvSpPr>
          <p:cNvPr id="39" name="Oval 38">
            <a:extLst>
              <a:ext uri="{FF2B5EF4-FFF2-40B4-BE49-F238E27FC236}">
                <a16:creationId xmlns:a16="http://schemas.microsoft.com/office/drawing/2014/main" id="{23FCDE66-8F2B-DE9F-1D78-7C1A3306CD43}"/>
              </a:ext>
            </a:extLst>
          </p:cNvPr>
          <p:cNvSpPr/>
          <p:nvPr/>
        </p:nvSpPr>
        <p:spPr>
          <a:xfrm>
            <a:off x="5641366" y="10629900"/>
            <a:ext cx="609499" cy="609600"/>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latin typeface="#9Slide03 AllRoundGothic" panose="020B0703020202020104" pitchFamily="34" charset="0"/>
              </a:rPr>
              <a:t>5</a:t>
            </a:r>
          </a:p>
        </p:txBody>
      </p:sp>
      <p:sp>
        <p:nvSpPr>
          <p:cNvPr id="40" name="Oval 39">
            <a:extLst>
              <a:ext uri="{FF2B5EF4-FFF2-40B4-BE49-F238E27FC236}">
                <a16:creationId xmlns:a16="http://schemas.microsoft.com/office/drawing/2014/main" id="{643DB0B8-7FF3-EFE6-0D96-48650874554A}"/>
              </a:ext>
            </a:extLst>
          </p:cNvPr>
          <p:cNvSpPr/>
          <p:nvPr/>
        </p:nvSpPr>
        <p:spPr>
          <a:xfrm>
            <a:off x="6422636" y="10629900"/>
            <a:ext cx="609499" cy="609600"/>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latin typeface="#9Slide03 AllRoundGothic" panose="020B0703020202020104" pitchFamily="34" charset="0"/>
              </a:rPr>
              <a:t>6</a:t>
            </a:r>
          </a:p>
        </p:txBody>
      </p:sp>
      <p:sp>
        <p:nvSpPr>
          <p:cNvPr id="41" name="Oval 40">
            <a:extLst>
              <a:ext uri="{FF2B5EF4-FFF2-40B4-BE49-F238E27FC236}">
                <a16:creationId xmlns:a16="http://schemas.microsoft.com/office/drawing/2014/main" id="{C6C674DB-E5B0-6C37-A482-311C8DAC816B}"/>
              </a:ext>
            </a:extLst>
          </p:cNvPr>
          <p:cNvSpPr/>
          <p:nvPr/>
        </p:nvSpPr>
        <p:spPr>
          <a:xfrm>
            <a:off x="7203906" y="10629900"/>
            <a:ext cx="609499" cy="609600"/>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latin typeface="#9Slide03 AllRoundGothic" panose="020B0703020202020104" pitchFamily="34" charset="0"/>
              </a:rPr>
              <a:t>7</a:t>
            </a:r>
          </a:p>
        </p:txBody>
      </p:sp>
      <p:sp>
        <p:nvSpPr>
          <p:cNvPr id="42" name="Oval 41">
            <a:extLst>
              <a:ext uri="{FF2B5EF4-FFF2-40B4-BE49-F238E27FC236}">
                <a16:creationId xmlns:a16="http://schemas.microsoft.com/office/drawing/2014/main" id="{01A76828-9520-8C37-A870-B05B5E13A9F3}"/>
              </a:ext>
            </a:extLst>
          </p:cNvPr>
          <p:cNvSpPr/>
          <p:nvPr/>
        </p:nvSpPr>
        <p:spPr>
          <a:xfrm>
            <a:off x="7985177" y="10629900"/>
            <a:ext cx="609499" cy="609600"/>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latin typeface="#9Slide03 AllRoundGothic" panose="020B0703020202020104" pitchFamily="34" charset="0"/>
              </a:rPr>
              <a:t>8</a:t>
            </a:r>
          </a:p>
        </p:txBody>
      </p:sp>
      <p:sp>
        <p:nvSpPr>
          <p:cNvPr id="43" name="Oval 42">
            <a:extLst>
              <a:ext uri="{FF2B5EF4-FFF2-40B4-BE49-F238E27FC236}">
                <a16:creationId xmlns:a16="http://schemas.microsoft.com/office/drawing/2014/main" id="{C1511245-7E3E-61CF-3AEA-40E3F0D5E44D}"/>
              </a:ext>
            </a:extLst>
          </p:cNvPr>
          <p:cNvSpPr/>
          <p:nvPr/>
        </p:nvSpPr>
        <p:spPr>
          <a:xfrm>
            <a:off x="9636928" y="10629900"/>
            <a:ext cx="609499" cy="609600"/>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9Slide03 AllRoundGothic" panose="020B0703020202020104" pitchFamily="34" charset="0"/>
              </a:rPr>
              <a:t>1</a:t>
            </a:r>
          </a:p>
        </p:txBody>
      </p:sp>
      <p:sp>
        <p:nvSpPr>
          <p:cNvPr id="44" name="Oval 43">
            <a:extLst>
              <a:ext uri="{FF2B5EF4-FFF2-40B4-BE49-F238E27FC236}">
                <a16:creationId xmlns:a16="http://schemas.microsoft.com/office/drawing/2014/main" id="{61BDA49E-3704-AFBA-1A16-ABAB2980C5EB}"/>
              </a:ext>
            </a:extLst>
          </p:cNvPr>
          <p:cNvSpPr/>
          <p:nvPr/>
        </p:nvSpPr>
        <p:spPr>
          <a:xfrm>
            <a:off x="10418198" y="10629900"/>
            <a:ext cx="609499" cy="609600"/>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9Slide03 AllRoundGothic" panose="020B0703020202020104" pitchFamily="34" charset="0"/>
              </a:rPr>
              <a:t>2</a:t>
            </a:r>
          </a:p>
        </p:txBody>
      </p:sp>
      <p:sp>
        <p:nvSpPr>
          <p:cNvPr id="45" name="Oval 44">
            <a:extLst>
              <a:ext uri="{FF2B5EF4-FFF2-40B4-BE49-F238E27FC236}">
                <a16:creationId xmlns:a16="http://schemas.microsoft.com/office/drawing/2014/main" id="{9018E914-A33B-B17B-6B68-E839B75E6207}"/>
              </a:ext>
            </a:extLst>
          </p:cNvPr>
          <p:cNvSpPr/>
          <p:nvPr/>
        </p:nvSpPr>
        <p:spPr>
          <a:xfrm>
            <a:off x="11199468" y="10629900"/>
            <a:ext cx="609499" cy="609600"/>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9Slide03 AllRoundGothic" panose="020B0703020202020104" pitchFamily="34" charset="0"/>
              </a:rPr>
              <a:t>3</a:t>
            </a:r>
          </a:p>
        </p:txBody>
      </p:sp>
      <p:sp>
        <p:nvSpPr>
          <p:cNvPr id="46" name="Oval 45">
            <a:extLst>
              <a:ext uri="{FF2B5EF4-FFF2-40B4-BE49-F238E27FC236}">
                <a16:creationId xmlns:a16="http://schemas.microsoft.com/office/drawing/2014/main" id="{9F19528B-C675-9D9D-B034-CFC62EECD8A3}"/>
              </a:ext>
            </a:extLst>
          </p:cNvPr>
          <p:cNvSpPr/>
          <p:nvPr/>
        </p:nvSpPr>
        <p:spPr>
          <a:xfrm>
            <a:off x="11980738" y="10629900"/>
            <a:ext cx="609499" cy="609600"/>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9Slide03 AllRoundGothic" panose="020B0703020202020104" pitchFamily="34" charset="0"/>
              </a:rPr>
              <a:t>4</a:t>
            </a:r>
          </a:p>
        </p:txBody>
      </p:sp>
      <p:sp>
        <p:nvSpPr>
          <p:cNvPr id="47" name="Oval 46">
            <a:extLst>
              <a:ext uri="{FF2B5EF4-FFF2-40B4-BE49-F238E27FC236}">
                <a16:creationId xmlns:a16="http://schemas.microsoft.com/office/drawing/2014/main" id="{5D765FB1-B663-3796-B88E-FB0FCA9284EB}"/>
              </a:ext>
            </a:extLst>
          </p:cNvPr>
          <p:cNvSpPr/>
          <p:nvPr/>
        </p:nvSpPr>
        <p:spPr>
          <a:xfrm>
            <a:off x="12762008" y="10629900"/>
            <a:ext cx="609499" cy="609600"/>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9Slide03 AllRoundGothic" panose="020B0703020202020104" pitchFamily="34" charset="0"/>
              </a:rPr>
              <a:t>5</a:t>
            </a:r>
          </a:p>
        </p:txBody>
      </p:sp>
      <p:sp>
        <p:nvSpPr>
          <p:cNvPr id="48" name="Oval 47">
            <a:extLst>
              <a:ext uri="{FF2B5EF4-FFF2-40B4-BE49-F238E27FC236}">
                <a16:creationId xmlns:a16="http://schemas.microsoft.com/office/drawing/2014/main" id="{053D621F-90D5-FF75-15CE-7E07A5B858D5}"/>
              </a:ext>
            </a:extLst>
          </p:cNvPr>
          <p:cNvSpPr/>
          <p:nvPr/>
        </p:nvSpPr>
        <p:spPr>
          <a:xfrm>
            <a:off x="13543278" y="10629900"/>
            <a:ext cx="609499" cy="609600"/>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9Slide03 AllRoundGothic" panose="020B0703020202020104" pitchFamily="34" charset="0"/>
              </a:rPr>
              <a:t>6</a:t>
            </a:r>
          </a:p>
        </p:txBody>
      </p:sp>
      <p:sp>
        <p:nvSpPr>
          <p:cNvPr id="49" name="Oval 48">
            <a:extLst>
              <a:ext uri="{FF2B5EF4-FFF2-40B4-BE49-F238E27FC236}">
                <a16:creationId xmlns:a16="http://schemas.microsoft.com/office/drawing/2014/main" id="{B0A59F9E-6EB2-CA58-EC77-D1E70680EAAC}"/>
              </a:ext>
            </a:extLst>
          </p:cNvPr>
          <p:cNvSpPr/>
          <p:nvPr/>
        </p:nvSpPr>
        <p:spPr>
          <a:xfrm>
            <a:off x="14324548" y="10629900"/>
            <a:ext cx="609499" cy="609600"/>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9Slide03 AllRoundGothic" panose="020B0703020202020104" pitchFamily="34" charset="0"/>
              </a:rPr>
              <a:t>7</a:t>
            </a:r>
          </a:p>
        </p:txBody>
      </p:sp>
      <p:sp>
        <p:nvSpPr>
          <p:cNvPr id="50" name="Oval 49">
            <a:extLst>
              <a:ext uri="{FF2B5EF4-FFF2-40B4-BE49-F238E27FC236}">
                <a16:creationId xmlns:a16="http://schemas.microsoft.com/office/drawing/2014/main" id="{D19B327E-2ED4-A06B-0E23-7E2A19124C91}"/>
              </a:ext>
            </a:extLst>
          </p:cNvPr>
          <p:cNvSpPr/>
          <p:nvPr/>
        </p:nvSpPr>
        <p:spPr>
          <a:xfrm>
            <a:off x="15105819" y="10629900"/>
            <a:ext cx="609499" cy="609600"/>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9Slide03 AllRoundGothic" panose="020B0703020202020104" pitchFamily="34" charset="0"/>
              </a:rPr>
              <a:t>8</a:t>
            </a:r>
          </a:p>
        </p:txBody>
      </p:sp>
      <p:pic>
        <p:nvPicPr>
          <p:cNvPr id="53" name="Picture 52" descr="Cartoon heads with light bulbs coming out of them&#10;&#10;Description automatically generated">
            <a:extLst>
              <a:ext uri="{FF2B5EF4-FFF2-40B4-BE49-F238E27FC236}">
                <a16:creationId xmlns:a16="http://schemas.microsoft.com/office/drawing/2014/main" id="{F67D11DB-1386-A238-E5AC-DDA7E8B1764D}"/>
              </a:ext>
            </a:extLst>
          </p:cNvPr>
          <p:cNvPicPr>
            <a:picLocks noChangeAspect="1"/>
          </p:cNvPicPr>
          <p:nvPr/>
        </p:nvPicPr>
        <p:blipFill rotWithShape="1">
          <a:blip r:embed="rId13">
            <a:extLst>
              <a:ext uri="{28A0092B-C50C-407E-A947-70E740481C1C}">
                <a14:useLocalDpi xmlns:a14="http://schemas.microsoft.com/office/drawing/2010/main" val="0"/>
              </a:ext>
            </a:extLst>
          </a:blip>
          <a:srcRect l="35664" r="33545"/>
          <a:stretch/>
        </p:blipFill>
        <p:spPr>
          <a:xfrm rot="21425897">
            <a:off x="393765" y="269199"/>
            <a:ext cx="2073088" cy="2005482"/>
          </a:xfrm>
          <a:prstGeom prst="rect">
            <a:avLst/>
          </a:prstGeom>
        </p:spPr>
      </p:pic>
      <p:pic>
        <p:nvPicPr>
          <p:cNvPr id="54" name="Picture 53" descr="Cartoon heads with light bulbs coming out of them&#10;&#10;Description automatically generated">
            <a:extLst>
              <a:ext uri="{FF2B5EF4-FFF2-40B4-BE49-F238E27FC236}">
                <a16:creationId xmlns:a16="http://schemas.microsoft.com/office/drawing/2014/main" id="{177763D4-76F5-735F-638B-25804F2FCA71}"/>
              </a:ext>
            </a:extLst>
          </p:cNvPr>
          <p:cNvPicPr>
            <a:picLocks noChangeAspect="1"/>
          </p:cNvPicPr>
          <p:nvPr/>
        </p:nvPicPr>
        <p:blipFill rotWithShape="1">
          <a:blip r:embed="rId13">
            <a:extLst>
              <a:ext uri="{28A0092B-C50C-407E-A947-70E740481C1C}">
                <a14:useLocalDpi xmlns:a14="http://schemas.microsoft.com/office/drawing/2010/main" val="0"/>
              </a:ext>
            </a:extLst>
          </a:blip>
          <a:srcRect l="67562"/>
          <a:stretch/>
        </p:blipFill>
        <p:spPr>
          <a:xfrm rot="183382">
            <a:off x="15438107" y="641015"/>
            <a:ext cx="2113910" cy="1941200"/>
          </a:xfrm>
          <a:prstGeom prst="rect">
            <a:avLst/>
          </a:prstGeom>
        </p:spPr>
      </p:pic>
      <p:sp>
        <p:nvSpPr>
          <p:cNvPr id="21" name="TextBox 20">
            <a:extLst>
              <a:ext uri="{FF2B5EF4-FFF2-40B4-BE49-F238E27FC236}">
                <a16:creationId xmlns:a16="http://schemas.microsoft.com/office/drawing/2014/main" id="{911FF3C9-D849-0ACF-B22F-DAC48C48929A}"/>
              </a:ext>
            </a:extLst>
          </p:cNvPr>
          <p:cNvSpPr txBox="1"/>
          <p:nvPr/>
        </p:nvSpPr>
        <p:spPr>
          <a:xfrm rot="21415501">
            <a:off x="3751694" y="3687737"/>
            <a:ext cx="4960381" cy="4733604"/>
          </a:xfrm>
          <a:prstGeom prst="rect">
            <a:avLst/>
          </a:prstGeom>
          <a:noFill/>
        </p:spPr>
        <p:txBody>
          <a:bodyPr wrap="square">
            <a:spAutoFit/>
          </a:bodyPr>
          <a:lstStyle/>
          <a:p>
            <a:pPr marL="0" marR="0" lvl="0" indent="180340" algn="just" defTabSz="914400" rtl="0" eaLnBrk="1" fontAlgn="auto" latinLnBrk="0" hangingPunct="1">
              <a:lnSpc>
                <a:spcPct val="120000"/>
              </a:lnSpc>
              <a:spcBef>
                <a:spcPts val="0"/>
              </a:spcBef>
              <a:spcAft>
                <a:spcPts val="600"/>
              </a:spcAft>
              <a:buClrTx/>
              <a:buSzTx/>
              <a:buFontTx/>
              <a:buNone/>
              <a:tabLst/>
              <a:defRPr/>
            </a:pPr>
            <a:r>
              <a:rPr kumimoji="0" lang="it-IT" sz="2800" b="1" i="0" u="none" strike="noStrike" kern="1200" cap="none" spc="0" normalizeH="0" baseline="0" noProof="0" dirty="0">
                <a:ln>
                  <a:noFill/>
                </a:ln>
                <a:solidFill>
                  <a:srgbClr val="C00000"/>
                </a:solidFill>
                <a:effectLst/>
                <a:uLnTx/>
                <a:uFillTx/>
                <a:latin typeface="#9Slide03 Oswald Light" panose="00000400000000000000" pitchFamily="2" charset="0"/>
                <a:ea typeface="+mn-ea"/>
                <a:cs typeface="+mn-cs"/>
              </a:rPr>
              <a:t>1. Dồi dào</a:t>
            </a:r>
            <a:endParaRPr kumimoji="0" lang="en-US" sz="2800" b="1" i="0" u="none" strike="noStrike" kern="1200" cap="none" spc="0" normalizeH="0" baseline="0" noProof="0" dirty="0">
              <a:ln>
                <a:noFill/>
              </a:ln>
              <a:solidFill>
                <a:srgbClr val="C00000"/>
              </a:solidFill>
              <a:effectLst/>
              <a:uLnTx/>
              <a:uFillTx/>
              <a:latin typeface="#9Slide03 Oswald Light" panose="00000400000000000000" pitchFamily="2" charset="0"/>
              <a:ea typeface="+mn-ea"/>
              <a:cs typeface="+mn-cs"/>
            </a:endParaRPr>
          </a:p>
          <a:p>
            <a:pPr marL="0" marR="0" lvl="0" indent="180340" algn="just" defTabSz="914400" rtl="0" eaLnBrk="1" fontAlgn="auto" latinLnBrk="0" hangingPunct="1">
              <a:lnSpc>
                <a:spcPct val="120000"/>
              </a:lnSpc>
              <a:spcBef>
                <a:spcPts val="0"/>
              </a:spcBef>
              <a:spcAft>
                <a:spcPts val="600"/>
              </a:spcAft>
              <a:buClrTx/>
              <a:buSzTx/>
              <a:buFontTx/>
              <a:buNone/>
              <a:tabLst/>
              <a:defRPr/>
            </a:pPr>
            <a:r>
              <a:rPr kumimoji="0" lang="it-IT" sz="2800" b="1" i="0" u="none" strike="noStrike" kern="1200" cap="none" spc="0" normalizeH="0" baseline="0" noProof="0" dirty="0">
                <a:ln>
                  <a:noFill/>
                </a:ln>
                <a:solidFill>
                  <a:srgbClr val="C00000"/>
                </a:solidFill>
                <a:effectLst/>
                <a:uLnTx/>
                <a:uFillTx/>
                <a:latin typeface="#9Slide03 Oswald Light" panose="00000400000000000000" pitchFamily="2" charset="0"/>
                <a:ea typeface="+mn-ea"/>
                <a:cs typeface="+mn-cs"/>
              </a:rPr>
              <a:t>2. Một triệu lao động</a:t>
            </a:r>
            <a:endParaRPr kumimoji="0" lang="en-US" sz="2800" b="1" i="0" u="none" strike="noStrike" kern="1200" cap="none" spc="0" normalizeH="0" baseline="0" noProof="0" dirty="0">
              <a:ln>
                <a:noFill/>
              </a:ln>
              <a:solidFill>
                <a:srgbClr val="C00000"/>
              </a:solidFill>
              <a:effectLst/>
              <a:uLnTx/>
              <a:uFillTx/>
              <a:latin typeface="#9Slide03 Oswald Light" panose="00000400000000000000" pitchFamily="2" charset="0"/>
              <a:ea typeface="+mn-ea"/>
              <a:cs typeface="+mn-cs"/>
            </a:endParaRPr>
          </a:p>
          <a:p>
            <a:pPr marL="0" marR="0" lvl="0" indent="180340" algn="just" defTabSz="914400" rtl="0" eaLnBrk="1" fontAlgn="auto" latinLnBrk="0" hangingPunct="1">
              <a:lnSpc>
                <a:spcPct val="120000"/>
              </a:lnSpc>
              <a:spcBef>
                <a:spcPts val="0"/>
              </a:spcBef>
              <a:spcAft>
                <a:spcPts val="600"/>
              </a:spcAft>
              <a:buClrTx/>
              <a:buSzTx/>
              <a:buFontTx/>
              <a:buNone/>
              <a:tabLst/>
              <a:defRPr/>
            </a:pPr>
            <a:r>
              <a:rPr kumimoji="0" lang="it-IT" sz="2800" b="1" i="0" u="none" strike="noStrike" kern="1200" cap="none" spc="0" normalizeH="0" baseline="0" noProof="0" dirty="0">
                <a:ln>
                  <a:noFill/>
                </a:ln>
                <a:solidFill>
                  <a:srgbClr val="C00000"/>
                </a:solidFill>
                <a:effectLst/>
                <a:uLnTx/>
                <a:uFillTx/>
                <a:latin typeface="#9Slide03 Oswald Light" panose="00000400000000000000" pitchFamily="2" charset="0"/>
                <a:ea typeface="+mn-ea"/>
                <a:cs typeface="+mn-cs"/>
              </a:rPr>
              <a:t>3. Trình độ chuyên môn</a:t>
            </a:r>
            <a:endParaRPr kumimoji="0" lang="en-US" sz="2800" b="1" i="0" u="none" strike="noStrike" kern="1200" cap="none" spc="0" normalizeH="0" baseline="0" noProof="0" dirty="0">
              <a:ln>
                <a:noFill/>
              </a:ln>
              <a:solidFill>
                <a:srgbClr val="C00000"/>
              </a:solidFill>
              <a:effectLst/>
              <a:uLnTx/>
              <a:uFillTx/>
              <a:latin typeface="#9Slide03 Oswald Light" panose="00000400000000000000" pitchFamily="2" charset="0"/>
              <a:ea typeface="+mn-ea"/>
              <a:cs typeface="+mn-cs"/>
            </a:endParaRPr>
          </a:p>
          <a:p>
            <a:pPr marL="0" marR="0" lvl="0" indent="180340" algn="just" defTabSz="914400" rtl="0" eaLnBrk="1" fontAlgn="auto" latinLnBrk="0" hangingPunct="1">
              <a:lnSpc>
                <a:spcPct val="120000"/>
              </a:lnSpc>
              <a:spcBef>
                <a:spcPts val="0"/>
              </a:spcBef>
              <a:spcAft>
                <a:spcPts val="600"/>
              </a:spcAft>
              <a:buClrTx/>
              <a:buSzTx/>
              <a:buFontTx/>
              <a:buNone/>
              <a:tabLst/>
              <a:defRPr/>
            </a:pPr>
            <a:r>
              <a:rPr kumimoji="0" lang="it-IT" sz="2800" b="1" i="0" u="none" strike="noStrike" kern="1200" cap="none" spc="0" normalizeH="0" baseline="0" noProof="0" dirty="0">
                <a:ln>
                  <a:noFill/>
                </a:ln>
                <a:solidFill>
                  <a:srgbClr val="C00000"/>
                </a:solidFill>
                <a:effectLst/>
                <a:uLnTx/>
                <a:uFillTx/>
                <a:latin typeface="#9Slide03 Oswald Light" panose="00000400000000000000" pitchFamily="2" charset="0"/>
                <a:ea typeface="+mn-ea"/>
                <a:cs typeface="+mn-cs"/>
              </a:rPr>
              <a:t>4. Chất lượng nâng lên</a:t>
            </a:r>
            <a:endParaRPr kumimoji="0" lang="en-US" sz="2800" b="1" i="0" u="none" strike="noStrike" kern="1200" cap="none" spc="0" normalizeH="0" baseline="0" noProof="0" dirty="0">
              <a:ln>
                <a:noFill/>
              </a:ln>
              <a:solidFill>
                <a:srgbClr val="C00000"/>
              </a:solidFill>
              <a:effectLst/>
              <a:uLnTx/>
              <a:uFillTx/>
              <a:latin typeface="#9Slide03 Oswald Light" panose="00000400000000000000" pitchFamily="2" charset="0"/>
              <a:ea typeface="+mn-ea"/>
              <a:cs typeface="+mn-cs"/>
            </a:endParaRPr>
          </a:p>
          <a:p>
            <a:pPr marL="0" marR="0" lvl="0" indent="180340" algn="just" defTabSz="914400" rtl="0" eaLnBrk="1" fontAlgn="auto" latinLnBrk="0" hangingPunct="1">
              <a:lnSpc>
                <a:spcPct val="120000"/>
              </a:lnSpc>
              <a:spcBef>
                <a:spcPts val="0"/>
              </a:spcBef>
              <a:spcAft>
                <a:spcPts val="600"/>
              </a:spcAft>
              <a:buClrTx/>
              <a:buSzTx/>
              <a:buFontTx/>
              <a:buNone/>
              <a:tabLst/>
              <a:defRPr/>
            </a:pPr>
            <a:r>
              <a:rPr kumimoji="0" lang="it-IT" sz="2800" b="1" i="0" u="none" strike="noStrike" kern="1200" cap="none" spc="0" normalizeH="0" baseline="0" noProof="0" dirty="0">
                <a:ln>
                  <a:noFill/>
                </a:ln>
                <a:solidFill>
                  <a:srgbClr val="C00000"/>
                </a:solidFill>
                <a:effectLst/>
                <a:uLnTx/>
                <a:uFillTx/>
                <a:latin typeface="#9Slide03 Oswald Light" panose="00000400000000000000" pitchFamily="2" charset="0"/>
                <a:ea typeface="+mn-ea"/>
                <a:cs typeface="+mn-cs"/>
              </a:rPr>
              <a:t>5. </a:t>
            </a:r>
            <a:r>
              <a:rPr lang="it-IT" sz="2800" b="1" dirty="0">
                <a:solidFill>
                  <a:srgbClr val="C00000"/>
                </a:solidFill>
                <a:latin typeface="#9Slide03 Oswald Light" panose="00000400000000000000" pitchFamily="2" charset="0"/>
              </a:rPr>
              <a:t>Năng suất lao động</a:t>
            </a:r>
            <a:endParaRPr kumimoji="0" lang="en-US" sz="2800" b="1" i="0" u="none" strike="noStrike" kern="1200" cap="none" spc="0" normalizeH="0" baseline="0" noProof="0" dirty="0">
              <a:ln>
                <a:noFill/>
              </a:ln>
              <a:solidFill>
                <a:srgbClr val="C00000"/>
              </a:solidFill>
              <a:effectLst/>
              <a:uLnTx/>
              <a:uFillTx/>
              <a:latin typeface="#9Slide03 Oswald Light" panose="00000400000000000000" pitchFamily="2" charset="0"/>
              <a:ea typeface="+mn-ea"/>
              <a:cs typeface="+mn-cs"/>
            </a:endParaRPr>
          </a:p>
          <a:p>
            <a:pPr marL="0" marR="0" lvl="0" indent="180340" algn="just" defTabSz="914400" rtl="0" eaLnBrk="1" fontAlgn="auto" latinLnBrk="0" hangingPunct="1">
              <a:lnSpc>
                <a:spcPct val="120000"/>
              </a:lnSpc>
              <a:spcBef>
                <a:spcPts val="0"/>
              </a:spcBef>
              <a:spcAft>
                <a:spcPts val="600"/>
              </a:spcAft>
              <a:buClrTx/>
              <a:buSzTx/>
              <a:buFontTx/>
              <a:buNone/>
              <a:tabLst/>
              <a:defRPr/>
            </a:pPr>
            <a:r>
              <a:rPr kumimoji="0" lang="it-IT" sz="2800" b="1" i="0" u="none" strike="noStrike" kern="1200" cap="none" spc="0" normalizeH="0" baseline="0" noProof="0" dirty="0">
                <a:ln>
                  <a:noFill/>
                </a:ln>
                <a:solidFill>
                  <a:srgbClr val="C00000"/>
                </a:solidFill>
                <a:effectLst/>
                <a:uLnTx/>
                <a:uFillTx/>
                <a:latin typeface="#9Slide03 Oswald Light" panose="00000400000000000000" pitchFamily="2" charset="0"/>
                <a:ea typeface="+mn-ea"/>
                <a:cs typeface="+mn-cs"/>
              </a:rPr>
              <a:t>6. Tiếp thu nhanh </a:t>
            </a:r>
            <a:endParaRPr kumimoji="0" lang="en-US" sz="2800" b="1" i="0" u="none" strike="noStrike" kern="1200" cap="none" spc="0" normalizeH="0" baseline="0" noProof="0" dirty="0">
              <a:ln>
                <a:noFill/>
              </a:ln>
              <a:solidFill>
                <a:srgbClr val="C00000"/>
              </a:solidFill>
              <a:effectLst/>
              <a:uLnTx/>
              <a:uFillTx/>
              <a:latin typeface="#9Slide03 Oswald Light" panose="00000400000000000000" pitchFamily="2" charset="0"/>
              <a:ea typeface="+mn-ea"/>
              <a:cs typeface="+mn-cs"/>
            </a:endParaRPr>
          </a:p>
          <a:p>
            <a:pPr marL="0" marR="0" lvl="0" indent="180340" algn="just" defTabSz="914400" rtl="0" eaLnBrk="1" fontAlgn="auto" latinLnBrk="0" hangingPunct="1">
              <a:lnSpc>
                <a:spcPct val="120000"/>
              </a:lnSpc>
              <a:spcBef>
                <a:spcPts val="0"/>
              </a:spcBef>
              <a:spcAft>
                <a:spcPts val="600"/>
              </a:spcAft>
              <a:buClrTx/>
              <a:buSzTx/>
              <a:buFontTx/>
              <a:buNone/>
              <a:tabLst/>
              <a:defRPr/>
            </a:pPr>
            <a:r>
              <a:rPr kumimoji="0" lang="it-IT" sz="2800" b="1" i="0" u="none" strike="noStrike" kern="1200" cap="none" spc="0" normalizeH="0" baseline="0" noProof="0" dirty="0">
                <a:ln>
                  <a:noFill/>
                </a:ln>
                <a:solidFill>
                  <a:srgbClr val="C00000"/>
                </a:solidFill>
                <a:effectLst/>
                <a:uLnTx/>
                <a:uFillTx/>
                <a:latin typeface="#9Slide03 Oswald Light" panose="00000400000000000000" pitchFamily="2" charset="0"/>
                <a:ea typeface="+mn-ea"/>
                <a:cs typeface="+mn-cs"/>
              </a:rPr>
              <a:t>7. Năng động</a:t>
            </a:r>
            <a:endParaRPr kumimoji="0" lang="en-US" sz="2800" b="1" i="0" u="none" strike="noStrike" kern="1200" cap="none" spc="0" normalizeH="0" baseline="0" noProof="0" dirty="0">
              <a:ln>
                <a:noFill/>
              </a:ln>
              <a:solidFill>
                <a:srgbClr val="C00000"/>
              </a:solidFill>
              <a:effectLst/>
              <a:uLnTx/>
              <a:uFillTx/>
              <a:latin typeface="#9Slide03 Oswald Light" panose="00000400000000000000" pitchFamily="2" charset="0"/>
              <a:ea typeface="+mn-ea"/>
              <a:cs typeface="+mn-cs"/>
            </a:endParaRPr>
          </a:p>
          <a:p>
            <a:pPr marL="0" marR="0" lvl="0" indent="180340" algn="just" defTabSz="914400" rtl="0" eaLnBrk="1" fontAlgn="auto" latinLnBrk="0" hangingPunct="1">
              <a:lnSpc>
                <a:spcPct val="120000"/>
              </a:lnSpc>
              <a:spcBef>
                <a:spcPts val="0"/>
              </a:spcBef>
              <a:spcAft>
                <a:spcPts val="600"/>
              </a:spcAft>
              <a:buClrTx/>
              <a:buSzTx/>
              <a:buFontTx/>
              <a:buNone/>
              <a:tabLst/>
              <a:defRPr/>
            </a:pPr>
            <a:r>
              <a:rPr kumimoji="0" lang="it-IT" sz="2800" b="1" i="0" u="none" strike="noStrike" kern="1200" cap="none" spc="0" normalizeH="0" baseline="0" noProof="0" dirty="0">
                <a:ln>
                  <a:noFill/>
                </a:ln>
                <a:solidFill>
                  <a:srgbClr val="C00000"/>
                </a:solidFill>
                <a:effectLst/>
                <a:uLnTx/>
                <a:uFillTx/>
                <a:latin typeface="#9Slide03 Oswald Light" panose="00000400000000000000" pitchFamily="2" charset="0"/>
                <a:ea typeface="+mn-ea"/>
                <a:cs typeface="+mn-cs"/>
              </a:rPr>
              <a:t>8. Sáng tạo          9. Thành thị</a:t>
            </a:r>
            <a:endParaRPr kumimoji="0" lang="en-US" sz="2800" b="1" i="0" u="none" strike="noStrike" kern="1200" cap="none" spc="0" normalizeH="0" baseline="0" noProof="0" dirty="0">
              <a:ln>
                <a:noFill/>
              </a:ln>
              <a:solidFill>
                <a:srgbClr val="C00000"/>
              </a:solidFill>
              <a:effectLst/>
              <a:uLnTx/>
              <a:uFillTx/>
              <a:latin typeface="#9Slide03 Oswald Light" panose="00000400000000000000" pitchFamily="2" charset="0"/>
              <a:ea typeface="Times New Roman" panose="02020603050405020304" pitchFamily="18" charset="0"/>
              <a:cs typeface="+mn-cs"/>
            </a:endParaRPr>
          </a:p>
        </p:txBody>
      </p:sp>
      <p:sp>
        <p:nvSpPr>
          <p:cNvPr id="23" name="TextBox 22">
            <a:extLst>
              <a:ext uri="{FF2B5EF4-FFF2-40B4-BE49-F238E27FC236}">
                <a16:creationId xmlns:a16="http://schemas.microsoft.com/office/drawing/2014/main" id="{F8DE4E17-8527-CA65-5A3E-FF2FEA763C15}"/>
              </a:ext>
            </a:extLst>
          </p:cNvPr>
          <p:cNvSpPr txBox="1"/>
          <p:nvPr/>
        </p:nvSpPr>
        <p:spPr>
          <a:xfrm rot="159900">
            <a:off x="10165884" y="3655024"/>
            <a:ext cx="4741520" cy="4733604"/>
          </a:xfrm>
          <a:prstGeom prst="rect">
            <a:avLst/>
          </a:prstGeom>
          <a:noFill/>
        </p:spPr>
        <p:txBody>
          <a:bodyPr wrap="square">
            <a:spAutoFit/>
          </a:bodyPr>
          <a:lstStyle/>
          <a:p>
            <a:pPr marL="0" marR="0" lvl="0" indent="180340" algn="just" defTabSz="914400" rtl="0" eaLnBrk="1" fontAlgn="auto" latinLnBrk="0" hangingPunct="1">
              <a:lnSpc>
                <a:spcPct val="120000"/>
              </a:lnSpc>
              <a:spcBef>
                <a:spcPts val="0"/>
              </a:spcBef>
              <a:spcAft>
                <a:spcPts val="600"/>
              </a:spcAft>
              <a:buClrTx/>
              <a:buSzTx/>
              <a:buFontTx/>
              <a:buNone/>
              <a:tabLst/>
              <a:defRPr/>
            </a:pPr>
            <a:r>
              <a:rPr kumimoji="0" lang="it-IT" sz="2800" b="1" i="0" u="none" strike="noStrike" kern="1200" cap="none" spc="0" normalizeH="0" baseline="0" noProof="0" dirty="0">
                <a:ln>
                  <a:noFill/>
                </a:ln>
                <a:solidFill>
                  <a:srgbClr val="C00000"/>
                </a:solidFill>
                <a:effectLst/>
                <a:uLnTx/>
                <a:uFillTx/>
                <a:latin typeface="#9Slide03 Oswald Light" panose="00000400000000000000" pitchFamily="2" charset="0"/>
                <a:ea typeface="+mn-ea"/>
                <a:cs typeface="+mn-cs"/>
              </a:rPr>
              <a:t>1. Kinh nghiệm              9. Nông thôn</a:t>
            </a:r>
            <a:endParaRPr kumimoji="0" lang="en-US" sz="2800" b="1" i="0" u="none" strike="noStrike" kern="1200" cap="none" spc="0" normalizeH="0" baseline="0" noProof="0" dirty="0">
              <a:ln>
                <a:noFill/>
              </a:ln>
              <a:solidFill>
                <a:srgbClr val="C00000"/>
              </a:solidFill>
              <a:effectLst/>
              <a:uLnTx/>
              <a:uFillTx/>
              <a:latin typeface="#9Slide03 Oswald Light" panose="00000400000000000000" pitchFamily="2" charset="0"/>
              <a:ea typeface="+mn-ea"/>
              <a:cs typeface="+mn-cs"/>
            </a:endParaRPr>
          </a:p>
          <a:p>
            <a:pPr marL="0" marR="0" lvl="0" indent="180340" algn="just" defTabSz="914400" rtl="0" eaLnBrk="1" fontAlgn="auto" latinLnBrk="0" hangingPunct="1">
              <a:lnSpc>
                <a:spcPct val="120000"/>
              </a:lnSpc>
              <a:spcBef>
                <a:spcPts val="0"/>
              </a:spcBef>
              <a:spcAft>
                <a:spcPts val="600"/>
              </a:spcAft>
              <a:buClrTx/>
              <a:buSzTx/>
              <a:buFontTx/>
              <a:buNone/>
              <a:tabLst/>
              <a:defRPr/>
            </a:pPr>
            <a:r>
              <a:rPr kumimoji="0" lang="it-IT" sz="2800" b="1" i="0" u="none" strike="noStrike" kern="1200" cap="none" spc="0" normalizeH="0" baseline="0" noProof="0" dirty="0">
                <a:ln>
                  <a:noFill/>
                </a:ln>
                <a:solidFill>
                  <a:srgbClr val="C00000"/>
                </a:solidFill>
                <a:effectLst/>
                <a:uLnTx/>
                <a:uFillTx/>
                <a:latin typeface="#9Slide03 Oswald Light" panose="00000400000000000000" pitchFamily="2" charset="0"/>
                <a:ea typeface="+mn-ea"/>
                <a:cs typeface="+mn-cs"/>
              </a:rPr>
              <a:t>2. Cần cù</a:t>
            </a:r>
            <a:endParaRPr kumimoji="0" lang="en-US" sz="2800" b="1" i="0" u="none" strike="noStrike" kern="1200" cap="none" spc="0" normalizeH="0" baseline="0" noProof="0" dirty="0">
              <a:ln>
                <a:noFill/>
              </a:ln>
              <a:solidFill>
                <a:srgbClr val="C00000"/>
              </a:solidFill>
              <a:effectLst/>
              <a:uLnTx/>
              <a:uFillTx/>
              <a:latin typeface="#9Slide03 Oswald Light" panose="00000400000000000000" pitchFamily="2" charset="0"/>
              <a:ea typeface="+mn-ea"/>
              <a:cs typeface="+mn-cs"/>
            </a:endParaRPr>
          </a:p>
          <a:p>
            <a:pPr marL="0" marR="0" lvl="0" indent="180340" algn="just" defTabSz="914400" rtl="0" eaLnBrk="1" fontAlgn="auto" latinLnBrk="0" hangingPunct="1">
              <a:lnSpc>
                <a:spcPct val="120000"/>
              </a:lnSpc>
              <a:spcBef>
                <a:spcPts val="0"/>
              </a:spcBef>
              <a:spcAft>
                <a:spcPts val="600"/>
              </a:spcAft>
              <a:buClrTx/>
              <a:buSzTx/>
              <a:buFontTx/>
              <a:buNone/>
              <a:tabLst/>
              <a:defRPr/>
            </a:pPr>
            <a:r>
              <a:rPr kumimoji="0" lang="it-IT" sz="2800" b="1" i="0" u="none" strike="noStrike" kern="1200" cap="none" spc="0" normalizeH="0" baseline="0" noProof="0" dirty="0">
                <a:ln>
                  <a:noFill/>
                </a:ln>
                <a:solidFill>
                  <a:srgbClr val="C00000"/>
                </a:solidFill>
                <a:effectLst/>
                <a:uLnTx/>
                <a:uFillTx/>
                <a:latin typeface="#9Slide03 Oswald Light" panose="00000400000000000000" pitchFamily="2" charset="0"/>
                <a:ea typeface="+mn-ea"/>
                <a:cs typeface="+mn-cs"/>
              </a:rPr>
              <a:t>3. Hội nhập quốc tế</a:t>
            </a:r>
            <a:endParaRPr kumimoji="0" lang="en-US" sz="2800" b="1" i="0" u="none" strike="noStrike" kern="1200" cap="none" spc="0" normalizeH="0" baseline="0" noProof="0" dirty="0">
              <a:ln>
                <a:noFill/>
              </a:ln>
              <a:solidFill>
                <a:srgbClr val="C00000"/>
              </a:solidFill>
              <a:effectLst/>
              <a:uLnTx/>
              <a:uFillTx/>
              <a:latin typeface="#9Slide03 Oswald Light" panose="00000400000000000000" pitchFamily="2" charset="0"/>
              <a:ea typeface="+mn-ea"/>
              <a:cs typeface="+mn-cs"/>
            </a:endParaRPr>
          </a:p>
          <a:p>
            <a:pPr marL="0" marR="0" lvl="0" indent="180340" algn="just" defTabSz="914400" rtl="0" eaLnBrk="1" fontAlgn="auto" latinLnBrk="0" hangingPunct="1">
              <a:lnSpc>
                <a:spcPct val="120000"/>
              </a:lnSpc>
              <a:spcBef>
                <a:spcPts val="0"/>
              </a:spcBef>
              <a:spcAft>
                <a:spcPts val="600"/>
              </a:spcAft>
              <a:buClrTx/>
              <a:buSzTx/>
              <a:buFontTx/>
              <a:buNone/>
              <a:tabLst/>
              <a:defRPr/>
            </a:pPr>
            <a:r>
              <a:rPr kumimoji="0" lang="it-IT" sz="2800" b="1" i="0" u="none" strike="noStrike" kern="1200" cap="none" spc="0" normalizeH="0" baseline="0" noProof="0" dirty="0">
                <a:ln>
                  <a:noFill/>
                </a:ln>
                <a:solidFill>
                  <a:srgbClr val="C00000"/>
                </a:solidFill>
                <a:effectLst/>
                <a:uLnTx/>
                <a:uFillTx/>
                <a:latin typeface="#9Slide03 Oswald Light" panose="00000400000000000000" pitchFamily="2" charset="0"/>
                <a:ea typeface="+mn-ea"/>
                <a:cs typeface="+mn-cs"/>
              </a:rPr>
              <a:t>4. Chưa qua đào tạo</a:t>
            </a:r>
            <a:endParaRPr kumimoji="0" lang="en-US" sz="2800" b="1" i="0" u="none" strike="noStrike" kern="1200" cap="none" spc="0" normalizeH="0" baseline="0" noProof="0" dirty="0">
              <a:ln>
                <a:noFill/>
              </a:ln>
              <a:solidFill>
                <a:srgbClr val="C00000"/>
              </a:solidFill>
              <a:effectLst/>
              <a:uLnTx/>
              <a:uFillTx/>
              <a:latin typeface="#9Slide03 Oswald Light" panose="00000400000000000000" pitchFamily="2" charset="0"/>
              <a:ea typeface="+mn-ea"/>
              <a:cs typeface="+mn-cs"/>
            </a:endParaRPr>
          </a:p>
          <a:p>
            <a:pPr marL="0" marR="0" lvl="0" indent="180340" algn="just" defTabSz="914400" rtl="0" eaLnBrk="1" fontAlgn="auto" latinLnBrk="0" hangingPunct="1">
              <a:lnSpc>
                <a:spcPct val="120000"/>
              </a:lnSpc>
              <a:spcBef>
                <a:spcPts val="0"/>
              </a:spcBef>
              <a:spcAft>
                <a:spcPts val="600"/>
              </a:spcAft>
              <a:buClrTx/>
              <a:buSzTx/>
              <a:buFontTx/>
              <a:buNone/>
              <a:tabLst/>
              <a:defRPr/>
            </a:pPr>
            <a:r>
              <a:rPr kumimoji="0" lang="it-IT" sz="2800" b="1" i="0" u="none" strike="noStrike" kern="1200" cap="none" spc="0" normalizeH="0" baseline="0" noProof="0" dirty="0">
                <a:ln>
                  <a:noFill/>
                </a:ln>
                <a:solidFill>
                  <a:srgbClr val="C00000"/>
                </a:solidFill>
                <a:effectLst/>
                <a:uLnTx/>
                <a:uFillTx/>
                <a:latin typeface="#9Slide03 Oswald Light" panose="00000400000000000000" pitchFamily="2" charset="0"/>
                <a:ea typeface="+mn-ea"/>
                <a:cs typeface="+mn-cs"/>
              </a:rPr>
              <a:t>5. Tác phong công nghiệp</a:t>
            </a:r>
            <a:endParaRPr kumimoji="0" lang="en-US" sz="2800" b="1" i="0" u="none" strike="noStrike" kern="1200" cap="none" spc="0" normalizeH="0" baseline="0" noProof="0" dirty="0">
              <a:ln>
                <a:noFill/>
              </a:ln>
              <a:solidFill>
                <a:srgbClr val="C00000"/>
              </a:solidFill>
              <a:effectLst/>
              <a:uLnTx/>
              <a:uFillTx/>
              <a:latin typeface="#9Slide03 Oswald Light" panose="00000400000000000000" pitchFamily="2" charset="0"/>
              <a:ea typeface="+mn-ea"/>
              <a:cs typeface="+mn-cs"/>
            </a:endParaRPr>
          </a:p>
          <a:p>
            <a:pPr marL="0" marR="0" lvl="0" indent="180340" algn="just" defTabSz="914400" rtl="0" eaLnBrk="1" fontAlgn="auto" latinLnBrk="0" hangingPunct="1">
              <a:lnSpc>
                <a:spcPct val="120000"/>
              </a:lnSpc>
              <a:spcBef>
                <a:spcPts val="0"/>
              </a:spcBef>
              <a:spcAft>
                <a:spcPts val="600"/>
              </a:spcAft>
              <a:buClrTx/>
              <a:buSzTx/>
              <a:buFontTx/>
              <a:buNone/>
              <a:tabLst/>
              <a:defRPr/>
            </a:pPr>
            <a:r>
              <a:rPr kumimoji="0" lang="it-IT" sz="2800" b="1" i="0" u="none" strike="noStrike" kern="1200" cap="none" spc="0" normalizeH="0" baseline="0" noProof="0" dirty="0">
                <a:ln>
                  <a:noFill/>
                </a:ln>
                <a:solidFill>
                  <a:srgbClr val="C00000"/>
                </a:solidFill>
                <a:effectLst/>
                <a:uLnTx/>
                <a:uFillTx/>
                <a:latin typeface="#9Slide03 Oswald Light" panose="00000400000000000000" pitchFamily="2" charset="0"/>
                <a:ea typeface="+mn-ea"/>
                <a:cs typeface="+mn-cs"/>
              </a:rPr>
              <a:t>6. </a:t>
            </a:r>
            <a:r>
              <a:rPr lang="it-IT" sz="2800" b="1" dirty="0">
                <a:solidFill>
                  <a:srgbClr val="C00000"/>
                </a:solidFill>
                <a:latin typeface="#9Slide03 Oswald Light" panose="00000400000000000000" pitchFamily="2" charset="0"/>
              </a:rPr>
              <a:t>Thể lực</a:t>
            </a:r>
            <a:endParaRPr kumimoji="0" lang="en-US" sz="2800" b="1" i="0" u="none" strike="noStrike" kern="1200" cap="none" spc="0" normalizeH="0" baseline="0" noProof="0" dirty="0">
              <a:ln>
                <a:noFill/>
              </a:ln>
              <a:solidFill>
                <a:srgbClr val="C00000"/>
              </a:solidFill>
              <a:effectLst/>
              <a:uLnTx/>
              <a:uFillTx/>
              <a:latin typeface="#9Slide03 Oswald Light" panose="00000400000000000000" pitchFamily="2" charset="0"/>
              <a:ea typeface="+mn-ea"/>
              <a:cs typeface="+mn-cs"/>
            </a:endParaRPr>
          </a:p>
          <a:p>
            <a:pPr marL="0" marR="0" lvl="0" indent="180340" algn="just" defTabSz="914400" rtl="0" eaLnBrk="1" fontAlgn="auto" latinLnBrk="0" hangingPunct="1">
              <a:lnSpc>
                <a:spcPct val="120000"/>
              </a:lnSpc>
              <a:spcBef>
                <a:spcPts val="0"/>
              </a:spcBef>
              <a:spcAft>
                <a:spcPts val="600"/>
              </a:spcAft>
              <a:buClrTx/>
              <a:buSzTx/>
              <a:buFontTx/>
              <a:buNone/>
              <a:tabLst/>
              <a:defRPr/>
            </a:pPr>
            <a:r>
              <a:rPr kumimoji="0" lang="it-IT" sz="2800" b="1" i="0" u="none" strike="noStrike" kern="1200" cap="none" spc="0" normalizeH="0" baseline="0" noProof="0" dirty="0">
                <a:ln>
                  <a:noFill/>
                </a:ln>
                <a:solidFill>
                  <a:srgbClr val="C00000"/>
                </a:solidFill>
                <a:effectLst/>
                <a:uLnTx/>
                <a:uFillTx/>
                <a:latin typeface="#9Slide03 Oswald Light" panose="00000400000000000000" pitchFamily="2" charset="0"/>
                <a:ea typeface="+mn-ea"/>
                <a:cs typeface="+mn-cs"/>
              </a:rPr>
              <a:t>7. Cạnh tranh </a:t>
            </a:r>
            <a:endParaRPr kumimoji="0" lang="en-US" sz="2800" b="1" i="0" u="none" strike="noStrike" kern="1200" cap="none" spc="0" normalizeH="0" baseline="0" noProof="0" dirty="0">
              <a:ln>
                <a:noFill/>
              </a:ln>
              <a:solidFill>
                <a:srgbClr val="C00000"/>
              </a:solidFill>
              <a:effectLst/>
              <a:uLnTx/>
              <a:uFillTx/>
              <a:latin typeface="#9Slide03 Oswald Light" panose="00000400000000000000" pitchFamily="2" charset="0"/>
              <a:ea typeface="+mn-ea"/>
              <a:cs typeface="+mn-cs"/>
            </a:endParaRPr>
          </a:p>
          <a:p>
            <a:pPr marL="0" marR="0" lvl="0" indent="180340" algn="just" defTabSz="914400" rtl="0" eaLnBrk="1" fontAlgn="auto" latinLnBrk="0" hangingPunct="1">
              <a:lnSpc>
                <a:spcPct val="120000"/>
              </a:lnSpc>
              <a:spcBef>
                <a:spcPts val="0"/>
              </a:spcBef>
              <a:spcAft>
                <a:spcPts val="600"/>
              </a:spcAft>
              <a:buClrTx/>
              <a:buSzTx/>
              <a:buFontTx/>
              <a:buNone/>
              <a:tabLst/>
              <a:defRPr/>
            </a:pPr>
            <a:r>
              <a:rPr kumimoji="0" lang="it-IT" sz="2800" b="1" i="0" u="none" strike="noStrike" kern="1200" cap="none" spc="0" normalizeH="0" baseline="0" noProof="0" dirty="0">
                <a:ln>
                  <a:noFill/>
                </a:ln>
                <a:solidFill>
                  <a:srgbClr val="C00000"/>
                </a:solidFill>
                <a:effectLst/>
                <a:uLnTx/>
                <a:uFillTx/>
                <a:latin typeface="#9Slide03 Oswald Light" panose="00000400000000000000" pitchFamily="2" charset="0"/>
                <a:ea typeface="+mn-ea"/>
                <a:cs typeface="+mn-cs"/>
              </a:rPr>
              <a:t>8. Phân hóa theo vùng</a:t>
            </a:r>
            <a:endParaRPr kumimoji="0" lang="en-US" sz="2800" b="1" i="0" u="none" strike="noStrike" kern="1200" cap="none" spc="0" normalizeH="0" baseline="0" noProof="0" dirty="0">
              <a:ln>
                <a:noFill/>
              </a:ln>
              <a:solidFill>
                <a:srgbClr val="C00000"/>
              </a:solidFill>
              <a:effectLst/>
              <a:uLnTx/>
              <a:uFillTx/>
              <a:latin typeface="#9Slide03 Oswald Light" panose="00000400000000000000" pitchFamily="2" charset="0"/>
              <a:ea typeface="Times New Roman" panose="02020603050405020304" pitchFamily="18" charset="0"/>
              <a:cs typeface="+mn-cs"/>
            </a:endParaRPr>
          </a:p>
        </p:txBody>
      </p:sp>
      <p:sp>
        <p:nvSpPr>
          <p:cNvPr id="24" name="TextBox 23">
            <a:extLst>
              <a:ext uri="{FF2B5EF4-FFF2-40B4-BE49-F238E27FC236}">
                <a16:creationId xmlns:a16="http://schemas.microsoft.com/office/drawing/2014/main" id="{F4437FFB-D794-44BD-C3B4-E850EF9CF996}"/>
              </a:ext>
            </a:extLst>
          </p:cNvPr>
          <p:cNvSpPr txBox="1"/>
          <p:nvPr/>
        </p:nvSpPr>
        <p:spPr>
          <a:xfrm>
            <a:off x="5185236" y="1449068"/>
            <a:ext cx="7917529" cy="2882893"/>
          </a:xfrm>
          <a:prstGeom prst="rect">
            <a:avLst/>
          </a:prstGeom>
          <a:noFill/>
        </p:spPr>
        <p:txBody>
          <a:bodyPr wrap="square">
            <a:prstTxWarp prst="textArchUp">
              <a:avLst>
                <a:gd name="adj" fmla="val 10825971"/>
              </a:avLst>
            </a:prstTxWarp>
            <a:spAutoFit/>
          </a:bodyPr>
          <a:lstStyle/>
          <a:p>
            <a:pPr algn="ctr"/>
            <a:r>
              <a:rPr lang="en-US" sz="8800" dirty="0">
                <a:solidFill>
                  <a:schemeClr val="bg1"/>
                </a:solidFill>
                <a:latin typeface="#9Slide07 IcielBC Cubano Normal" panose="00000500000000000000" pitchFamily="2" charset="0"/>
              </a:rPr>
              <a:t>HIỂU Ý ĐỒNG ĐỘI</a:t>
            </a:r>
          </a:p>
        </p:txBody>
      </p:sp>
      <p:grpSp>
        <p:nvGrpSpPr>
          <p:cNvPr id="33" name="Group 29">
            <a:extLst>
              <a:ext uri="{FF2B5EF4-FFF2-40B4-BE49-F238E27FC236}">
                <a16:creationId xmlns:a16="http://schemas.microsoft.com/office/drawing/2014/main" id="{6C127CBA-B48E-64BF-0648-6053A33304E3}"/>
              </a:ext>
            </a:extLst>
          </p:cNvPr>
          <p:cNvGrpSpPr/>
          <p:nvPr/>
        </p:nvGrpSpPr>
        <p:grpSpPr>
          <a:xfrm>
            <a:off x="4778391" y="8815691"/>
            <a:ext cx="8593116" cy="1159934"/>
            <a:chOff x="0" y="0"/>
            <a:chExt cx="4203862" cy="1027166"/>
          </a:xfrm>
        </p:grpSpPr>
        <p:sp>
          <p:nvSpPr>
            <p:cNvPr id="51" name="Freeform 30">
              <a:extLst>
                <a:ext uri="{FF2B5EF4-FFF2-40B4-BE49-F238E27FC236}">
                  <a16:creationId xmlns:a16="http://schemas.microsoft.com/office/drawing/2014/main" id="{A1BB75B9-4DC8-3A68-D9C0-6A128C383EFF}"/>
                </a:ext>
              </a:extLst>
            </p:cNvPr>
            <p:cNvSpPr/>
            <p:nvPr/>
          </p:nvSpPr>
          <p:spPr>
            <a:xfrm>
              <a:off x="10160" y="16510"/>
              <a:ext cx="4181002" cy="999226"/>
            </a:xfrm>
            <a:custGeom>
              <a:avLst/>
              <a:gdLst/>
              <a:ahLst/>
              <a:cxnLst/>
              <a:rect l="l" t="t" r="r" b="b"/>
              <a:pathLst>
                <a:path w="4181002" h="999226">
                  <a:moveTo>
                    <a:pt x="4181002" y="999226"/>
                  </a:moveTo>
                  <a:lnTo>
                    <a:pt x="0" y="991606"/>
                  </a:lnTo>
                  <a:lnTo>
                    <a:pt x="0" y="359785"/>
                  </a:lnTo>
                  <a:lnTo>
                    <a:pt x="17780" y="19050"/>
                  </a:lnTo>
                  <a:lnTo>
                    <a:pt x="2082847" y="0"/>
                  </a:lnTo>
                  <a:lnTo>
                    <a:pt x="4161952" y="5080"/>
                  </a:lnTo>
                  <a:close/>
                </a:path>
              </a:pathLst>
            </a:custGeom>
            <a:solidFill>
              <a:srgbClr val="FFFFFF"/>
            </a:solidFill>
          </p:spPr>
          <p:txBody>
            <a:bodyPr/>
            <a:lstStyle/>
            <a:p>
              <a:endParaRPr lang="en-US">
                <a:latin typeface="#9Slide03 AllRoundGothic" panose="020B0703020202020104" pitchFamily="34" charset="0"/>
              </a:endParaRPr>
            </a:p>
          </p:txBody>
        </p:sp>
        <p:sp>
          <p:nvSpPr>
            <p:cNvPr id="55" name="Freeform 31">
              <a:extLst>
                <a:ext uri="{FF2B5EF4-FFF2-40B4-BE49-F238E27FC236}">
                  <a16:creationId xmlns:a16="http://schemas.microsoft.com/office/drawing/2014/main" id="{CA53BEA4-358D-560F-E8C6-9570FF6FD3E4}"/>
                </a:ext>
              </a:extLst>
            </p:cNvPr>
            <p:cNvSpPr/>
            <p:nvPr/>
          </p:nvSpPr>
          <p:spPr>
            <a:xfrm>
              <a:off x="-3810" y="0"/>
              <a:ext cx="4210212" cy="1025896"/>
            </a:xfrm>
            <a:custGeom>
              <a:avLst/>
              <a:gdLst/>
              <a:ahLst/>
              <a:cxnLst/>
              <a:rect l="l" t="t" r="r" b="b"/>
              <a:pathLst>
                <a:path w="4210212" h="1025896">
                  <a:moveTo>
                    <a:pt x="4175922" y="21590"/>
                  </a:moveTo>
                  <a:cubicBezTo>
                    <a:pt x="4177192" y="34290"/>
                    <a:pt x="4177192" y="44450"/>
                    <a:pt x="4178462" y="54610"/>
                  </a:cubicBezTo>
                  <a:cubicBezTo>
                    <a:pt x="4181002" y="78265"/>
                    <a:pt x="4182272" y="98422"/>
                    <a:pt x="4184812" y="117858"/>
                  </a:cubicBezTo>
                  <a:cubicBezTo>
                    <a:pt x="4184812" y="145933"/>
                    <a:pt x="4197512" y="699520"/>
                    <a:pt x="4203862" y="727595"/>
                  </a:cubicBezTo>
                  <a:cubicBezTo>
                    <a:pt x="4210212" y="770068"/>
                    <a:pt x="4206402" y="813261"/>
                    <a:pt x="4206402" y="855733"/>
                  </a:cubicBezTo>
                  <a:cubicBezTo>
                    <a:pt x="4206402" y="893167"/>
                    <a:pt x="4207672" y="927721"/>
                    <a:pt x="4208942" y="964936"/>
                  </a:cubicBezTo>
                  <a:cubicBezTo>
                    <a:pt x="4208942" y="986526"/>
                    <a:pt x="4208942" y="1000496"/>
                    <a:pt x="4208942" y="1024626"/>
                  </a:cubicBezTo>
                  <a:cubicBezTo>
                    <a:pt x="4186082" y="1024626"/>
                    <a:pt x="4165762" y="1025896"/>
                    <a:pt x="4137347" y="1024626"/>
                  </a:cubicBezTo>
                  <a:cubicBezTo>
                    <a:pt x="3926145" y="1019546"/>
                    <a:pt x="3711695" y="1025896"/>
                    <a:pt x="3500493" y="1020816"/>
                  </a:cubicBezTo>
                  <a:cubicBezTo>
                    <a:pt x="3373773" y="1017006"/>
                    <a:pt x="3250301" y="1019546"/>
                    <a:pt x="3123580" y="1017006"/>
                  </a:cubicBezTo>
                  <a:cubicBezTo>
                    <a:pt x="3065094" y="1015736"/>
                    <a:pt x="3006608" y="1014466"/>
                    <a:pt x="2948121" y="1013196"/>
                  </a:cubicBezTo>
                  <a:cubicBezTo>
                    <a:pt x="2912379" y="1013196"/>
                    <a:pt x="2879887" y="1014466"/>
                    <a:pt x="2844145" y="1014466"/>
                  </a:cubicBezTo>
                  <a:cubicBezTo>
                    <a:pt x="2753166" y="1013196"/>
                    <a:pt x="2502973" y="1014466"/>
                    <a:pt x="2411994" y="1013196"/>
                  </a:cubicBezTo>
                  <a:cubicBezTo>
                    <a:pt x="2347009" y="1011926"/>
                    <a:pt x="1047309" y="1020816"/>
                    <a:pt x="982324" y="1019546"/>
                  </a:cubicBezTo>
                  <a:cubicBezTo>
                    <a:pt x="966078" y="1019546"/>
                    <a:pt x="946582" y="1020816"/>
                    <a:pt x="930336" y="1020816"/>
                  </a:cubicBezTo>
                  <a:cubicBezTo>
                    <a:pt x="891345" y="1020816"/>
                    <a:pt x="855603" y="1022086"/>
                    <a:pt x="816612" y="1022086"/>
                  </a:cubicBezTo>
                  <a:cubicBezTo>
                    <a:pt x="719135" y="1022086"/>
                    <a:pt x="624906" y="1020816"/>
                    <a:pt x="527429" y="1019546"/>
                  </a:cubicBezTo>
                  <a:cubicBezTo>
                    <a:pt x="468942" y="1018276"/>
                    <a:pt x="410456" y="1017006"/>
                    <a:pt x="355219" y="1015736"/>
                  </a:cubicBezTo>
                  <a:cubicBezTo>
                    <a:pt x="251243" y="1014466"/>
                    <a:pt x="147267" y="1013196"/>
                    <a:pt x="48260" y="1013196"/>
                  </a:cubicBezTo>
                  <a:cubicBezTo>
                    <a:pt x="38100" y="1013196"/>
                    <a:pt x="29210" y="1013196"/>
                    <a:pt x="19050" y="1011926"/>
                  </a:cubicBezTo>
                  <a:cubicBezTo>
                    <a:pt x="10160" y="1010656"/>
                    <a:pt x="5080" y="1004306"/>
                    <a:pt x="7620" y="995416"/>
                  </a:cubicBezTo>
                  <a:cubicBezTo>
                    <a:pt x="16510" y="963715"/>
                    <a:pt x="12700" y="945718"/>
                    <a:pt x="11430" y="927001"/>
                  </a:cubicBezTo>
                  <a:cubicBezTo>
                    <a:pt x="10160" y="888848"/>
                    <a:pt x="6350" y="851414"/>
                    <a:pt x="7620" y="813261"/>
                  </a:cubicBezTo>
                  <a:cubicBezTo>
                    <a:pt x="5080" y="765749"/>
                    <a:pt x="0" y="177608"/>
                    <a:pt x="7620" y="129376"/>
                  </a:cubicBezTo>
                  <a:cubicBezTo>
                    <a:pt x="8890" y="120018"/>
                    <a:pt x="7620" y="109940"/>
                    <a:pt x="8890" y="100581"/>
                  </a:cubicBezTo>
                  <a:cubicBezTo>
                    <a:pt x="10160" y="85464"/>
                    <a:pt x="12700" y="68907"/>
                    <a:pt x="13970" y="44450"/>
                  </a:cubicBezTo>
                  <a:cubicBezTo>
                    <a:pt x="13970" y="41910"/>
                    <a:pt x="15240" y="39370"/>
                    <a:pt x="16510" y="38100"/>
                  </a:cubicBezTo>
                  <a:cubicBezTo>
                    <a:pt x="38100" y="35560"/>
                    <a:pt x="66035" y="30480"/>
                    <a:pt x="118023" y="29210"/>
                  </a:cubicBezTo>
                  <a:cubicBezTo>
                    <a:pt x="205753" y="25400"/>
                    <a:pt x="293483" y="22860"/>
                    <a:pt x="384462" y="20320"/>
                  </a:cubicBezTo>
                  <a:cubicBezTo>
                    <a:pt x="446198" y="17780"/>
                    <a:pt x="507933" y="16510"/>
                    <a:pt x="566420" y="13970"/>
                  </a:cubicBezTo>
                  <a:cubicBezTo>
                    <a:pt x="624907" y="11430"/>
                    <a:pt x="686642" y="8890"/>
                    <a:pt x="745129" y="8890"/>
                  </a:cubicBezTo>
                  <a:cubicBezTo>
                    <a:pt x="810114" y="7620"/>
                    <a:pt x="875099" y="10160"/>
                    <a:pt x="940084" y="8890"/>
                  </a:cubicBezTo>
                  <a:cubicBezTo>
                    <a:pt x="1021315" y="8890"/>
                    <a:pt x="2493226" y="6350"/>
                    <a:pt x="2574457" y="5080"/>
                  </a:cubicBezTo>
                  <a:cubicBezTo>
                    <a:pt x="2652439" y="3810"/>
                    <a:pt x="2730421" y="2540"/>
                    <a:pt x="2811652" y="2540"/>
                  </a:cubicBezTo>
                  <a:cubicBezTo>
                    <a:pt x="2944872" y="1270"/>
                    <a:pt x="3074842" y="0"/>
                    <a:pt x="3208061" y="0"/>
                  </a:cubicBezTo>
                  <a:cubicBezTo>
                    <a:pt x="3263298" y="0"/>
                    <a:pt x="3321785" y="2540"/>
                    <a:pt x="3377022" y="2540"/>
                  </a:cubicBezTo>
                  <a:cubicBezTo>
                    <a:pt x="3529737" y="3810"/>
                    <a:pt x="3685701" y="5080"/>
                    <a:pt x="3838415" y="7620"/>
                  </a:cubicBezTo>
                  <a:cubicBezTo>
                    <a:pt x="3919647" y="8890"/>
                    <a:pt x="4000878" y="12700"/>
                    <a:pt x="4082110" y="16510"/>
                  </a:cubicBezTo>
                  <a:cubicBezTo>
                    <a:pt x="4101605" y="16510"/>
                    <a:pt x="4121101" y="16510"/>
                    <a:pt x="4137347" y="16510"/>
                  </a:cubicBezTo>
                  <a:cubicBezTo>
                    <a:pt x="4156872" y="17780"/>
                    <a:pt x="4165762" y="20320"/>
                    <a:pt x="4175922" y="21590"/>
                  </a:cubicBezTo>
                  <a:close/>
                  <a:moveTo>
                    <a:pt x="4186082" y="1008116"/>
                  </a:moveTo>
                  <a:cubicBezTo>
                    <a:pt x="4187352" y="991606"/>
                    <a:pt x="4188622" y="978906"/>
                    <a:pt x="4188622" y="966206"/>
                  </a:cubicBezTo>
                  <a:cubicBezTo>
                    <a:pt x="4187352" y="924122"/>
                    <a:pt x="4186082" y="885968"/>
                    <a:pt x="4186082" y="844935"/>
                  </a:cubicBezTo>
                  <a:cubicBezTo>
                    <a:pt x="4186082" y="826218"/>
                    <a:pt x="4188622" y="807502"/>
                    <a:pt x="4187352" y="788785"/>
                  </a:cubicBezTo>
                  <a:cubicBezTo>
                    <a:pt x="4187352" y="771508"/>
                    <a:pt x="4186082" y="753511"/>
                    <a:pt x="4184812" y="736234"/>
                  </a:cubicBezTo>
                  <a:cubicBezTo>
                    <a:pt x="4179732" y="709598"/>
                    <a:pt x="4168302" y="158171"/>
                    <a:pt x="4168302" y="131536"/>
                  </a:cubicBezTo>
                  <a:cubicBezTo>
                    <a:pt x="4165762" y="109220"/>
                    <a:pt x="4163222" y="86184"/>
                    <a:pt x="4160682" y="63500"/>
                  </a:cubicBezTo>
                  <a:cubicBezTo>
                    <a:pt x="4159412" y="44450"/>
                    <a:pt x="4158142" y="43180"/>
                    <a:pt x="4127599" y="41910"/>
                  </a:cubicBezTo>
                  <a:cubicBezTo>
                    <a:pt x="4117851" y="41910"/>
                    <a:pt x="4111353" y="41910"/>
                    <a:pt x="4101605" y="40640"/>
                  </a:cubicBezTo>
                  <a:cubicBezTo>
                    <a:pt x="4020374" y="36830"/>
                    <a:pt x="3935893" y="31750"/>
                    <a:pt x="3854662" y="30480"/>
                  </a:cubicBezTo>
                  <a:cubicBezTo>
                    <a:pt x="3656458" y="26670"/>
                    <a:pt x="3455004" y="25400"/>
                    <a:pt x="3256800" y="22860"/>
                  </a:cubicBezTo>
                  <a:cubicBezTo>
                    <a:pt x="3227557" y="22860"/>
                    <a:pt x="3195064" y="22860"/>
                    <a:pt x="3165821" y="22860"/>
                  </a:cubicBezTo>
                  <a:cubicBezTo>
                    <a:pt x="3117082" y="22860"/>
                    <a:pt x="3068343" y="22860"/>
                    <a:pt x="3022854" y="22860"/>
                  </a:cubicBezTo>
                  <a:cubicBezTo>
                    <a:pt x="2918878" y="22860"/>
                    <a:pt x="2814902" y="22860"/>
                    <a:pt x="2714175" y="24130"/>
                  </a:cubicBezTo>
                  <a:cubicBezTo>
                    <a:pt x="2626445" y="25400"/>
                    <a:pt x="1148036" y="29210"/>
                    <a:pt x="1060306" y="29210"/>
                  </a:cubicBezTo>
                  <a:cubicBezTo>
                    <a:pt x="917339" y="29210"/>
                    <a:pt x="774372" y="26670"/>
                    <a:pt x="631405" y="33020"/>
                  </a:cubicBezTo>
                  <a:cubicBezTo>
                    <a:pt x="556672" y="36830"/>
                    <a:pt x="485189" y="36830"/>
                    <a:pt x="413705" y="38100"/>
                  </a:cubicBezTo>
                  <a:cubicBezTo>
                    <a:pt x="290234" y="41910"/>
                    <a:pt x="166762" y="45720"/>
                    <a:pt x="49530" y="50800"/>
                  </a:cubicBezTo>
                  <a:cubicBezTo>
                    <a:pt x="36830" y="50800"/>
                    <a:pt x="34290" y="53340"/>
                    <a:pt x="33020" y="66747"/>
                  </a:cubicBezTo>
                  <a:cubicBezTo>
                    <a:pt x="31750" y="79705"/>
                    <a:pt x="31750" y="92663"/>
                    <a:pt x="30480" y="105620"/>
                  </a:cubicBezTo>
                  <a:cubicBezTo>
                    <a:pt x="29210" y="127217"/>
                    <a:pt x="26670" y="148093"/>
                    <a:pt x="25400" y="169689"/>
                  </a:cubicBezTo>
                  <a:cubicBezTo>
                    <a:pt x="20320" y="192726"/>
                    <a:pt x="26670" y="755670"/>
                    <a:pt x="29210" y="778706"/>
                  </a:cubicBezTo>
                  <a:cubicBezTo>
                    <a:pt x="29210" y="803182"/>
                    <a:pt x="29210" y="828378"/>
                    <a:pt x="30480" y="852854"/>
                  </a:cubicBezTo>
                  <a:cubicBezTo>
                    <a:pt x="30480" y="870851"/>
                    <a:pt x="33020" y="888848"/>
                    <a:pt x="33020" y="906845"/>
                  </a:cubicBezTo>
                  <a:cubicBezTo>
                    <a:pt x="33020" y="926281"/>
                    <a:pt x="33020" y="945718"/>
                    <a:pt x="31750" y="966206"/>
                  </a:cubicBezTo>
                  <a:cubicBezTo>
                    <a:pt x="31750" y="970016"/>
                    <a:pt x="31750" y="972556"/>
                    <a:pt x="31750" y="976366"/>
                  </a:cubicBezTo>
                  <a:cubicBezTo>
                    <a:pt x="31750" y="986526"/>
                    <a:pt x="35560" y="990336"/>
                    <a:pt x="44450" y="990336"/>
                  </a:cubicBezTo>
                  <a:cubicBezTo>
                    <a:pt x="72534" y="990336"/>
                    <a:pt x="118023" y="991606"/>
                    <a:pt x="160264" y="991606"/>
                  </a:cubicBezTo>
                  <a:cubicBezTo>
                    <a:pt x="221999" y="991606"/>
                    <a:pt x="286984" y="989066"/>
                    <a:pt x="348720" y="991606"/>
                  </a:cubicBezTo>
                  <a:cubicBezTo>
                    <a:pt x="449447" y="995416"/>
                    <a:pt x="550174" y="997956"/>
                    <a:pt x="650901" y="996686"/>
                  </a:cubicBezTo>
                  <a:cubicBezTo>
                    <a:pt x="715886" y="995416"/>
                    <a:pt x="777621" y="997956"/>
                    <a:pt x="842606" y="997956"/>
                  </a:cubicBezTo>
                  <a:cubicBezTo>
                    <a:pt x="936835" y="997956"/>
                    <a:pt x="1031063" y="996686"/>
                    <a:pt x="1125291" y="997956"/>
                  </a:cubicBezTo>
                  <a:cubicBezTo>
                    <a:pt x="1265009" y="999226"/>
                    <a:pt x="2798655" y="989066"/>
                    <a:pt x="2941623" y="991606"/>
                  </a:cubicBezTo>
                  <a:cubicBezTo>
                    <a:pt x="3003358" y="992876"/>
                    <a:pt x="3065094" y="994146"/>
                    <a:pt x="3123580" y="994146"/>
                  </a:cubicBezTo>
                  <a:cubicBezTo>
                    <a:pt x="3230806" y="996686"/>
                    <a:pt x="3334782" y="992876"/>
                    <a:pt x="3442007" y="996686"/>
                  </a:cubicBezTo>
                  <a:cubicBezTo>
                    <a:pt x="3529737" y="999226"/>
                    <a:pt x="3617467" y="999226"/>
                    <a:pt x="3705196" y="1001766"/>
                  </a:cubicBezTo>
                  <a:cubicBezTo>
                    <a:pt x="3835166" y="1005576"/>
                    <a:pt x="3965136" y="1008116"/>
                    <a:pt x="4095106" y="1009386"/>
                  </a:cubicBezTo>
                  <a:cubicBezTo>
                    <a:pt x="4143845" y="1009386"/>
                    <a:pt x="4165762" y="1008116"/>
                    <a:pt x="4186082" y="1008116"/>
                  </a:cubicBezTo>
                  <a:close/>
                </a:path>
              </a:pathLst>
            </a:custGeom>
            <a:solidFill>
              <a:srgbClr val="FFFFFF"/>
            </a:solidFill>
          </p:spPr>
          <p:txBody>
            <a:bodyPr/>
            <a:lstStyle/>
            <a:p>
              <a:endParaRPr lang="en-US">
                <a:latin typeface="#9Slide03 AllRoundGothic" panose="020B0703020202020104" pitchFamily="34" charset="0"/>
              </a:endParaRPr>
            </a:p>
          </p:txBody>
        </p:sp>
      </p:grpSp>
      <p:sp>
        <p:nvSpPr>
          <p:cNvPr id="31" name="TextBox 30">
            <a:extLst>
              <a:ext uri="{FF2B5EF4-FFF2-40B4-BE49-F238E27FC236}">
                <a16:creationId xmlns:a16="http://schemas.microsoft.com/office/drawing/2014/main" id="{64251D3F-BFD8-7842-1F8F-6B58765B272E}"/>
              </a:ext>
            </a:extLst>
          </p:cNvPr>
          <p:cNvSpPr txBox="1"/>
          <p:nvPr/>
        </p:nvSpPr>
        <p:spPr>
          <a:xfrm>
            <a:off x="4940721" y="8853781"/>
            <a:ext cx="8263263" cy="114364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3471"/>
                </a:solidFill>
                <a:effectLst/>
                <a:uLnTx/>
                <a:uFillTx/>
                <a:latin typeface="#9Slide03 Oswald Light" panose="00000400000000000000" pitchFamily="2" charset="0"/>
                <a:ea typeface="+mn-ea"/>
                <a:cs typeface="+mn-cs"/>
              </a:rPr>
              <a:t>Hãy</a:t>
            </a:r>
            <a:r>
              <a:rPr kumimoji="0" lang="en-US" sz="2400" b="1" i="0" u="none" strike="noStrike" kern="1200" cap="none" spc="0" normalizeH="0" baseline="0" noProof="0" dirty="0">
                <a:ln>
                  <a:noFill/>
                </a:ln>
                <a:solidFill>
                  <a:srgbClr val="003471"/>
                </a:solidFill>
                <a:effectLst/>
                <a:uLnTx/>
                <a:uFillTx/>
                <a:latin typeface="#9Slide03 Oswald Light" panose="00000400000000000000" pitchFamily="2" charset="0"/>
                <a:ea typeface="+mn-ea"/>
                <a:cs typeface="+mn-cs"/>
              </a:rPr>
              <a:t> </a:t>
            </a:r>
            <a:r>
              <a:rPr kumimoji="0" lang="en-US" sz="2400" b="1" i="0" u="none" strike="noStrike" kern="1200" cap="none" spc="0" normalizeH="0" baseline="0" noProof="0" dirty="0" err="1">
                <a:ln>
                  <a:noFill/>
                </a:ln>
                <a:solidFill>
                  <a:srgbClr val="003471"/>
                </a:solidFill>
                <a:effectLst/>
                <a:uLnTx/>
                <a:uFillTx/>
                <a:latin typeface="#9Slide03 Oswald Light" panose="00000400000000000000" pitchFamily="2" charset="0"/>
                <a:ea typeface="+mn-ea"/>
                <a:cs typeface="+mn-cs"/>
              </a:rPr>
              <a:t>kết</a:t>
            </a:r>
            <a:r>
              <a:rPr kumimoji="0" lang="en-US" sz="2400" b="1" i="0" u="none" strike="noStrike" kern="1200" cap="none" spc="0" normalizeH="0" baseline="0" noProof="0" dirty="0">
                <a:ln>
                  <a:noFill/>
                </a:ln>
                <a:solidFill>
                  <a:srgbClr val="003471"/>
                </a:solidFill>
                <a:effectLst/>
                <a:uLnTx/>
                <a:uFillTx/>
                <a:latin typeface="#9Slide03 Oswald Light" panose="00000400000000000000" pitchFamily="2" charset="0"/>
                <a:ea typeface="+mn-ea"/>
                <a:cs typeface="+mn-cs"/>
              </a:rPr>
              <a:t> </a:t>
            </a:r>
            <a:r>
              <a:rPr kumimoji="0" lang="en-US" sz="2400" b="1" i="0" u="none" strike="noStrike" kern="1200" cap="none" spc="0" normalizeH="0" baseline="0" noProof="0" dirty="0" err="1">
                <a:ln>
                  <a:noFill/>
                </a:ln>
                <a:solidFill>
                  <a:srgbClr val="003471"/>
                </a:solidFill>
                <a:effectLst/>
                <a:uLnTx/>
                <a:uFillTx/>
                <a:latin typeface="#9Slide03 Oswald Light" panose="00000400000000000000" pitchFamily="2" charset="0"/>
                <a:ea typeface="+mn-ea"/>
                <a:cs typeface="+mn-cs"/>
              </a:rPr>
              <a:t>nối</a:t>
            </a:r>
            <a:r>
              <a:rPr kumimoji="0" lang="en-US" sz="2400" b="1" i="0" u="none" strike="noStrike" kern="1200" cap="none" spc="0" normalizeH="0" baseline="0" noProof="0" dirty="0">
                <a:ln>
                  <a:noFill/>
                </a:ln>
                <a:solidFill>
                  <a:srgbClr val="003471"/>
                </a:solidFill>
                <a:effectLst/>
                <a:uLnTx/>
                <a:uFillTx/>
                <a:latin typeface="#9Slide03 Oswald Light" panose="00000400000000000000" pitchFamily="2" charset="0"/>
                <a:ea typeface="+mn-ea"/>
                <a:cs typeface="+mn-cs"/>
              </a:rPr>
              <a:t> </a:t>
            </a:r>
            <a:r>
              <a:rPr kumimoji="0" lang="en-US" sz="2400" b="1" i="0" u="none" strike="noStrike" kern="1200" cap="none" spc="0" normalizeH="0" baseline="0" noProof="0" dirty="0" err="1">
                <a:ln>
                  <a:noFill/>
                </a:ln>
                <a:solidFill>
                  <a:srgbClr val="003471"/>
                </a:solidFill>
                <a:effectLst/>
                <a:uLnTx/>
                <a:uFillTx/>
                <a:latin typeface="#9Slide03 Oswald Light" panose="00000400000000000000" pitchFamily="2" charset="0"/>
                <a:ea typeface="+mn-ea"/>
                <a:cs typeface="+mn-cs"/>
              </a:rPr>
              <a:t>các</a:t>
            </a:r>
            <a:r>
              <a:rPr kumimoji="0" lang="en-US" sz="2400" b="1" i="0" u="none" strike="noStrike" kern="1200" cap="none" spc="0" normalizeH="0" baseline="0" noProof="0" dirty="0">
                <a:ln>
                  <a:noFill/>
                </a:ln>
                <a:solidFill>
                  <a:srgbClr val="003471"/>
                </a:solidFill>
                <a:effectLst/>
                <a:uLnTx/>
                <a:uFillTx/>
                <a:latin typeface="#9Slide03 Oswald Light" panose="00000400000000000000" pitchFamily="2" charset="0"/>
                <a:ea typeface="+mn-ea"/>
                <a:cs typeface="+mn-cs"/>
              </a:rPr>
              <a:t> </a:t>
            </a:r>
            <a:r>
              <a:rPr kumimoji="0" lang="en-US" sz="2400" b="1" i="0" u="none" strike="noStrike" kern="1200" cap="none" spc="0" normalizeH="0" baseline="0" noProof="0" dirty="0" err="1">
                <a:ln>
                  <a:noFill/>
                </a:ln>
                <a:solidFill>
                  <a:srgbClr val="003471"/>
                </a:solidFill>
                <a:effectLst/>
                <a:uLnTx/>
                <a:uFillTx/>
                <a:latin typeface="#9Slide03 Oswald Light" panose="00000400000000000000" pitchFamily="2" charset="0"/>
                <a:ea typeface="+mn-ea"/>
                <a:cs typeface="+mn-cs"/>
              </a:rPr>
              <a:t>từ</a:t>
            </a:r>
            <a:r>
              <a:rPr kumimoji="0" lang="en-US" sz="2400" b="1" i="0" u="none" strike="noStrike" kern="1200" cap="none" spc="0" normalizeH="0" baseline="0" noProof="0" dirty="0">
                <a:ln>
                  <a:noFill/>
                </a:ln>
                <a:solidFill>
                  <a:srgbClr val="003471"/>
                </a:solidFill>
                <a:effectLst/>
                <a:uLnTx/>
                <a:uFillTx/>
                <a:latin typeface="#9Slide03 Oswald Light" panose="00000400000000000000" pitchFamily="2" charset="0"/>
                <a:ea typeface="+mn-ea"/>
                <a:cs typeface="+mn-cs"/>
              </a:rPr>
              <a:t> </a:t>
            </a:r>
            <a:r>
              <a:rPr kumimoji="0" lang="en-US" sz="2400" b="1" i="0" u="none" strike="noStrike" kern="1200" cap="none" spc="0" normalizeH="0" baseline="0" noProof="0" dirty="0" err="1">
                <a:ln>
                  <a:noFill/>
                </a:ln>
                <a:solidFill>
                  <a:srgbClr val="003471"/>
                </a:solidFill>
                <a:effectLst/>
                <a:uLnTx/>
                <a:uFillTx/>
                <a:latin typeface="#9Slide03 Oswald Light" panose="00000400000000000000" pitchFamily="2" charset="0"/>
                <a:ea typeface="+mn-ea"/>
                <a:cs typeface="+mn-cs"/>
              </a:rPr>
              <a:t>khóa</a:t>
            </a:r>
            <a:r>
              <a:rPr kumimoji="0" lang="en-US" sz="2400" b="1" i="0" u="none" strike="noStrike" kern="1200" cap="none" spc="0" normalizeH="0" baseline="0" noProof="0" dirty="0">
                <a:ln>
                  <a:noFill/>
                </a:ln>
                <a:solidFill>
                  <a:srgbClr val="003471"/>
                </a:solidFill>
                <a:effectLst/>
                <a:uLnTx/>
                <a:uFillTx/>
                <a:latin typeface="#9Slide03 Oswald Light" panose="00000400000000000000" pitchFamily="2" charset="0"/>
                <a:ea typeface="+mn-ea"/>
                <a:cs typeface="+mn-cs"/>
              </a:rPr>
              <a:t> </a:t>
            </a:r>
            <a:r>
              <a:rPr kumimoji="0" lang="en-US" sz="2400" b="1" i="0" u="none" strike="noStrike" kern="1200" cap="none" spc="0" normalizeH="0" baseline="0" noProof="0" dirty="0" err="1">
                <a:ln>
                  <a:noFill/>
                </a:ln>
                <a:solidFill>
                  <a:srgbClr val="003471"/>
                </a:solidFill>
                <a:effectLst/>
                <a:uLnTx/>
                <a:uFillTx/>
                <a:latin typeface="#9Slide03 Oswald Light" panose="00000400000000000000" pitchFamily="2" charset="0"/>
                <a:ea typeface="+mn-ea"/>
                <a:cs typeface="+mn-cs"/>
              </a:rPr>
              <a:t>thành</a:t>
            </a:r>
            <a:r>
              <a:rPr kumimoji="0" lang="en-US" sz="2400" b="1" i="0" u="none" strike="noStrike" kern="1200" cap="none" spc="0" normalizeH="0" baseline="0" noProof="0" dirty="0">
                <a:ln>
                  <a:noFill/>
                </a:ln>
                <a:solidFill>
                  <a:srgbClr val="003471"/>
                </a:solidFill>
                <a:effectLst/>
                <a:uLnTx/>
                <a:uFillTx/>
                <a:latin typeface="#9Slide03 Oswald Light" panose="00000400000000000000" pitchFamily="2" charset="0"/>
                <a:ea typeface="+mn-ea"/>
                <a:cs typeface="+mn-cs"/>
              </a:rPr>
              <a:t> </a:t>
            </a:r>
            <a:r>
              <a:rPr kumimoji="0" lang="en-US" sz="2400" b="1" i="0" u="none" strike="noStrike" kern="1200" cap="none" spc="0" normalizeH="0" baseline="0" noProof="0" dirty="0" err="1">
                <a:ln>
                  <a:noFill/>
                </a:ln>
                <a:solidFill>
                  <a:srgbClr val="003471"/>
                </a:solidFill>
                <a:effectLst/>
                <a:uLnTx/>
                <a:uFillTx/>
                <a:latin typeface="#9Slide03 Oswald Light" panose="00000400000000000000" pitchFamily="2" charset="0"/>
                <a:ea typeface="+mn-ea"/>
                <a:cs typeface="+mn-cs"/>
              </a:rPr>
              <a:t>một</a:t>
            </a:r>
            <a:r>
              <a:rPr kumimoji="0" lang="en-US" sz="2400" b="1" i="0" u="none" strike="noStrike" kern="1200" cap="none" spc="0" normalizeH="0" baseline="0" noProof="0" dirty="0">
                <a:ln>
                  <a:noFill/>
                </a:ln>
                <a:solidFill>
                  <a:srgbClr val="003471"/>
                </a:solidFill>
                <a:effectLst/>
                <a:uLnTx/>
                <a:uFillTx/>
                <a:latin typeface="#9Slide03 Oswald Light" panose="00000400000000000000" pitchFamily="2" charset="0"/>
                <a:ea typeface="+mn-ea"/>
                <a:cs typeface="+mn-cs"/>
              </a:rPr>
              <a:t> </a:t>
            </a:r>
            <a:r>
              <a:rPr kumimoji="0" lang="en-US" sz="2400" b="1" i="0" u="none" strike="noStrike" kern="1200" cap="none" spc="0" normalizeH="0" baseline="0" noProof="0" dirty="0" err="1">
                <a:ln>
                  <a:noFill/>
                </a:ln>
                <a:solidFill>
                  <a:srgbClr val="003471"/>
                </a:solidFill>
                <a:effectLst/>
                <a:uLnTx/>
                <a:uFillTx/>
                <a:latin typeface="#9Slide03 Oswald Light" panose="00000400000000000000" pitchFamily="2" charset="0"/>
                <a:ea typeface="+mn-ea"/>
                <a:cs typeface="+mn-cs"/>
              </a:rPr>
              <a:t>đoạn</a:t>
            </a:r>
            <a:r>
              <a:rPr kumimoji="0" lang="en-US" sz="2400" b="1" i="0" u="none" strike="noStrike" kern="1200" cap="none" spc="0" normalizeH="0" baseline="0" noProof="0" dirty="0">
                <a:ln>
                  <a:noFill/>
                </a:ln>
                <a:solidFill>
                  <a:srgbClr val="003471"/>
                </a:solidFill>
                <a:effectLst/>
                <a:uLnTx/>
                <a:uFillTx/>
                <a:latin typeface="#9Slide03 Oswald Light" panose="00000400000000000000" pitchFamily="2" charset="0"/>
                <a:ea typeface="+mn-ea"/>
                <a:cs typeface="+mn-cs"/>
              </a:rPr>
              <a:t> </a:t>
            </a:r>
            <a:r>
              <a:rPr kumimoji="0" lang="en-US" sz="2400" b="1" i="0" u="none" strike="noStrike" kern="1200" cap="none" spc="0" normalizeH="0" baseline="0" noProof="0" dirty="0" err="1">
                <a:ln>
                  <a:noFill/>
                </a:ln>
                <a:solidFill>
                  <a:srgbClr val="003471"/>
                </a:solidFill>
                <a:effectLst/>
                <a:uLnTx/>
                <a:uFillTx/>
                <a:latin typeface="#9Slide03 Oswald Light" panose="00000400000000000000" pitchFamily="2" charset="0"/>
                <a:ea typeface="+mn-ea"/>
                <a:cs typeface="+mn-cs"/>
              </a:rPr>
              <a:t>văn</a:t>
            </a:r>
            <a:r>
              <a:rPr kumimoji="0" lang="en-US" sz="2400" b="1" i="0" u="none" strike="noStrike" kern="1200" cap="none" spc="0" normalizeH="0" baseline="0" noProof="0" dirty="0">
                <a:ln>
                  <a:noFill/>
                </a:ln>
                <a:solidFill>
                  <a:srgbClr val="003471"/>
                </a:solidFill>
                <a:effectLst/>
                <a:uLnTx/>
                <a:uFillTx/>
                <a:latin typeface="#9Slide03 Oswald Light" panose="00000400000000000000" pitchFamily="2" charset="0"/>
                <a:ea typeface="+mn-ea"/>
                <a:cs typeface="+mn-cs"/>
              </a:rPr>
              <a:t> </a:t>
            </a:r>
            <a:r>
              <a:rPr kumimoji="0" lang="en-US" sz="2400" b="1" i="0" u="none" strike="noStrike" kern="1200" cap="none" spc="0" normalizeH="0" baseline="0" noProof="0" dirty="0" err="1">
                <a:ln>
                  <a:noFill/>
                </a:ln>
                <a:solidFill>
                  <a:srgbClr val="003471"/>
                </a:solidFill>
                <a:effectLst/>
                <a:uLnTx/>
                <a:uFillTx/>
                <a:latin typeface="#9Slide03 Oswald Light" panose="00000400000000000000" pitchFamily="2" charset="0"/>
                <a:ea typeface="+mn-ea"/>
                <a:cs typeface="+mn-cs"/>
              </a:rPr>
              <a:t>trình</a:t>
            </a:r>
            <a:r>
              <a:rPr kumimoji="0" lang="en-US" sz="2400" b="1" i="0" u="none" strike="noStrike" kern="1200" cap="none" spc="0" normalizeH="0" baseline="0" noProof="0" dirty="0">
                <a:ln>
                  <a:noFill/>
                </a:ln>
                <a:solidFill>
                  <a:srgbClr val="003471"/>
                </a:solidFill>
                <a:effectLst/>
                <a:uLnTx/>
                <a:uFillTx/>
                <a:latin typeface="#9Slide03 Oswald Light" panose="00000400000000000000" pitchFamily="2" charset="0"/>
                <a:ea typeface="+mn-ea"/>
                <a:cs typeface="+mn-cs"/>
              </a:rPr>
              <a:t> </a:t>
            </a:r>
            <a:r>
              <a:rPr kumimoji="0" lang="en-US" sz="2400" b="1" i="0" u="none" strike="noStrike" kern="1200" cap="none" spc="0" normalizeH="0" baseline="0" noProof="0" dirty="0" err="1">
                <a:ln>
                  <a:noFill/>
                </a:ln>
                <a:solidFill>
                  <a:srgbClr val="003471"/>
                </a:solidFill>
                <a:effectLst/>
                <a:uLnTx/>
                <a:uFillTx/>
                <a:latin typeface="#9Slide03 Oswald Light" panose="00000400000000000000" pitchFamily="2" charset="0"/>
                <a:ea typeface="+mn-ea"/>
                <a:cs typeface="+mn-cs"/>
              </a:rPr>
              <a:t>bày</a:t>
            </a:r>
            <a:r>
              <a:rPr kumimoji="0" lang="en-US" sz="2400" b="1" i="0" u="none" strike="noStrike" kern="1200" cap="none" spc="0" normalizeH="0" baseline="0" noProof="0" dirty="0">
                <a:ln>
                  <a:noFill/>
                </a:ln>
                <a:solidFill>
                  <a:srgbClr val="003471"/>
                </a:solidFill>
                <a:effectLst/>
                <a:uLnTx/>
                <a:uFillTx/>
                <a:latin typeface="#9Slide03 Oswald Light" panose="00000400000000000000" pitchFamily="2" charset="0"/>
                <a:ea typeface="+mn-ea"/>
                <a:cs typeface="+mn-cs"/>
              </a:rPr>
              <a:t> </a:t>
            </a:r>
            <a:r>
              <a:rPr kumimoji="0" lang="en-US" sz="2400" b="1" i="0" u="none" strike="noStrike" kern="1200" cap="none" spc="0" normalizeH="0" baseline="0" noProof="0" dirty="0" err="1">
                <a:ln>
                  <a:noFill/>
                </a:ln>
                <a:solidFill>
                  <a:srgbClr val="003471"/>
                </a:solidFill>
                <a:effectLst/>
                <a:uLnTx/>
                <a:uFillTx/>
                <a:latin typeface="#9Slide03 Oswald Light" panose="00000400000000000000" pitchFamily="2" charset="0"/>
                <a:ea typeface="+mn-ea"/>
                <a:cs typeface="+mn-cs"/>
              </a:rPr>
              <a:t>về</a:t>
            </a:r>
            <a:r>
              <a:rPr kumimoji="0" lang="en-US" sz="2400" b="1" i="0" u="none" strike="noStrike" kern="1200" cap="none" spc="0" normalizeH="0" baseline="0" noProof="0" dirty="0">
                <a:ln>
                  <a:noFill/>
                </a:ln>
                <a:solidFill>
                  <a:srgbClr val="003471"/>
                </a:solidFill>
                <a:effectLst/>
                <a:uLnTx/>
                <a:uFillTx/>
                <a:latin typeface="#9Slide03 Oswald Light" panose="00000400000000000000" pitchFamily="2" charset="0"/>
                <a:ea typeface="+mn-ea"/>
                <a:cs typeface="+mn-cs"/>
              </a:rPr>
              <a:t> </a:t>
            </a:r>
            <a:r>
              <a:rPr kumimoji="0" lang="en-US" sz="2400" b="1" i="0" u="none" strike="noStrike" kern="1200" cap="none" spc="0" normalizeH="0" baseline="0" noProof="0" dirty="0" err="1">
                <a:ln>
                  <a:noFill/>
                </a:ln>
                <a:solidFill>
                  <a:srgbClr val="003471"/>
                </a:solidFill>
                <a:effectLst/>
                <a:uLnTx/>
                <a:uFillTx/>
                <a:latin typeface="#9Slide03 Oswald Light" panose="00000400000000000000" pitchFamily="2" charset="0"/>
                <a:ea typeface="+mn-ea"/>
                <a:cs typeface="+mn-cs"/>
              </a:rPr>
              <a:t>đặc</a:t>
            </a:r>
            <a:r>
              <a:rPr kumimoji="0" lang="en-US" sz="2400" b="1" i="0" u="none" strike="noStrike" kern="1200" cap="none" spc="0" normalizeH="0" baseline="0" noProof="0" dirty="0">
                <a:ln>
                  <a:noFill/>
                </a:ln>
                <a:solidFill>
                  <a:srgbClr val="003471"/>
                </a:solidFill>
                <a:effectLst/>
                <a:uLnTx/>
                <a:uFillTx/>
                <a:latin typeface="#9Slide03 Oswald Light" panose="00000400000000000000" pitchFamily="2" charset="0"/>
                <a:ea typeface="+mn-ea"/>
                <a:cs typeface="+mn-cs"/>
              </a:rPr>
              <a:t> </a:t>
            </a:r>
            <a:r>
              <a:rPr kumimoji="0" lang="en-US" sz="2400" b="1" i="0" u="none" strike="noStrike" kern="1200" cap="none" spc="0" normalizeH="0" baseline="0" noProof="0" dirty="0" err="1">
                <a:ln>
                  <a:noFill/>
                </a:ln>
                <a:solidFill>
                  <a:srgbClr val="003471"/>
                </a:solidFill>
                <a:effectLst/>
                <a:uLnTx/>
                <a:uFillTx/>
                <a:latin typeface="#9Slide03 Oswald Light" panose="00000400000000000000" pitchFamily="2" charset="0"/>
                <a:ea typeface="+mn-ea"/>
                <a:cs typeface="+mn-cs"/>
              </a:rPr>
              <a:t>điểm</a:t>
            </a:r>
            <a:r>
              <a:rPr kumimoji="0" lang="en-US" sz="2400" b="1" i="0" u="none" strike="noStrike" kern="1200" cap="none" spc="0" normalizeH="0" baseline="0" noProof="0" dirty="0">
                <a:ln>
                  <a:noFill/>
                </a:ln>
                <a:solidFill>
                  <a:srgbClr val="003471"/>
                </a:solidFill>
                <a:effectLst/>
                <a:uLnTx/>
                <a:uFillTx/>
                <a:latin typeface="#9Slide03 Oswald Light" panose="00000400000000000000" pitchFamily="2" charset="0"/>
                <a:ea typeface="+mn-ea"/>
                <a:cs typeface="+mn-cs"/>
              </a:rPr>
              <a:t> (</a:t>
            </a:r>
            <a:r>
              <a:rPr kumimoji="0" lang="en-US" sz="2400" b="1" i="0" u="none" strike="noStrike" kern="1200" cap="none" spc="0" normalizeH="0" baseline="0" noProof="0" dirty="0" err="1">
                <a:ln>
                  <a:noFill/>
                </a:ln>
                <a:solidFill>
                  <a:srgbClr val="003471"/>
                </a:solidFill>
                <a:effectLst/>
                <a:uLnTx/>
                <a:uFillTx/>
                <a:latin typeface="#9Slide03 Oswald Light" panose="00000400000000000000" pitchFamily="2" charset="0"/>
                <a:ea typeface="+mn-ea"/>
                <a:cs typeface="+mn-cs"/>
              </a:rPr>
              <a:t>ưu</a:t>
            </a:r>
            <a:r>
              <a:rPr kumimoji="0" lang="en-US" sz="2400" b="1" i="0" u="none" strike="noStrike" kern="1200" cap="none" spc="0" normalizeH="0" baseline="0" noProof="0" dirty="0">
                <a:ln>
                  <a:noFill/>
                </a:ln>
                <a:solidFill>
                  <a:srgbClr val="003471"/>
                </a:solidFill>
                <a:effectLst/>
                <a:uLnTx/>
                <a:uFillTx/>
                <a:latin typeface="#9Slide03 Oswald Light" panose="00000400000000000000" pitchFamily="2" charset="0"/>
                <a:ea typeface="+mn-ea"/>
                <a:cs typeface="+mn-cs"/>
              </a:rPr>
              <a:t> </a:t>
            </a:r>
            <a:r>
              <a:rPr kumimoji="0" lang="en-US" sz="2400" b="1" i="0" u="none" strike="noStrike" kern="1200" cap="none" spc="0" normalizeH="0" baseline="0" noProof="0" dirty="0" err="1">
                <a:ln>
                  <a:noFill/>
                </a:ln>
                <a:solidFill>
                  <a:srgbClr val="003471"/>
                </a:solidFill>
                <a:effectLst/>
                <a:uLnTx/>
                <a:uFillTx/>
                <a:latin typeface="#9Slide03 Oswald Light" panose="00000400000000000000" pitchFamily="2" charset="0"/>
                <a:ea typeface="+mn-ea"/>
                <a:cs typeface="+mn-cs"/>
              </a:rPr>
              <a:t>điểm</a:t>
            </a:r>
            <a:r>
              <a:rPr kumimoji="0" lang="en-US" sz="2400" b="1" i="0" u="none" strike="noStrike" kern="1200" cap="none" spc="0" normalizeH="0" baseline="0" noProof="0" dirty="0">
                <a:ln>
                  <a:noFill/>
                </a:ln>
                <a:solidFill>
                  <a:srgbClr val="003471"/>
                </a:solidFill>
                <a:effectLst/>
                <a:uLnTx/>
                <a:uFillTx/>
                <a:latin typeface="#9Slide03 Oswald Light" panose="00000400000000000000" pitchFamily="2" charset="0"/>
                <a:ea typeface="+mn-ea"/>
                <a:cs typeface="+mn-cs"/>
              </a:rPr>
              <a:t>, </a:t>
            </a:r>
            <a:r>
              <a:rPr kumimoji="0" lang="en-US" sz="2400" b="1" i="0" u="none" strike="noStrike" kern="1200" cap="none" spc="0" normalizeH="0" baseline="0" noProof="0" dirty="0" err="1">
                <a:ln>
                  <a:noFill/>
                </a:ln>
                <a:solidFill>
                  <a:srgbClr val="003471"/>
                </a:solidFill>
                <a:effectLst/>
                <a:uLnTx/>
                <a:uFillTx/>
                <a:latin typeface="#9Slide03 Oswald Light" panose="00000400000000000000" pitchFamily="2" charset="0"/>
                <a:ea typeface="+mn-ea"/>
                <a:cs typeface="+mn-cs"/>
              </a:rPr>
              <a:t>hạn</a:t>
            </a:r>
            <a:r>
              <a:rPr kumimoji="0" lang="en-US" sz="2400" b="1" i="0" u="none" strike="noStrike" kern="1200" cap="none" spc="0" normalizeH="0" baseline="0" noProof="0" dirty="0">
                <a:ln>
                  <a:noFill/>
                </a:ln>
                <a:solidFill>
                  <a:srgbClr val="003471"/>
                </a:solidFill>
                <a:effectLst/>
                <a:uLnTx/>
                <a:uFillTx/>
                <a:latin typeface="#9Slide03 Oswald Light" panose="00000400000000000000" pitchFamily="2" charset="0"/>
                <a:ea typeface="+mn-ea"/>
                <a:cs typeface="+mn-cs"/>
              </a:rPr>
              <a:t> </a:t>
            </a:r>
            <a:r>
              <a:rPr kumimoji="0" lang="en-US" sz="2400" b="1" i="0" u="none" strike="noStrike" kern="1200" cap="none" spc="0" normalizeH="0" baseline="0" noProof="0" dirty="0" err="1">
                <a:ln>
                  <a:noFill/>
                </a:ln>
                <a:solidFill>
                  <a:srgbClr val="003471"/>
                </a:solidFill>
                <a:effectLst/>
                <a:uLnTx/>
                <a:uFillTx/>
                <a:latin typeface="#9Slide03 Oswald Light" panose="00000400000000000000" pitchFamily="2" charset="0"/>
                <a:ea typeface="+mn-ea"/>
                <a:cs typeface="+mn-cs"/>
              </a:rPr>
              <a:t>chế</a:t>
            </a:r>
            <a:r>
              <a:rPr kumimoji="0" lang="en-US" sz="2400" b="1" i="0" u="none" strike="noStrike" kern="1200" cap="none" spc="0" normalizeH="0" baseline="0" noProof="0" dirty="0">
                <a:ln>
                  <a:noFill/>
                </a:ln>
                <a:solidFill>
                  <a:srgbClr val="003471"/>
                </a:solidFill>
                <a:effectLst/>
                <a:uLnTx/>
                <a:uFillTx/>
                <a:latin typeface="#9Slide03 Oswald Light" panose="00000400000000000000" pitchFamily="2" charset="0"/>
                <a:ea typeface="+mn-ea"/>
                <a:cs typeface="+mn-cs"/>
              </a:rPr>
              <a:t>) </a:t>
            </a:r>
            <a:r>
              <a:rPr kumimoji="0" lang="en-US" sz="2400" b="1" i="0" u="none" strike="noStrike" kern="1200" cap="none" spc="0" normalizeH="0" baseline="0" noProof="0" dirty="0" err="1">
                <a:ln>
                  <a:noFill/>
                </a:ln>
                <a:solidFill>
                  <a:srgbClr val="003471"/>
                </a:solidFill>
                <a:effectLst/>
                <a:uLnTx/>
                <a:uFillTx/>
                <a:latin typeface="#9Slide03 Oswald Light" panose="00000400000000000000" pitchFamily="2" charset="0"/>
                <a:ea typeface="+mn-ea"/>
                <a:cs typeface="+mn-cs"/>
              </a:rPr>
              <a:t>của</a:t>
            </a:r>
            <a:r>
              <a:rPr kumimoji="0" lang="en-US" sz="2400" b="1" i="0" u="none" strike="noStrike" kern="1200" cap="none" spc="0" normalizeH="0" baseline="0" noProof="0" dirty="0">
                <a:ln>
                  <a:noFill/>
                </a:ln>
                <a:solidFill>
                  <a:srgbClr val="003471"/>
                </a:solidFill>
                <a:effectLst/>
                <a:uLnTx/>
                <a:uFillTx/>
                <a:latin typeface="#9Slide03 Oswald Light" panose="00000400000000000000" pitchFamily="2" charset="0"/>
                <a:ea typeface="+mn-ea"/>
                <a:cs typeface="+mn-cs"/>
              </a:rPr>
              <a:t> </a:t>
            </a:r>
            <a:r>
              <a:rPr kumimoji="0" lang="en-US" sz="2400" b="1" i="0" u="none" strike="noStrike" kern="1200" cap="none" spc="0" normalizeH="0" baseline="0" noProof="0" dirty="0" err="1">
                <a:ln>
                  <a:noFill/>
                </a:ln>
                <a:solidFill>
                  <a:srgbClr val="003471"/>
                </a:solidFill>
                <a:effectLst/>
                <a:uLnTx/>
                <a:uFillTx/>
                <a:latin typeface="#9Slide03 Oswald Light" panose="00000400000000000000" pitchFamily="2" charset="0"/>
                <a:ea typeface="+mn-ea"/>
                <a:cs typeface="+mn-cs"/>
              </a:rPr>
              <a:t>lao</a:t>
            </a:r>
            <a:r>
              <a:rPr kumimoji="0" lang="en-US" sz="2400" b="1" i="0" u="none" strike="noStrike" kern="1200" cap="none" spc="0" normalizeH="0" baseline="0" noProof="0" dirty="0">
                <a:ln>
                  <a:noFill/>
                </a:ln>
                <a:solidFill>
                  <a:srgbClr val="003471"/>
                </a:solidFill>
                <a:effectLst/>
                <a:uLnTx/>
                <a:uFillTx/>
                <a:latin typeface="#9Slide03 Oswald Light" panose="00000400000000000000" pitchFamily="2" charset="0"/>
                <a:ea typeface="+mn-ea"/>
                <a:cs typeface="+mn-cs"/>
              </a:rPr>
              <a:t> </a:t>
            </a:r>
            <a:r>
              <a:rPr kumimoji="0" lang="en-US" sz="2400" b="1" i="0" u="none" strike="noStrike" kern="1200" cap="none" spc="0" normalizeH="0" baseline="0" noProof="0" dirty="0" err="1">
                <a:ln>
                  <a:noFill/>
                </a:ln>
                <a:solidFill>
                  <a:srgbClr val="003471"/>
                </a:solidFill>
                <a:effectLst/>
                <a:uLnTx/>
                <a:uFillTx/>
                <a:latin typeface="#9Slide03 Oswald Light" panose="00000400000000000000" pitchFamily="2" charset="0"/>
                <a:ea typeface="+mn-ea"/>
                <a:cs typeface="+mn-cs"/>
              </a:rPr>
              <a:t>động</a:t>
            </a:r>
            <a:r>
              <a:rPr kumimoji="0" lang="en-US" sz="2400" b="1" i="0" u="none" strike="noStrike" kern="1200" cap="none" spc="0" normalizeH="0" baseline="0" noProof="0" dirty="0">
                <a:ln>
                  <a:noFill/>
                </a:ln>
                <a:solidFill>
                  <a:srgbClr val="003471"/>
                </a:solidFill>
                <a:effectLst/>
                <a:uLnTx/>
                <a:uFillTx/>
                <a:latin typeface="#9Slide03 Oswald Light" panose="00000400000000000000" pitchFamily="2" charset="0"/>
                <a:ea typeface="+mn-ea"/>
                <a:cs typeface="+mn-cs"/>
              </a:rPr>
              <a:t> </a:t>
            </a:r>
            <a:r>
              <a:rPr kumimoji="0" lang="en-US" sz="2400" b="1" i="0" u="none" strike="noStrike" kern="1200" cap="none" spc="0" normalizeH="0" baseline="0" noProof="0" dirty="0" err="1">
                <a:ln>
                  <a:noFill/>
                </a:ln>
                <a:solidFill>
                  <a:srgbClr val="003471"/>
                </a:solidFill>
                <a:effectLst/>
                <a:uLnTx/>
                <a:uFillTx/>
                <a:latin typeface="#9Slide03 Oswald Light" panose="00000400000000000000" pitchFamily="2" charset="0"/>
                <a:ea typeface="+mn-ea"/>
                <a:cs typeface="+mn-cs"/>
              </a:rPr>
              <a:t>nước</a:t>
            </a:r>
            <a:r>
              <a:rPr kumimoji="0" lang="en-US" sz="2400" b="1" i="0" u="none" strike="noStrike" kern="1200" cap="none" spc="0" normalizeH="0" baseline="0" noProof="0" dirty="0">
                <a:ln>
                  <a:noFill/>
                </a:ln>
                <a:solidFill>
                  <a:srgbClr val="003471"/>
                </a:solidFill>
                <a:effectLst/>
                <a:uLnTx/>
                <a:uFillTx/>
                <a:latin typeface="#9Slide03 Oswald Light" panose="00000400000000000000" pitchFamily="2" charset="0"/>
                <a:ea typeface="+mn-ea"/>
                <a:cs typeface="+mn-cs"/>
              </a:rPr>
              <a:t> ta</a:t>
            </a:r>
          </a:p>
        </p:txBody>
      </p:sp>
      <p:sp>
        <p:nvSpPr>
          <p:cNvPr id="57" name="Freeform 6">
            <a:extLst>
              <a:ext uri="{FF2B5EF4-FFF2-40B4-BE49-F238E27FC236}">
                <a16:creationId xmlns:a16="http://schemas.microsoft.com/office/drawing/2014/main" id="{24902075-B16C-02BF-0650-C6C2E9D8BD87}"/>
              </a:ext>
            </a:extLst>
          </p:cNvPr>
          <p:cNvSpPr/>
          <p:nvPr/>
        </p:nvSpPr>
        <p:spPr>
          <a:xfrm flipH="1">
            <a:off x="3554929" y="8815691"/>
            <a:ext cx="1001448" cy="1071588"/>
          </a:xfrm>
          <a:custGeom>
            <a:avLst/>
            <a:gdLst/>
            <a:ahLst/>
            <a:cxnLst/>
            <a:rect l="l" t="t" r="r" b="b"/>
            <a:pathLst>
              <a:path w="1001448" h="1071588">
                <a:moveTo>
                  <a:pt x="1001448" y="0"/>
                </a:moveTo>
                <a:lnTo>
                  <a:pt x="0" y="0"/>
                </a:lnTo>
                <a:lnTo>
                  <a:pt x="0" y="1071587"/>
                </a:lnTo>
                <a:lnTo>
                  <a:pt x="1001448" y="1071587"/>
                </a:lnTo>
                <a:lnTo>
                  <a:pt x="1001448"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57807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1343</TotalTime>
  <Words>2812</Words>
  <Application>Microsoft Office PowerPoint</Application>
  <PresentationFormat>Custom</PresentationFormat>
  <Paragraphs>416</Paragraphs>
  <Slides>26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26</vt:i4>
      </vt:variant>
    </vt:vector>
  </HeadingPairs>
  <TitlesOfParts>
    <vt:vector size="38" baseType="lpstr">
      <vt:lpstr>Wingdings</vt:lpstr>
      <vt:lpstr>#9Slide03 AllRoundGothic</vt:lpstr>
      <vt:lpstr>#9Slide07 IcielBC Cubano Normal</vt:lpstr>
      <vt:lpstr>Courier New</vt:lpstr>
      <vt:lpstr>#9Slide05 Fourth Medium</vt:lpstr>
      <vt:lpstr>#9Slide03 Oswald Light</vt:lpstr>
      <vt:lpstr>Calibri</vt:lpstr>
      <vt:lpstr>Arial</vt:lpstr>
      <vt:lpstr>#9Slide05 SVNMercury Script</vt:lpstr>
      <vt:lpstr>Aptos</vt:lpstr>
      <vt:lpstr>#9Slide03 Bebas Neue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Thuy Dia</dc:creator>
  <cp:lastModifiedBy>Dao Minh Quan</cp:lastModifiedBy>
  <cp:revision>11</cp:revision>
  <dcterms:created xsi:type="dcterms:W3CDTF">2006-08-16T00:00:00Z</dcterms:created>
  <dcterms:modified xsi:type="dcterms:W3CDTF">2024-07-01T19:09:13Z</dcterms:modified>
  <dc:identifier>DAFt1GQf3jg</dc:identifier>
</cp:coreProperties>
</file>