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7" r:id="rId2"/>
    <p:sldId id="269" r:id="rId3"/>
    <p:sldId id="272" r:id="rId4"/>
    <p:sldId id="271" r:id="rId5"/>
    <p:sldId id="275" r:id="rId6"/>
    <p:sldId id="287" r:id="rId7"/>
    <p:sldId id="278" r:id="rId8"/>
    <p:sldId id="277" r:id="rId9"/>
    <p:sldId id="274" r:id="rId10"/>
    <p:sldId id="279" r:id="rId11"/>
    <p:sldId id="280" r:id="rId12"/>
    <p:sldId id="281" r:id="rId13"/>
    <p:sldId id="285" r:id="rId14"/>
    <p:sldId id="286" r:id="rId15"/>
    <p:sldId id="282" r:id="rId16"/>
    <p:sldId id="283" r:id="rId1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FF66"/>
    <a:srgbClr val="66FF33"/>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2427" autoAdjust="0"/>
  </p:normalViewPr>
  <p:slideViewPr>
    <p:cSldViewPr snapToGrid="0">
      <p:cViewPr varScale="1">
        <p:scale>
          <a:sx n="62" d="100"/>
          <a:sy n="62" d="100"/>
        </p:scale>
        <p:origin x="-13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24"/>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C6651DC-9F22-43DE-AFE7-0AD3D80C3BFB}" type="slidenum">
              <a:rPr lang="en-GB"/>
              <a:pPr>
                <a:defRPr/>
              </a:pPr>
              <a:t>‹#›</a:t>
            </a:fld>
            <a:endParaRPr lang="en-GB"/>
          </a:p>
        </p:txBody>
      </p:sp>
    </p:spTree>
    <p:extLst>
      <p:ext uri="{BB962C8B-B14F-4D97-AF65-F5344CB8AC3E}">
        <p14:creationId xmlns:p14="http://schemas.microsoft.com/office/powerpoint/2010/main" val="3720497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496AB192-195C-414B-8E3B-F8E65F8F5582}" type="slidenum">
              <a:rPr lang="en-GB" smtClean="0"/>
              <a:pPr/>
              <a:t>10</a:t>
            </a:fld>
            <a:endParaRPr lang="en-GB"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821787"/>
            <a:ext cx="7772400" cy="1470025"/>
          </a:xfrm>
        </p:spPr>
        <p:txBody>
          <a:bodyPr/>
          <a:lstStyle>
            <a:lvl1pPr>
              <a:defRPr sz="6000" b="1" baseline="0">
                <a:solidFill>
                  <a:schemeClr val="tx1">
                    <a:lumMod val="95000"/>
                    <a:lumOff val="5000"/>
                  </a:schemeClr>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126273" y="3941957"/>
            <a:ext cx="6924908" cy="663529"/>
          </a:xfrm>
        </p:spPr>
        <p:txBody>
          <a:bodyPr/>
          <a:lstStyle>
            <a:lvl1pPr marL="0" indent="0" algn="ctr">
              <a:buNone/>
              <a:defRPr sz="2400" b="1" baseline="0">
                <a:solidFill>
                  <a:schemeClr val="bg2">
                    <a:lumMod val="95000"/>
                    <a:lumOff val="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69FE278F-6663-4191-AF33-AC2EAE72207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29D749A-3C48-4DAB-A929-E183EAF1A29C}"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C40AB7-3DE8-4620-90B2-EFFBBB6C89E6}"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7FF0F6D-A23A-47DF-A8C3-7673A09A6A4B}"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8CEC66-B633-4B14-AD21-5ACC38274B11}"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B154E3-D04E-4BC9-A0A7-273E40759FCE}"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8442D8-0D6B-4ABD-8D53-D6E01AC4AED8}"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DB431EE-2DCD-4040-9126-57937A2469A9}"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lour Schem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lgn="ctr">
              <a:defRPr sz="4400" b="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3200" b="0">
                <a:solidFill>
                  <a:schemeClr val="bg1"/>
                </a:solidFill>
              </a:defRPr>
            </a:lvl1pPr>
            <a:lvl2pPr>
              <a:defRPr sz="2800" b="0">
                <a:solidFill>
                  <a:schemeClr val="bg1"/>
                </a:solidFill>
              </a:defRPr>
            </a:lvl2pPr>
            <a:lvl3pPr>
              <a:defRPr sz="2400" b="0">
                <a:solidFill>
                  <a:schemeClr val="bg1"/>
                </a:solidFill>
              </a:defRPr>
            </a:lvl3pPr>
            <a:lvl4pPr>
              <a:defRPr sz="2000" b="0">
                <a:solidFill>
                  <a:schemeClr val="bg1"/>
                </a:solidFill>
              </a:defRPr>
            </a:lvl4pPr>
            <a:lvl5pPr>
              <a:defRPr sz="20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fld id="{F4EA6AD8-B761-404F-ABC2-F93EC3A6248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Rectangle 2"/>
          <p:cNvSpPr/>
          <p:nvPr userDrawn="1"/>
        </p:nvSpPr>
        <p:spPr>
          <a:xfrm>
            <a:off x="468313" y="1617663"/>
            <a:ext cx="8229600" cy="5106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bg2"/>
              </a:solidFill>
            </a:endParaRPr>
          </a:p>
        </p:txBody>
      </p:sp>
      <p:sp>
        <p:nvSpPr>
          <p:cNvPr id="4" name="Rectangle 2"/>
          <p:cNvSpPr>
            <a:spLocks noChangeArrowheads="1"/>
          </p:cNvSpPr>
          <p:nvPr userDrawn="1"/>
        </p:nvSpPr>
        <p:spPr bwMode="auto">
          <a:xfrm>
            <a:off x="484188" y="1268413"/>
            <a:ext cx="8208962" cy="5329237"/>
          </a:xfrm>
          <a:prstGeom prst="rect">
            <a:avLst/>
          </a:prstGeom>
          <a:noFill/>
          <a:ln w="9525">
            <a:noFill/>
            <a:miter lim="800000"/>
            <a:headEnd/>
            <a:tailEnd/>
          </a:ln>
          <a:effectLst/>
        </p:spPr>
        <p:txBody>
          <a:bodyPr wrap="none" anchor="ctr"/>
          <a:lstStyle/>
          <a:p>
            <a:endParaRPr lang="en-US">
              <a:solidFill>
                <a:schemeClr val="bg2"/>
              </a:solidFill>
            </a:endParaRPr>
          </a:p>
        </p:txBody>
      </p:sp>
      <p:sp>
        <p:nvSpPr>
          <p:cNvPr id="2" name="Title 1"/>
          <p:cNvSpPr>
            <a:spLocks noGrp="1"/>
          </p:cNvSpPr>
          <p:nvPr>
            <p:ph type="title"/>
          </p:nvPr>
        </p:nvSpPr>
        <p:spPr>
          <a:noFill/>
        </p:spPr>
        <p:txBody>
          <a:bodyPr/>
          <a:lstStyle>
            <a:lvl1pPr algn="ctr">
              <a:defRPr sz="4400" b="0">
                <a:solidFill>
                  <a:schemeClr val="bg2"/>
                </a:solidFill>
              </a:defRPr>
            </a:lvl1pPr>
          </a:lstStyle>
          <a:p>
            <a:r>
              <a:rPr lang="en-US" dirty="0" smtClean="0"/>
              <a:t>Click to edit Master title style</a:t>
            </a:r>
            <a:endParaRPr lang="en-GB" dirty="0"/>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2"/>
                </a:solidFill>
              </a:defRPr>
            </a:lvl1pPr>
          </a:lstStyle>
          <a:p>
            <a:pPr>
              <a:defRPr/>
            </a:pPr>
            <a:fld id="{CDC098BB-DD20-4A5B-9485-AB3C9208697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4400" b="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3200" b="0"/>
            </a:lvl1pPr>
            <a:lvl2pPr>
              <a:defRPr sz="2800" b="0"/>
            </a:lvl2pPr>
            <a:lvl3pPr>
              <a:defRPr sz="2400" b="0"/>
            </a:lvl3pPr>
            <a:lvl4pPr>
              <a:defRPr sz="2000" b="0"/>
            </a:lvl4pPr>
            <a:lvl5pPr>
              <a:defRPr sz="20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3970D5A-E2BA-4AD6-A565-25D546D4EE56}"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1">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noFill/>
        </p:spPr>
        <p:txBody>
          <a:bodyPr/>
          <a:lstStyle>
            <a:lvl1pPr algn="r">
              <a:defRPr sz="4400" b="0"/>
            </a:lvl1pPr>
          </a:lstStyle>
          <a:p>
            <a:r>
              <a:rPr lang="en-US" dirty="0" smtClean="0"/>
              <a:t>Click to edit Master title style</a:t>
            </a:r>
            <a:endParaRPr lang="en-GB" dirty="0"/>
          </a:p>
        </p:txBody>
      </p:sp>
      <p:sp>
        <p:nvSpPr>
          <p:cNvPr id="3" name="Content Placeholder 2"/>
          <p:cNvSpPr>
            <a:spLocks noGrp="1"/>
          </p:cNvSpPr>
          <p:nvPr>
            <p:ph idx="1"/>
          </p:nvPr>
        </p:nvSpPr>
        <p:spPr>
          <a:xfrm>
            <a:off x="2252546" y="1600200"/>
            <a:ext cx="6434254" cy="4525963"/>
          </a:xfrm>
          <a:noFill/>
        </p:spPr>
        <p:txBody>
          <a:bodyPr/>
          <a:lstStyle>
            <a:lvl1pPr algn="r">
              <a:defRPr sz="3200" b="0"/>
            </a:lvl1pPr>
            <a:lvl2pPr algn="r">
              <a:defRPr sz="2800" b="0"/>
            </a:lvl2pPr>
            <a:lvl3pPr algn="r">
              <a:defRPr sz="2400" b="0"/>
            </a:lvl3pPr>
            <a:lvl4pPr algn="r">
              <a:defRPr sz="2000" b="0"/>
            </a:lvl4pPr>
            <a:lvl5pPr algn="r">
              <a:defRPr sz="20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5"/>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FF65B4FE-F91B-493D-B198-8D48B7A485D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BF1FB9-9D24-4FD8-BA81-A0B836B47150}"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A13ACE7-9B23-426A-9F80-67AF66B640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87311F1-EEA6-4DA7-9E1E-C231508B1B0E}"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CCE982E-2E54-4A12-BF06-E7B18128F93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CAE694E2-5826-4E75-A4D9-5702504B82F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40" r:id="rId4"/>
    <p:sldLayoutId id="2147483755"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0.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a:xfrm>
            <a:off x="672962" y="212312"/>
            <a:ext cx="7772400" cy="1470025"/>
          </a:xfrm>
        </p:spPr>
        <p:txBody>
          <a:bodyPr/>
          <a:lstStyle/>
          <a:p>
            <a:r>
              <a:rPr lang="en-US" sz="3600" dirty="0" smtClean="0"/>
              <a:t>BÀI 30: </a:t>
            </a:r>
            <a:r>
              <a:rPr lang="vi-VN" sz="3600" dirty="0" smtClean="0"/>
              <a:t>PHÁT </a:t>
            </a:r>
            <a:r>
              <a:rPr lang="vi-VN" sz="3600" dirty="0"/>
              <a:t>TRIỂN BỀN VỮNG VÀ TĂNG TRƯỞNG XANH</a:t>
            </a:r>
            <a:endParaRPr lang="en-US"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7444" y="606356"/>
            <a:ext cx="8229600" cy="1143000"/>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lvl="1"/>
            <a:r>
              <a:rPr lang="en-US" dirty="0" smtClean="0">
                <a:latin typeface="Times New Roman" pitchFamily="18" charset="0"/>
                <a:ea typeface="+mj-ea"/>
                <a:cs typeface="Times New Roman" pitchFamily="18" charset="0"/>
              </a:rPr>
              <a:t>3. </a:t>
            </a:r>
            <a:r>
              <a:rPr lang="en-US" dirty="0" err="1" smtClean="0">
                <a:latin typeface="Times New Roman" pitchFamily="18" charset="0"/>
                <a:ea typeface="+mj-ea"/>
                <a:cs typeface="Times New Roman" pitchFamily="18" charset="0"/>
              </a:rPr>
              <a:t>Cách</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sử</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dụng</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tài</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nguyên</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hợp</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lý</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bảo</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vệ</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môi</a:t>
            </a:r>
            <a:r>
              <a:rPr lang="en-US" dirty="0" smtClean="0">
                <a:latin typeface="Times New Roman" pitchFamily="18" charset="0"/>
                <a:ea typeface="+mj-ea"/>
                <a:cs typeface="Times New Roman" pitchFamily="18" charset="0"/>
              </a:rPr>
              <a:t> </a:t>
            </a:r>
            <a:r>
              <a:rPr lang="en-US" dirty="0" err="1" smtClean="0">
                <a:latin typeface="Times New Roman" pitchFamily="18" charset="0"/>
                <a:ea typeface="+mj-ea"/>
                <a:cs typeface="Times New Roman" pitchFamily="18" charset="0"/>
              </a:rPr>
              <a:t>trường</a:t>
            </a:r>
            <a:r>
              <a:rPr lang="en-US" dirty="0" smtClean="0">
                <a:latin typeface="Times New Roman" pitchFamily="18" charset="0"/>
                <a:ea typeface="+mj-ea"/>
                <a:cs typeface="Times New Roman" pitchFamily="18" charset="0"/>
              </a:rPr>
              <a:t/>
            </a:r>
            <a:br>
              <a:rPr lang="en-US" dirty="0" smtClean="0">
                <a:latin typeface="Times New Roman" pitchFamily="18" charset="0"/>
                <a:ea typeface="+mj-ea"/>
                <a:cs typeface="Times New Roman" pitchFamily="18" charset="0"/>
              </a:rPr>
            </a:br>
            <a:endParaRPr lang="en-US" dirty="0" smtClean="0">
              <a:latin typeface="Times New Roman" pitchFamily="18" charset="0"/>
              <a:ea typeface="+mj-ea"/>
              <a:cs typeface="Times New Roman" pitchFamily="18" charset="0"/>
            </a:endParaRPr>
          </a:p>
        </p:txBody>
      </p:sp>
      <p:pic>
        <p:nvPicPr>
          <p:cNvPr id="5" name="Picture 8" descr="https://encrypted-tbn2.gstatic.com/images?q=tbn:ANd9GcTprI31V-zFxUTBnMiruZMVfUC_x9DGS4atKi4VGlP0QIsSaIS2"/>
          <p:cNvPicPr>
            <a:picLocks noChangeAspect="1" noChangeArrowheads="1"/>
          </p:cNvPicPr>
          <p:nvPr/>
        </p:nvPicPr>
        <p:blipFill>
          <a:blip r:embed="rId3"/>
          <a:srcRect/>
          <a:stretch>
            <a:fillRect/>
          </a:stretch>
        </p:blipFill>
        <p:spPr bwMode="auto">
          <a:xfrm>
            <a:off x="397565" y="1858616"/>
            <a:ext cx="3846445" cy="3733800"/>
          </a:xfrm>
          <a:prstGeom prst="rect">
            <a:avLst/>
          </a:prstGeom>
          <a:noFill/>
        </p:spPr>
      </p:pic>
      <p:sp>
        <p:nvSpPr>
          <p:cNvPr id="6" name="TextBox 5"/>
          <p:cNvSpPr txBox="1"/>
          <p:nvPr/>
        </p:nvSpPr>
        <p:spPr>
          <a:xfrm>
            <a:off x="212033" y="5777948"/>
            <a:ext cx="4055165" cy="1292662"/>
          </a:xfrm>
          <a:prstGeom prst="rect">
            <a:avLst/>
          </a:prstGeom>
          <a:solidFill>
            <a:schemeClr val="accent3"/>
          </a:solidFill>
        </p:spPr>
        <p:txBody>
          <a:bodyPr wrap="square" rtlCol="0">
            <a:spAutoFit/>
          </a:bodyPr>
          <a:lstStyle/>
          <a:p>
            <a:pPr algn="ctr"/>
            <a:r>
              <a:rPr lang="en-US" sz="2600" dirty="0" smtClean="0"/>
              <a:t> </a:t>
            </a:r>
            <a:r>
              <a:rPr lang="en-US" sz="2600" dirty="0" smtClean="0">
                <a:latin typeface="Times New Roman" pitchFamily="18" charset="0"/>
                <a:cs typeface="Times New Roman" pitchFamily="18" charset="0"/>
              </a:rPr>
              <a:t>P</a:t>
            </a:r>
            <a:r>
              <a:rPr lang="vi-VN" sz="2600" dirty="0" smtClean="0">
                <a:latin typeface="Times New Roman" pitchFamily="18" charset="0"/>
                <a:cs typeface="Times New Roman" pitchFamily="18" charset="0"/>
              </a:rPr>
              <a:t>hát triển kinh tế các bon thấp</a:t>
            </a:r>
            <a:endParaRPr lang="en-US" sz="2600" dirty="0"/>
          </a:p>
          <a:p>
            <a:pPr algn="ctr"/>
            <a:r>
              <a:rPr lang="en-US" sz="2600" dirty="0" smtClean="0"/>
              <a:t> </a:t>
            </a:r>
            <a:endParaRPr lang="en-US" sz="2600" dirty="0"/>
          </a:p>
        </p:txBody>
      </p:sp>
      <p:pic>
        <p:nvPicPr>
          <p:cNvPr id="7" name="Picture 12" descr="http://www.thietbinuoc.com.vn/ImgUpload/He%20thong%20xu%20ly%20nuoc%20thai%20Kim%20Bai%5b1%5d.jpg"/>
          <p:cNvPicPr>
            <a:picLocks noChangeAspect="1" noChangeArrowheads="1"/>
          </p:cNvPicPr>
          <p:nvPr/>
        </p:nvPicPr>
        <p:blipFill>
          <a:blip r:embed="rId4"/>
          <a:srcRect/>
          <a:stretch>
            <a:fillRect/>
          </a:stretch>
        </p:blipFill>
        <p:spPr bwMode="auto">
          <a:xfrm>
            <a:off x="4518991" y="3114675"/>
            <a:ext cx="4287078" cy="3743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717775" y="2029552"/>
            <a:ext cx="4227443" cy="892552"/>
          </a:xfrm>
          <a:prstGeom prst="rect">
            <a:avLst/>
          </a:prstGeom>
          <a:solidFill>
            <a:schemeClr val="accent3"/>
          </a:solidFill>
        </p:spPr>
        <p:txBody>
          <a:bodyPr wrap="square" rtlCol="0">
            <a:spAutoFit/>
          </a:bodyPr>
          <a:lstStyle/>
          <a:p>
            <a:pPr algn="ctr"/>
            <a:r>
              <a:rPr lang="en-US" sz="2600" dirty="0" smtClean="0">
                <a:latin typeface="Times New Roman" pitchFamily="18" charset="0"/>
                <a:cs typeface="Times New Roman" pitchFamily="18" charset="0"/>
              </a:rPr>
              <a:t>T</a:t>
            </a:r>
            <a:r>
              <a:rPr lang="vi-VN" sz="2600" dirty="0" smtClean="0">
                <a:latin typeface="Times New Roman" pitchFamily="18" charset="0"/>
                <a:cs typeface="Times New Roman" pitchFamily="18" charset="0"/>
              </a:rPr>
              <a:t>ích cực ngăn ngừa và xử lý ô nhiễm công nghiệp</a:t>
            </a:r>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3"/>
                                          </p:val>
                                        </p:tav>
                                        <p:tav tm="100000">
                                          <p:val>
                                            <p:strVal val="#ppt_w"/>
                                          </p:val>
                                        </p:tav>
                                      </p:tavLst>
                                    </p:anim>
                                    <p:anim calcmode="lin" valueType="num">
                                      <p:cBhvr>
                                        <p:cTn id="8" dur="1000" fill="hold"/>
                                        <p:tgtEl>
                                          <p:spTgt spid="8194"/>
                                        </p:tgtEl>
                                        <p:attrNameLst>
                                          <p:attrName>ppt_h</p:attrName>
                                        </p:attrNameLst>
                                      </p:cBhvr>
                                      <p:tavLst>
                                        <p:tav tm="0">
                                          <p:val>
                                            <p:strVal val="#ppt_h"/>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24000"/>
            <a:ext cx="4038600" cy="4525963"/>
          </a:xfrm>
        </p:spPr>
        <p:txBody>
          <a:bodyPr>
            <a:normAutofit fontScale="70000" lnSpcReduction="20000"/>
          </a:bodyPr>
          <a:lstStyle/>
          <a:p>
            <a:endParaRPr lang="en-US" b="1" dirty="0" smtClean="0"/>
          </a:p>
          <a:p>
            <a:endParaRPr lang="en-US" dirty="0"/>
          </a:p>
          <a:p>
            <a:endParaRPr lang="en-US" dirty="0" smtClean="0"/>
          </a:p>
          <a:p>
            <a:endParaRPr lang="en-US" dirty="0"/>
          </a:p>
          <a:p>
            <a:endParaRPr lang="en-US" dirty="0" smtClean="0"/>
          </a:p>
          <a:p>
            <a:pPr>
              <a:buNone/>
            </a:pPr>
            <a:endParaRPr lang="en-US"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pPr>
              <a:buNone/>
            </a:pPr>
            <a:endParaRPr lang="en-US" sz="2400" dirty="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p>
          <a:p>
            <a:pPr>
              <a:buNone/>
            </a:pPr>
            <a:endParaRPr lang="en-US" sz="2400" dirty="0">
              <a:latin typeface="Times New Roman" pitchFamily="18" charset="0"/>
              <a:cs typeface="Times New Roman" pitchFamily="18" charset="0"/>
            </a:endParaRPr>
          </a:p>
        </p:txBody>
      </p:sp>
      <p:sp>
        <p:nvSpPr>
          <p:cNvPr id="9" name="Content Placeholder 8"/>
          <p:cNvSpPr>
            <a:spLocks noGrp="1"/>
          </p:cNvSpPr>
          <p:nvPr>
            <p:ph sz="half" idx="2"/>
          </p:nvPr>
        </p:nvSpPr>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buNone/>
            </a:pPr>
            <a:r>
              <a:rPr lang="en-US" dirty="0" smtClean="0"/>
              <a:t>    </a:t>
            </a:r>
          </a:p>
          <a:p>
            <a:pPr>
              <a:buNone/>
            </a:pPr>
            <a:endParaRPr lang="en-US" dirty="0"/>
          </a:p>
          <a:p>
            <a:endParaRPr lang="en-US" sz="3400" dirty="0" smtClean="0">
              <a:latin typeface="Times New Roman" pitchFamily="18" charset="0"/>
              <a:cs typeface="Times New Roman" pitchFamily="18" charset="0"/>
            </a:endParaRPr>
          </a:p>
          <a:p>
            <a:pPr>
              <a:buNone/>
            </a:pPr>
            <a:r>
              <a:rPr lang="en-US" sz="3400" dirty="0" smtClean="0">
                <a:latin typeface="Times New Roman" pitchFamily="18" charset="0"/>
                <a:cs typeface="Times New Roman" pitchFamily="18" charset="0"/>
              </a:rPr>
              <a:t>   </a:t>
            </a:r>
          </a:p>
          <a:p>
            <a:pPr algn="ctr">
              <a:buNone/>
            </a:pPr>
            <a:r>
              <a:rPr lang="en-US" sz="3400" dirty="0" smtClean="0">
                <a:latin typeface="Times New Roman" pitchFamily="18" charset="0"/>
                <a:cs typeface="Times New Roman" pitchFamily="18" charset="0"/>
              </a:rPr>
              <a:t>   </a:t>
            </a:r>
            <a:endParaRPr lang="en-US" sz="3400" dirty="0">
              <a:latin typeface="Times New Roman" pitchFamily="18" charset="0"/>
              <a:cs typeface="Times New Roman" pitchFamily="18" charset="0"/>
            </a:endParaRPr>
          </a:p>
        </p:txBody>
      </p:sp>
      <p:sp>
        <p:nvSpPr>
          <p:cNvPr id="14338" name="AutoShape 2" descr="data:image/jpeg;base64,/9j/4AAQSkZJRgABAQAAAQABAAD/2wCEAAkGBhQSEBUUEhQVFBUVFRQUFRQUFRQUFBcXFBQVFBUUFRYYGyYeFxkjGRUVHy8gIycpLCwsFR4xNTAqNSYrLCkBCQoKDgwOGg8PGiwcHCQsLCwpLCwsLCksLCwpLCwsLCwsKiwpLCwsLCwsKSwsLCksKSwsKSwsLCwpLCwpKSksKf/AABEIAMIBAwMBIgACEQEDEQH/xAAbAAACAwEBAQAAAAAAAAAAAAACAwABBAUGB//EAEEQAAEDAgMECAMGBQQABwAAAAEAAhEDIRIxQQRRYXEFEyKBkaGx8AYywRRCUtHh8QcVI2JyFjNDgiQ0U5KissL/xAAaAQADAQEBAQAAAAAAAAAAAAABAgMABAUG/8QAKREAAgIBBAICAQMFAAAAAAAAAAECERIDEyExBFEyQRQiYYFCcZGhwf/aAAwDAQACEQMRAD8A+iNTAVnosMXTwu1nKg5VEKBWEAiuqV4E7CiwLWChPVqurWjArwLWajOKS0UmwrDExrUGwhBXKgCkJQlystfZw43WlUUU6A1ZjGyBOoUcOSYrBRbbAkkMBRhLBTGqbKItQooQuSDi3JFUSnOKWVSIjMhoDcq6ngtmBTqk+QmJk6ngqNFbupVdStmbE552dV9nXR6lTqEcxcTmjZ0YoLcaCE0lszYGTqUBorbhSq5RUgYmA01EwtUTWCh8K4UCMNUigEK2phpoOrRMOYxFgRUGphalsNCsKmFNwqYFrNQAaiAVhqMNQswOFXhTA1W1qFjUKwqixacCAtQs1CMCrAn4FRajYKFhqYwKoVoMZDSUshUShJS0NYuoELWonFDiTonY1lNM6pJbURdYg7DaDKpDiVtKAbCARYVGlGHhCzAYEt7Vo6xIqvW5M6MzgluYmuKtglNdC9mXqVS34AohuBwOc0HVMCouCsKogUqmhQIwsYawqShaiQMGCjlKlXKFBDlG0pOJEHLUax+JViSsSrGhQch2NTEk41eJagWNxKFyXKhKFBsIlUSqlSVjWUShLkLnoHPRSBkRzksvQves9SqqJE3I09YjFRc/r1Y2go4gyOkHK+sWFu1lC/aypOLHUkdAVVYqrlDbkxm1wnjBtCymkdTEgc5Yj0ilO6R4IrTYHqI1VHoBtMLE/azuSnVzuVVpeyb1fR0ftZUXN607vVRbZRt1nRDE1rLJVJ6fjkKFs6AAEYKWSpjRMaAVC5IFRR1VajWNxKyVnbVRdatQtjQUYWcVkxlZY1jSgUNVLdWRA2NmEPWrK+qShAK1Gs29ehL0loVwjSFbY3GhdVQQs+27bTpNxVXtYN7jHgMytwuwWx5qIca8Z0x/EEC2zNn++oDH/Vsz4+C8vV+KtpLsXXVMW4GAP+vyqMvIguFybGR9aJSnsleE2P8AiNVDYqU2PdFiCWf+4CZ7oWTbv4gbQ/8A24px+AYpvYmbjuR/JgkbBs+hPpAXJjmQPVZ9s6QpUW4qlRrRbMgm+UAXK+Q9IdIVKpxVKjnH+4kxNzGQbyXPc4k77TB95JPyvSNtn1nafjXZWOgPc+2bG4hykkLDW+PaWjHxxwg+Er541zhFojdflbRR8jP8zvtuUX5U36GWmj19f49cfkpgZXcSedrJR/iG8CeqZOnaePI5rx76cm7oJyBv4jgiYwzaN2Ik5cEN+fsOKPUVvjqu6MJay0mG4p43P0WGt8U7S+ZrPGvZsPIBccDdnxJjz1VvkWN7WAt4nRTerN/YcV6Nf86rj/lqGYntuj1si/ntbECatQaiKj5nTgue9t7NANs8t6VVplsG+dwBMcTuWU37NSNbtteTON5m843/AJqKx0e87+648dVSG4/Yf4PtwfCY3aF5P/UD+Hgp/qB/DwXr7bJ7h63rJUleS/1A/ePBT/UT948AjtsG4etlCSvKH4jfv8gq/wBRVN/kFttgc0erCmJeT/1BU3+QU/n9T8XkE22wZo9S8nRHSJXkz8QP/F5BT+f1Pxei22wZo9gHlEHLxv8AP6n4vRV/P6n4kNthzR7TGrleD2n4qczNxJ0aIlcbpH4lr1QWlxDT93LLUkXhc+rOOnxfI8W5H0nbemKNEHrKjGn8JIxHgG5krzu1fxHpAxSpvqHiQ0d+ZXz8OJm95Mn5nT9FTcxA331/ZccvIl9cFKPVbb/EDaCCGCnTnUSXN5EmCe5eX2npBzyX1HlxM9pxJPIEoarIteTGsHPU6KP2MRLoN5gn08lB6mXyZjL1Zc69mjUkyN54rTQoC9rbzmSFe0bQ0YRcEmBIJHeO9G3aQN3M3/ZTc21wawXuGoGm+T3XUe2053zwrSHYjk2NSc4/dYtoqEuOUA5CT3k/RInYUwHMkyB5C262qXWZG85cs9wz79yN7hazhpbPmTKYwmbA6Qb7ryITZUYA37zoO1NvJDtOzw0T2RoCHSb3Ei3srTTZGUnmT52T6e1ETpoLniMoQyMc2k2RazdCYvwBmUcQMw7PScsxK1NBkmZmMwPKcuaQ2gDedbE3563WyTMLfB+7iI3gWnSEt9MgxcG2pItoTFk5p0hwF9BbvSMd45Zwc+CKYCWBBIHcPruTaW1nFI7Wh1Nt27jyRMqxbAJjIR+Sqq0GLhpOgw/XRCzFvqOJJ63P+1p8yqTWbJa7zPP8gohkvZrPR4lMSXKqV9LZzDMSmJBiVI2AZjVYkuVMSIBmNTGlF6rrEQDusV40gPTaNBz5DAXECSBeBvQckuzJN8It1WBySdo2zCN50v68Fl6R2gtlkXyMxZYhThkkFw4Lz9fzMeIf5LR0n/UEyoXOxHtHfeByPNGSd0cYz3JVLZ3HMx/aIFuMJzdnj8zdeTKVuyxQyPHO/chFPzzTTGl+frCnWRxNotxSWwCKjDHZDheSRc+7RHFN2mm3C1pbLvmcSZxEwWjuC39HbEaoe9xw0qYlxiSTHZYBqSVz7knFnraPAaLZD/Ff3ALSfLdmq6vcYuYi5Jym+S1HZjEzrO7uSTTvPgNOYEZ8UuRMjAGB2EQSLxJJ3WWE0iQAXG+gkO793gttSROnCyQ2hAkCOJkuPemToIIpxGnrnlwSqz3YjaGjO0kj6c+CaWiRmSSIBE+Cc25yjffI7oWuuQiabjpMRxGmk5K2VbfKZ43F9bJv2fkR4T3aoWCJtHHP9kMkMA+rJiwzv+hVukAWBgXNsPHcgdTJIAkcvqdy2dXGd/E8EWwPklKq3Q+njayupRabxPvMrM6ixs4WgTcxlbVW1+WVpMb+RKSvQrE1pBgN78u690kdswWC14InnBBT6tMkQQMJznETHirpUYgNEAZRkBulUTSQoIqhnZAqQLZPPmonikTw981EuRrO1KqUDSrAX0xIuVJQkFTCmQrIX+4UUiVIRAUoihXCICNIB1TW1RIN5FwZOeckapOFWAklpqSphjNwdo0bYaVUDGMLhPbYAMU/iBEz7sub/LGuwhtYBoBnrBLs5gYT5pz2rO+jK5JeFB9Ms/Jb7SH/AMoeAAHUyI+64sy0AIuLrM7YawfBpuLR+HtSeGGbJf2eFQLmmziORIUH4H7g/Ih9r/Y+j0dVId/Td2e04lroAB1kZiyBtFod23Rv38gD6oBtlUffd4lMp9MVgfmJ539VKXgyGWvpnQ2npVr2NYwBlNuTdCdXO3niue9k5d+6FKnSTjGINMTYtbF+5B9vac6LO4FvoQovw5od6sJO3IM0yrMjmUynttH/ANECfwvePUlOY+gcxUHe0+oUpeNNGTi+mjE58ZD0lKrEkZlutjO8mZXeodG0qkBtSo0nUhrucCyw9J9GGk6BL23l2B2UmJPy371HBrtFXptKzmMpi037z7JTgRa8ibx9VRpy45i2REd43qxs2gFkrJ1QD6oJlo4Tn3XtCFtODYkmZvBjimimYvblMx4KqrHZDffOd8LBEichc6wdeO9W0+8+/NQswmYMRkG2lCcsr6ymMWQdOHd5ZKmsEXwnhhA741QCpaZAExaY7jF1opxFzcCJvJ4FZmMzWuBkE3nSPHd+ids9Uk3iN4VRnBi15PpdRlTLIXGdweSV8iOJqjh78FEtuWccJaoloOKOi337lXHv2UoO95qy9fVHM2MKqUrEqB58giLY4lSUgv327x9FA73ZEWx/WKFySHKSUQWOLlQekkqie/3vKILGuqIC5DHFVhWsBCUtzkzCqKFgEmEt5T3U0JooWakZXOSy7gtbqPFLOzpQ8C21OCaK/JD9nO5ENjO4pGkCqDG2Ea/XLmn0enXtOju8tgxEjCRfms32M7irGwncoyjA6Iak10zo0viN5bhe0PBEEOh085HuUdOrTeZds7Z0LXPbE5wAYCx0tjI0WltUt1C5Z6cH0jqjqTffJsbsFJzhJrNtHZc1wnfDhPmuhS+GqTsOCtWJNr0gYJEgS0jVcVnSLx8pXa+GjVqVRdxAy1GIgwb6xJ7lzS0UlZ0RabpoXU+Cq+gdnf8ApubI8DzXOr/Cm1ZCmTbc5o/+QsvrzHOASKm2/NMjDaxudZXPSLbMD5Cz4UryAWEcZkiB+GJvkhp/C1efkdOcOIBtuGvcvrB2qWE4pMwYLiGHc7CQZuM96420bEHODnPOJplpDn9knOO0YKVgejE+b1+hKsWa0xpj9BvSWUC2A8QTlAkg8dy970yWsZjq1bSGy4HMmwsJleK6T+IqAMNaal7mXNAj1Q/UyUtJJEFHh6KLi1Ok3kktcGtOQxZeSiODJYo706ySpNvfolZ+5UDRr78V9Kee2ML/AH7yVl9kuZ/S/nkFJ3/n5oiNhYvdgp73oQf39/kqI9z79ERbCI9m6iCfYsfK6MBEGROSF7kWHn78lA0frqtZs0A6p+36KxUPuPBWKY0UwDn6IWbJF9YhxImt7/REGBCwWLD1ZTg0IgwJXI3ZlsNEMFbRRBRDZgpuZVRMTQ5PpE6p32dX9lKlKZWOnZYp8VUEK/sz1BQfqVFyLqCQbXH8M96Nrv7R3kKhStclCcJOcf5foFNqyydGkFozaDwt9CvZ/DFCnTZic0zeIgi8SRv0HcvH9GdGOqPENMTEDU7uHE6L6DsPR5aA0gb7Zd0+ChqccHTpL7Nh6VpjfyhcPb+kKVR2HE9rnWkCCLWLSu6dgbuCwv6PaKzJNjMcTHE27lFlz5091ek9zW1CJqMc9zsZmGkFxbh4ROshd2ltT3VCA2Rch8iD/iAZk+S07b0U0V3AQJkns95F1VR7aLMQ+Wbhok3Go3c0il3aFo8n090SA6OsB+9D6hqGTphOXMry9fYBMzJvYGG+IC9H07he4uoMcJ+4xsN8N64DZ+9I45RzCTJ9nPMS3ZxGbfEKLU1nuFEMmTNzjwJ8PooHcBA4gekoMR1I5R6b1cjmdJ9wvqDyGwi73Yet1Ua2HHXzRHjHhiPgra0/vE9wCFiOQIb7KLD38BYI8G/6epRAcO9bIW2xYbb2B5Ih70H6osE+/wB1fV93EoZBSAkfqdFJ/c/kmYRz538FeLh77kuQ6iCKZP5q/s/vMom1QPZV/aEMmHFAnZve5Q7MjbWTA9K5MZJCW0Y0KexnDxRBykqbkUSGNARthJDleJTbKKI9sJtMjW3HNZAjDlKRaKOi5rA0Q/E46BpEDmUosCwkrQx3BTbOjFGhtKco/a6mz9Hh77iBmTnAGqHqxAgunWQANIi/Nez+GNiAYB/2dz+6D3X7wkbHhBNm/oLo4U6YtBiw1AN78SukWCZgTvVkKiUvRcEsXPo1GurEfgAzkG53HPmui/JcvYaTBUccWJ/F0kNOkG4U32Mjl9Ns6qsaoGKezg6xosRBdhdA3LnM2m4FiLSQZA8OCR/FDolpptrENAaQ0vxODji+6QBcSJmd6w/Bv9SiRUe7rGuPZgThzbIGe4TuCi+GKn+qjB0h8TPY91NjS6CQZaW4ePzLzPSG0NJxGAdYAHMr1/T+xCs5xHWdaCAGABwc0CxIsWmLLy9Sg4TFN5MxAY4k8BqkbtkNRuzl/ZcVxMHj+qi6Lug6pv8AZ6wnQ03A+iiPJEGhBvPeCZPP909lsh9T4rg7N0o1hGJoYCADqBvuM119n2gPEtMjgYHmvd09VY8s4Z6bs0tO7yEnxRX5DxcktqGYlojSZ8k9tTjHgPBNuxfTRPb/AGCDOEcTmiw9/OfIJZrAGCYzOpNkuj0qDYtcLm5yEak6Kb8iF1Y60WamsOtgiF8h3lWSIkmfRKftrI+a1zAkzG7es9aK7Zlpst2/34JZJQ1ukGhgLbzFoiJ1J/JLobSXOu0gaaHgO+6m/K019jbUhjj7zVAAcOGpWbaNrMw2GtAIP4sRkDlluV1a5DJu4hokTrviFGfnJfFDrR9mkvjMx6pb9sMHC0mN5AHjK54rPJl0NF4bmTaASPDPyR1qobmHGSA2InK8blzy8rUfVIqtKKN7Nu4ZWNxAO6dUVDb/AJsRmDmBED692S5rahJONpAm06CMwBxJUptBdAxZ5iYkZSf0U/yNT2Pil9HUHSIN2sLhe4I+uaOl0k0n5XgXuYi2i5NbbjFgZJgS0xAvcwSTHiSrpUnOhzg6BJw4SInMHFEn3dbf1O7DijtU9rk/K4tykHzy3LR1rBmT4LzTmYrvDmNABDjUwnfBaDB71oJeADi7JkgQMOubkHrT9jUddvSrZMiAJueGqaOmGRIGK4jMDucM1yNipvdhDiHYiXWbBLQYv5pm1VWktAbc2i5vmLxJMJN2fsauDq0unwHTgDoxZF0Ex2ROWefNdRv8SawptZRpUg6bm7xAi0Tb3kvHNYdWObc9m1tHG1jb1TKbLkMI1kgHFE5QLkZZlLuS9hjKV0j37P4mvAZj2cO0e5j4k6lgIPgSp0h/ERtSk8U6VVjpbhcHNBBsSTBte2szlovDU2ZjG5uRy79Tmcs9Fj6p7Xntdl8w65LiPSx8k25KrsrWreNcnrfhf4/cx9U13Oe2Ow09kA43FwxXGZ0t5Bd7bfieg5pdSLmWl0dl0nMECz2jM3HAyvmVek2tUcHEBpY0twGMiRIns3d44UD9mNJxJeA0sLnNLiDYmRfnaTeClzb4Nc4xuj2Fb44a9oY9+KWFhM4w8ut2WkWZFpPaWXoz4obQf/Te8VCGh7T2qMcGgSRxEZwAvGAhzurAkFw7UzBysPzK17fWYAIIhogubm4iJnLcEeuCO7IdW6QrPL3MaQXumWF+WfzEzFxzsm9HbVtnWyDUv94lzQ07y4jcsmxbQ8gA2uCWkw6Mw4EQcsl1ts6WLKZeGkESB+Eg3BOpi9ky5dMW2xm2Vqj6jnO2syTeGyJFjBkKLzpJf2g6AcpAnnca596irSBmzlbJsIDiahJNyGgB2WZBPZIW4dJhrhgFnR2YBEA/MAeRyXPZt2CkGNOk4p1OdtFKJNUiJiYgDmSRuhZxb5kE7VbbHHFgAc6QIxAuJNzYZAJjuuFsLQJbrmNbZlCza+rgBoOgOXPvsEv+aOBtMGSZ1EZKHP0hTThf2i2cRiIIyg2t8t/qhEshpJcSCXRcGBIk6/Va6W2B/wAudvm+Wdx3706tVxiBc+W4yTxKFsrjxZnfSdDbbrAgETFyPHwQUbZYRciQ3PWCUvaT2i0HTjfifdgo6nDRrF5bIvA7I4X/AHS0TY3athqPYIc1p3i24ZckJpOY5pxyG6QbzN2xnxSqFTCSTAk2JItNpTHbXf8AuwkkyIJiBeY1Tc9BVCdt2rDJIxHnuMgeRWJ3TgsTk618pkTyiyHaXkm51A4z36DzXL28jDYS6TJ85jLwVoaafYKO+ekmvgtIyNjLnYjnbd+SEbeW3bckbjcR+eq8vstctMwCRc6/tzXZ2WrLB2g25E6XvBEppaWI1HU2fb3E9qGkkXyMmwA8E2q/NpJsBfQgkyTF8tNZXMf0eMJqdbYTkATIyxK9j6QLrF7cxci8xuzN1LD7QEdKvXMhjZBFwRJxbgCR4yVo2XZaubyADJO7hJ8Vu6iphxdW6BGIubB0nzI8VbxD+00yQNS05SM+Edyi39UPXoyMIkY4MXuYO65vnJWfaNp7WEgZw2BJI0B8U/pCi6MTDLZbckB2pvu570zo4lx7NQ4Ti7TjBkNltyJIJiwNounS9mG0sZpgRdxAjdP3d9x6FbeijSgvrSXsmC4Ak2MQMiJyteIXK2ysWmScUR2e0TIFwRFzfPRA3bh2+yQ8ObGE4YaROnMLJUNRrq7eC7DUuCSBVkhxjVwgw7K6z/zDCAxlJsffLb4g02fc9o5yAssmCbGQW4c/HhC2Y+ziYG5ZAZ2tEXSyoMG4vKL5Rl2nbWubLQ0A2MNveDJBA7UajeEdRvYacRMAkThjDAkHvjwWWvtZEE9mQPugum9gBb6pmyB1Sm9zn4tAxoMkERnkI4otcC7k4yyTpoTs+3iHOGGQ5rSyJPbJdLQbGCJMZSjfV6wyW2aMd7ixI5geVkGy9G9W0lrpLXZEAWcQBfNpmMpyXM2naHBxBxPccUEOcMInj8wTqCb/AEiy1ZOOLfB2KW1MGN7tWgQBZwEkEReb+qVs7cbIJDgQ/CzJpvMAjUAA4Z0K5OygXLiMAAFz2iXWMTqF1qGy4Q3GQ5lsLQYLc4kR80ajOOKLgkTY7aNocGGBja0fiE2vJmJA4Kqe3mqyCwYci4Ge1yzG7iFyH7ZUBIpmBiAAAAmTqTBWg9GVRXaXBrcf9QtaSWgTYOj5TZLjXZjVhoiznOBvNgM75YlE+my3zk56F2u+LqkVqmxPEtyPf5Cy9B0J/s1P8W+qpRdOt8Skuh/SPyBc+l97/EHzUUUYfEBr6JPZPd6LqdHHtt5lRRafZX+kxdLHsk64s/BOb93/AB+gUUQZJ9MVtJ/ptOu9Z6vyH/KFFFo9Cm7aMnDTqwY0mBdcHa/lHNv1UUVdIKG9OMAp0CAAS0gkWkQLFZOrEMsL4tOStRPD4L+RjrNH/h6n+A8nOWb4dpg1qMgGSJkT/wAgCpRJHpint2VSa5kk/wBSlmSc+tnxgeCvp2xbFoyi24KlFFFTA3/Zf/m3/wC4U2WqcOZ/5dTqLqlFH6MZ9rPb/wCq47Xn7Q65+X/8tUUXQvsE+jqtPy8/oVr2Y9od/qFSi5mS0+wqn+8waYxbTVatophrRhAFnCwjUhUomh2P9szbP8o/wZ9F5n4o/wDM1eDQRwkCSNyiivo/JiroRQE0WzftjPmF08ZwOuflbrxKiiaf/TfTD6NpAsfIFjawtZuSftJg0otLoPIAQPM+KiiR9iIQ0+p9SqUUS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0" name="AutoShape 4" descr="data:image/jpeg;base64,/9j/4AAQSkZJRgABAQAAAQABAAD/2wCEAAkGBhQSEBUUEhQVFBUVFRQUFRQUFRQUFBcXFBQVFBUUFRYYGyYeFxkjGRUVHy8gIycpLCwsFR4xNTAqNSYrLCkBCQoKDgwOGg8PGiwcHCQsLCwpLCwsLCksLCwpLCwsLCwsKiwpLCwsLCwsKSwsLCksKSwsKSwsLCwpLCwpKSksKf/AABEIAMIBAwMBIgACEQEDEQH/xAAbAAACAwEBAQAAAAAAAAAAAAACAwABBAUGB//EAEEQAAEDAgMECAMGBQQABwAAAAEAAhEDIRIxQQRRYXEFEyKBkaGx8AYywRRCUtHh8QcVI2JyFjNDgiQ0U5KissL/xAAaAQADAQEBAQAAAAAAAAAAAAABAgMABAUG/8QAKREAAgIBBAICAQMFAAAAAAAAAAECERIDEyExBFEyQRQiYYFCcZGhwf/aAAwDAQACEQMRAD8A+iNTAVnosMXTwu1nKg5VEKBWEAiuqV4E7CiwLWChPVqurWjArwLWajOKS0UmwrDExrUGwhBXKgCkJQlystfZw43WlUUU6A1ZjGyBOoUcOSYrBRbbAkkMBRhLBTGqbKItQooQuSDi3JFUSnOKWVSIjMhoDcq6ngtmBTqk+QmJk6ngqNFbupVdStmbE552dV9nXR6lTqEcxcTmjZ0YoLcaCE0lszYGTqUBorbhSq5RUgYmA01EwtUTWCh8K4UCMNUigEK2phpoOrRMOYxFgRUGphalsNCsKmFNwqYFrNQAaiAVhqMNQswOFXhTA1W1qFjUKwqixacCAtQs1CMCrAn4FRajYKFhqYwKoVoMZDSUshUShJS0NYuoELWonFDiTonY1lNM6pJbURdYg7DaDKpDiVtKAbCARYVGlGHhCzAYEt7Vo6xIqvW5M6MzgluYmuKtglNdC9mXqVS34AohuBwOc0HVMCouCsKogUqmhQIwsYawqShaiQMGCjlKlXKFBDlG0pOJEHLUax+JViSsSrGhQch2NTEk41eJagWNxKFyXKhKFBsIlUSqlSVjWUShLkLnoHPRSBkRzksvQves9SqqJE3I09YjFRc/r1Y2go4gyOkHK+sWFu1lC/aypOLHUkdAVVYqrlDbkxm1wnjBtCymkdTEgc5Yj0ilO6R4IrTYHqI1VHoBtMLE/azuSnVzuVVpeyb1fR0ftZUXN607vVRbZRt1nRDE1rLJVJ6fjkKFs6AAEYKWSpjRMaAVC5IFRR1VajWNxKyVnbVRdatQtjQUYWcVkxlZY1jSgUNVLdWRA2NmEPWrK+qShAK1Gs29ehL0loVwjSFbY3GhdVQQs+27bTpNxVXtYN7jHgMytwuwWx5qIca8Z0x/EEC2zNn++oDH/Vsz4+C8vV+KtpLsXXVMW4GAP+vyqMvIguFybGR9aJSnsleE2P8AiNVDYqU2PdFiCWf+4CZ7oWTbv4gbQ/8A24px+AYpvYmbjuR/JgkbBs+hPpAXJjmQPVZ9s6QpUW4qlRrRbMgm+UAXK+Q9IdIVKpxVKjnH+4kxNzGQbyXPc4k77TB95JPyvSNtn1nafjXZWOgPc+2bG4hykkLDW+PaWjHxxwg+Er541zhFojdflbRR8jP8zvtuUX5U36GWmj19f49cfkpgZXcSedrJR/iG8CeqZOnaePI5rx76cm7oJyBv4jgiYwzaN2Ik5cEN+fsOKPUVvjqu6MJay0mG4p43P0WGt8U7S+ZrPGvZsPIBccDdnxJjz1VvkWN7WAt4nRTerN/YcV6Nf86rj/lqGYntuj1si/ntbECatQaiKj5nTgue9t7NANs8t6VVplsG+dwBMcTuWU37NSNbtteTON5m843/AJqKx0e87+648dVSG4/Yf4PtwfCY3aF5P/UD+Hgp/qB/DwXr7bJ7h63rJUleS/1A/ePBT/UT948AjtsG4etlCSvKH4jfv8gq/wBRVN/kFttgc0erCmJeT/1BU3+QU/n9T8XkE22wZo9S8nRHSJXkz8QP/F5BT+f1Pxei22wZo9gHlEHLxv8AP6n4vRV/P6n4kNthzR7TGrleD2n4qczNxJ0aIlcbpH4lr1QWlxDT93LLUkXhc+rOOnxfI8W5H0nbemKNEHrKjGn8JIxHgG5krzu1fxHpAxSpvqHiQ0d+ZXz8OJm95Mn5nT9FTcxA331/ZccvIl9cFKPVbb/EDaCCGCnTnUSXN5EmCe5eX2npBzyX1HlxM9pxJPIEoarIteTGsHPU6KP2MRLoN5gn08lB6mXyZjL1Zc69mjUkyN54rTQoC9rbzmSFe0bQ0YRcEmBIJHeO9G3aQN3M3/ZTc21wawXuGoGm+T3XUe2053zwrSHYjk2NSc4/dYtoqEuOUA5CT3k/RInYUwHMkyB5C262qXWZG85cs9wz79yN7hazhpbPmTKYwmbA6Qb7ryITZUYA37zoO1NvJDtOzw0T2RoCHSb3Ei3srTTZGUnmT52T6e1ETpoLniMoQyMc2k2RazdCYvwBmUcQMw7PScsxK1NBkmZmMwPKcuaQ2gDedbE3563WyTMLfB+7iI3gWnSEt9MgxcG2pItoTFk5p0hwF9BbvSMd45Zwc+CKYCWBBIHcPruTaW1nFI7Wh1Nt27jyRMqxbAJjIR+Sqq0GLhpOgw/XRCzFvqOJJ63P+1p8yqTWbJa7zPP8gohkvZrPR4lMSXKqV9LZzDMSmJBiVI2AZjVYkuVMSIBmNTGlF6rrEQDusV40gPTaNBz5DAXECSBeBvQckuzJN8It1WBySdo2zCN50v68Fl6R2gtlkXyMxZYhThkkFw4Lz9fzMeIf5LR0n/UEyoXOxHtHfeByPNGSd0cYz3JVLZ3HMx/aIFuMJzdnj8zdeTKVuyxQyPHO/chFPzzTTGl+frCnWRxNotxSWwCKjDHZDheSRc+7RHFN2mm3C1pbLvmcSZxEwWjuC39HbEaoe9xw0qYlxiSTHZYBqSVz7knFnraPAaLZD/Ff3ALSfLdmq6vcYuYi5Jym+S1HZjEzrO7uSTTvPgNOYEZ8UuRMjAGB2EQSLxJJ3WWE0iQAXG+gkO793gttSROnCyQ2hAkCOJkuPemToIIpxGnrnlwSqz3YjaGjO0kj6c+CaWiRmSSIBE+Cc25yjffI7oWuuQiabjpMRxGmk5K2VbfKZ43F9bJv2fkR4T3aoWCJtHHP9kMkMA+rJiwzv+hVukAWBgXNsPHcgdTJIAkcvqdy2dXGd/E8EWwPklKq3Q+njayupRabxPvMrM6ixs4WgTcxlbVW1+WVpMb+RKSvQrE1pBgN78u690kdswWC14InnBBT6tMkQQMJznETHirpUYgNEAZRkBulUTSQoIqhnZAqQLZPPmonikTw981EuRrO1KqUDSrAX0xIuVJQkFTCmQrIX+4UUiVIRAUoihXCICNIB1TW1RIN5FwZOeckapOFWAklpqSphjNwdo0bYaVUDGMLhPbYAMU/iBEz7sub/LGuwhtYBoBnrBLs5gYT5pz2rO+jK5JeFB9Ms/Jb7SH/AMoeAAHUyI+64sy0AIuLrM7YawfBpuLR+HtSeGGbJf2eFQLmmziORIUH4H7g/Ih9r/Y+j0dVId/Td2e04lroAB1kZiyBtFod23Rv38gD6oBtlUffd4lMp9MVgfmJ539VKXgyGWvpnQ2npVr2NYwBlNuTdCdXO3niue9k5d+6FKnSTjGINMTYtbF+5B9vac6LO4FvoQovw5od6sJO3IM0yrMjmUynttH/ANECfwvePUlOY+gcxUHe0+oUpeNNGTi+mjE58ZD0lKrEkZlutjO8mZXeodG0qkBtSo0nUhrucCyw9J9GGk6BL23l2B2UmJPy371HBrtFXptKzmMpi037z7JTgRa8ibx9VRpy45i2REd43qxs2gFkrJ1QD6oJlo4Tn3XtCFtODYkmZvBjimimYvblMx4KqrHZDffOd8LBEichc6wdeO9W0+8+/NQswmYMRkG2lCcsr6ymMWQdOHd5ZKmsEXwnhhA741QCpaZAExaY7jF1opxFzcCJvJ4FZmMzWuBkE3nSPHd+ids9Uk3iN4VRnBi15PpdRlTLIXGdweSV8iOJqjh78FEtuWccJaoloOKOi337lXHv2UoO95qy9fVHM2MKqUrEqB58giLY4lSUgv327x9FA73ZEWx/WKFySHKSUQWOLlQekkqie/3vKILGuqIC5DHFVhWsBCUtzkzCqKFgEmEt5T3U0JooWakZXOSy7gtbqPFLOzpQ8C21OCaK/JD9nO5ENjO4pGkCqDG2Ea/XLmn0enXtOju8tgxEjCRfms32M7irGwncoyjA6Iak10zo0viN5bhe0PBEEOh085HuUdOrTeZds7Z0LXPbE5wAYCx0tjI0WltUt1C5Z6cH0jqjqTffJsbsFJzhJrNtHZc1wnfDhPmuhS+GqTsOCtWJNr0gYJEgS0jVcVnSLx8pXa+GjVqVRdxAy1GIgwb6xJ7lzS0UlZ0RabpoXU+Cq+gdnf8ApubI8DzXOr/Cm1ZCmTbc5o/+QsvrzHOASKm2/NMjDaxudZXPSLbMD5Cz4UryAWEcZkiB+GJvkhp/C1efkdOcOIBtuGvcvrB2qWE4pMwYLiGHc7CQZuM96420bEHODnPOJplpDn9knOO0YKVgejE+b1+hKsWa0xpj9BvSWUC2A8QTlAkg8dy970yWsZjq1bSGy4HMmwsJleK6T+IqAMNaal7mXNAj1Q/UyUtJJEFHh6KLi1Ok3kktcGtOQxZeSiODJYo706ySpNvfolZ+5UDRr78V9Kee2ML/AH7yVl9kuZ/S/nkFJ3/n5oiNhYvdgp73oQf39/kqI9z79ERbCI9m6iCfYsfK6MBEGROSF7kWHn78lA0frqtZs0A6p+36KxUPuPBWKY0UwDn6IWbJF9YhxImt7/REGBCwWLD1ZTg0IgwJXI3ZlsNEMFbRRBRDZgpuZVRMTQ5PpE6p32dX9lKlKZWOnZYp8VUEK/sz1BQfqVFyLqCQbXH8M96Nrv7R3kKhStclCcJOcf5foFNqyydGkFozaDwt9CvZ/DFCnTZic0zeIgi8SRv0HcvH9GdGOqPENMTEDU7uHE6L6DsPR5aA0gb7Zd0+ChqccHTpL7Nh6VpjfyhcPb+kKVR2HE9rnWkCCLWLSu6dgbuCwv6PaKzJNjMcTHE27lFlz5091ek9zW1CJqMc9zsZmGkFxbh4ROshd2ltT3VCA2Rch8iD/iAZk+S07b0U0V3AQJkns95F1VR7aLMQ+Wbhok3Go3c0il3aFo8n090SA6OsB+9D6hqGTphOXMry9fYBMzJvYGG+IC9H07he4uoMcJ+4xsN8N64DZ+9I45RzCTJ9nPMS3ZxGbfEKLU1nuFEMmTNzjwJ8PooHcBA4gekoMR1I5R6b1cjmdJ9wvqDyGwi73Yet1Ua2HHXzRHjHhiPgra0/vE9wCFiOQIb7KLD38BYI8G/6epRAcO9bIW2xYbb2B5Ih70H6osE+/wB1fV93EoZBSAkfqdFJ/c/kmYRz538FeLh77kuQ6iCKZP5q/s/vMom1QPZV/aEMmHFAnZve5Q7MjbWTA9K5MZJCW0Y0KexnDxRBykqbkUSGNARthJDleJTbKKI9sJtMjW3HNZAjDlKRaKOi5rA0Q/E46BpEDmUosCwkrQx3BTbOjFGhtKco/a6mz9Hh77iBmTnAGqHqxAgunWQANIi/Nez+GNiAYB/2dz+6D3X7wkbHhBNm/oLo4U6YtBiw1AN78SukWCZgTvVkKiUvRcEsXPo1GurEfgAzkG53HPmui/JcvYaTBUccWJ/F0kNOkG4U32Mjl9Ns6qsaoGKezg6xosRBdhdA3LnM2m4FiLSQZA8OCR/FDolpptrENAaQ0vxODji+6QBcSJmd6w/Bv9SiRUe7rGuPZgThzbIGe4TuCi+GKn+qjB0h8TPY91NjS6CQZaW4ePzLzPSG0NJxGAdYAHMr1/T+xCs5xHWdaCAGABwc0CxIsWmLLy9Sg4TFN5MxAY4k8BqkbtkNRuzl/ZcVxMHj+qi6Lug6pv8AZ6wnQ03A+iiPJEGhBvPeCZPP909lsh9T4rg7N0o1hGJoYCADqBvuM119n2gPEtMjgYHmvd09VY8s4Z6bs0tO7yEnxRX5DxcktqGYlojSZ8k9tTjHgPBNuxfTRPb/AGCDOEcTmiw9/OfIJZrAGCYzOpNkuj0qDYtcLm5yEak6Kb8iF1Y60WamsOtgiF8h3lWSIkmfRKftrI+a1zAkzG7es9aK7Zlpst2/34JZJQ1ukGhgLbzFoiJ1J/JLobSXOu0gaaHgO+6m/K019jbUhjj7zVAAcOGpWbaNrMw2GtAIP4sRkDlluV1a5DJu4hokTrviFGfnJfFDrR9mkvjMx6pb9sMHC0mN5AHjK54rPJl0NF4bmTaASPDPyR1qobmHGSA2InK8blzy8rUfVIqtKKN7Nu4ZWNxAO6dUVDb/AJsRmDmBED692S5rahJONpAm06CMwBxJUptBdAxZ5iYkZSf0U/yNT2Pil9HUHSIN2sLhe4I+uaOl0k0n5XgXuYi2i5NbbjFgZJgS0xAvcwSTHiSrpUnOhzg6BJw4SInMHFEn3dbf1O7DijtU9rk/K4tykHzy3LR1rBmT4LzTmYrvDmNABDjUwnfBaDB71oJeADi7JkgQMOubkHrT9jUddvSrZMiAJueGqaOmGRIGK4jMDucM1yNipvdhDiHYiXWbBLQYv5pm1VWktAbc2i5vmLxJMJN2fsauDq0unwHTgDoxZF0Ex2ROWefNdRv8SawptZRpUg6bm7xAi0Tb3kvHNYdWObc9m1tHG1jb1TKbLkMI1kgHFE5QLkZZlLuS9hjKV0j37P4mvAZj2cO0e5j4k6lgIPgSp0h/ERtSk8U6VVjpbhcHNBBsSTBte2szlovDU2ZjG5uRy79Tmcs9Fj6p7Xntdl8w65LiPSx8k25KrsrWreNcnrfhf4/cx9U13Oe2Ow09kA43FwxXGZ0t5Bd7bfieg5pdSLmWl0dl0nMECz2jM3HAyvmVek2tUcHEBpY0twGMiRIns3d44UD9mNJxJeA0sLnNLiDYmRfnaTeClzb4Nc4xuj2Fb44a9oY9+KWFhM4w8ut2WkWZFpPaWXoz4obQf/Te8VCGh7T2qMcGgSRxEZwAvGAhzurAkFw7UzBysPzK17fWYAIIhogubm4iJnLcEeuCO7IdW6QrPL3MaQXumWF+WfzEzFxzsm9HbVtnWyDUv94lzQ07y4jcsmxbQ8gA2uCWkw6Mw4EQcsl1ts6WLKZeGkESB+Eg3BOpi9ky5dMW2xm2Vqj6jnO2syTeGyJFjBkKLzpJf2g6AcpAnnca596irSBmzlbJsIDiahJNyGgB2WZBPZIW4dJhrhgFnR2YBEA/MAeRyXPZt2CkGNOk4p1OdtFKJNUiJiYgDmSRuhZxb5kE7VbbHHFgAc6QIxAuJNzYZAJjuuFsLQJbrmNbZlCza+rgBoOgOXPvsEv+aOBtMGSZ1EZKHP0hTThf2i2cRiIIyg2t8t/qhEshpJcSCXRcGBIk6/Va6W2B/wAudvm+Wdx3706tVxiBc+W4yTxKFsrjxZnfSdDbbrAgETFyPHwQUbZYRciQ3PWCUvaT2i0HTjfifdgo6nDRrF5bIvA7I4X/AHS0TY3athqPYIc1p3i24ZckJpOY5pxyG6QbzN2xnxSqFTCSTAk2JItNpTHbXf8AuwkkyIJiBeY1Tc9BVCdt2rDJIxHnuMgeRWJ3TgsTk618pkTyiyHaXkm51A4z36DzXL28jDYS6TJ85jLwVoaafYKO+ekmvgtIyNjLnYjnbd+SEbeW3bckbjcR+eq8vstctMwCRc6/tzXZ2WrLB2g25E6XvBEppaWI1HU2fb3E9qGkkXyMmwA8E2q/NpJsBfQgkyTF8tNZXMf0eMJqdbYTkATIyxK9j6QLrF7cxci8xuzN1LD7QEdKvXMhjZBFwRJxbgCR4yVo2XZaubyADJO7hJ8Vu6iphxdW6BGIubB0nzI8VbxD+00yQNS05SM+Edyi39UPXoyMIkY4MXuYO65vnJWfaNp7WEgZw2BJI0B8U/pCi6MTDLZbckB2pvu570zo4lx7NQ4Ti7TjBkNltyJIJiwNounS9mG0sZpgRdxAjdP3d9x6FbeijSgvrSXsmC4Ak2MQMiJyteIXK2ysWmScUR2e0TIFwRFzfPRA3bh2+yQ8ObGE4YaROnMLJUNRrq7eC7DUuCSBVkhxjVwgw7K6z/zDCAxlJsffLb4g02fc9o5yAssmCbGQW4c/HhC2Y+ziYG5ZAZ2tEXSyoMG4vKL5Rl2nbWubLQ0A2MNveDJBA7UajeEdRvYacRMAkThjDAkHvjwWWvtZEE9mQPugum9gBb6pmyB1Sm9zn4tAxoMkERnkI4otcC7k4yyTpoTs+3iHOGGQ5rSyJPbJdLQbGCJMZSjfV6wyW2aMd7ixI5geVkGy9G9W0lrpLXZEAWcQBfNpmMpyXM2naHBxBxPccUEOcMInj8wTqCb/AEiy1ZOOLfB2KW1MGN7tWgQBZwEkEReb+qVs7cbIJDgQ/CzJpvMAjUAA4Z0K5OygXLiMAAFz2iXWMTqF1qGy4Q3GQ5lsLQYLc4kR80ajOOKLgkTY7aNocGGBja0fiE2vJmJA4Kqe3mqyCwYci4Ge1yzG7iFyH7ZUBIpmBiAAAAmTqTBWg9GVRXaXBrcf9QtaSWgTYOj5TZLjXZjVhoiznOBvNgM75YlE+my3zk56F2u+LqkVqmxPEtyPf5Cy9B0J/s1P8W+qpRdOt8Skuh/SPyBc+l97/EHzUUUYfEBr6JPZPd6LqdHHtt5lRRafZX+kxdLHsk64s/BOb93/AB+gUUQZJ9MVtJ/ptOu9Z6vyH/KFFFo9Cm7aMnDTqwY0mBdcHa/lHNv1UUVdIKG9OMAp0CAAS0gkWkQLFZOrEMsL4tOStRPD4L+RjrNH/h6n+A8nOWb4dpg1qMgGSJkT/wAgCpRJHpint2VSa5kk/wBSlmSc+tnxgeCvp2xbFoyi24KlFFFTA3/Zf/m3/wC4U2WqcOZ/5dTqLqlFH6MZ9rPb/wCq47Xn7Q65+X/8tUUXQvsE+jqtPy8/oVr2Y9od/qFSi5mS0+wqn+8waYxbTVatophrRhAFnCwjUhUomh2P9szbP8o/wZ9F5n4o/wDM1eDQRwkCSNyiivo/JiroRQE0WzftjPmF08ZwOuflbrxKiiaf/TfTD6NpAsfIFjawtZuSftJg0otLoPIAQPM+KiiR9iIQ0+p9SqUUS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data:image/jpeg;base64,/9j/4AAQSkZJRgABAQAAAQABAAD/2wCEAAkGBhQSEBUUEhQVFBUVFRQUFRQUFRQUFBcXFBQVFBUUFRYYGyYeFxkjGRUVHy8gIycpLCwsFR4xNTAqNSYrLCkBCQoKDgwOGg8PGiwcHCQsLCwpLCwsLCksLCwpLCwsLCwsKiwpLCwsLCwsKSwsLCksKSwsKSwsLCwpLCwpKSksKf/AABEIAMIBAwMBIgACEQEDEQH/xAAbAAACAwEBAQAAAAAAAAAAAAACAwABBAUGB//EAEEQAAEDAgMECAMGBQQABwAAAAEAAhEDIRIxQQRRYXEFEyKBkaGx8AYywRRCUtHh8QcVI2JyFjNDgiQ0U5KissL/xAAaAQADAQEBAQAAAAAAAAAAAAABAgMABAUG/8QAKREAAgIBBAICAQMFAAAAAAAAAAECERIDEyExBFEyQRQiYYFCcZGhwf/aAAwDAQACEQMRAD8A+iNTAVnosMXTwu1nKg5VEKBWEAiuqV4E7CiwLWChPVqurWjArwLWajOKS0UmwrDExrUGwhBXKgCkJQlystfZw43WlUUU6A1ZjGyBOoUcOSYrBRbbAkkMBRhLBTGqbKItQooQuSDi3JFUSnOKWVSIjMhoDcq6ngtmBTqk+QmJk6ngqNFbupVdStmbE552dV9nXR6lTqEcxcTmjZ0YoLcaCE0lszYGTqUBorbhSq5RUgYmA01EwtUTWCh8K4UCMNUigEK2phpoOrRMOYxFgRUGphalsNCsKmFNwqYFrNQAaiAVhqMNQswOFXhTA1W1qFjUKwqixacCAtQs1CMCrAn4FRajYKFhqYwKoVoMZDSUshUShJS0NYuoELWonFDiTonY1lNM6pJbURdYg7DaDKpDiVtKAbCARYVGlGHhCzAYEt7Vo6xIqvW5M6MzgluYmuKtglNdC9mXqVS34AohuBwOc0HVMCouCsKogUqmhQIwsYawqShaiQMGCjlKlXKFBDlG0pOJEHLUax+JViSsSrGhQch2NTEk41eJagWNxKFyXKhKFBsIlUSqlSVjWUShLkLnoHPRSBkRzksvQves9SqqJE3I09YjFRc/r1Y2go4gyOkHK+sWFu1lC/aypOLHUkdAVVYqrlDbkxm1wnjBtCymkdTEgc5Yj0ilO6R4IrTYHqI1VHoBtMLE/azuSnVzuVVpeyb1fR0ftZUXN607vVRbZRt1nRDE1rLJVJ6fjkKFs6AAEYKWSpjRMaAVC5IFRR1VajWNxKyVnbVRdatQtjQUYWcVkxlZY1jSgUNVLdWRA2NmEPWrK+qShAK1Gs29ehL0loVwjSFbY3GhdVQQs+27bTpNxVXtYN7jHgMytwuwWx5qIca8Z0x/EEC2zNn++oDH/Vsz4+C8vV+KtpLsXXVMW4GAP+vyqMvIguFybGR9aJSnsleE2P8AiNVDYqU2PdFiCWf+4CZ7oWTbv4gbQ/8A24px+AYpvYmbjuR/JgkbBs+hPpAXJjmQPVZ9s6QpUW4qlRrRbMgm+UAXK+Q9IdIVKpxVKjnH+4kxNzGQbyXPc4k77TB95JPyvSNtn1nafjXZWOgPc+2bG4hykkLDW+PaWjHxxwg+Er541zhFojdflbRR8jP8zvtuUX5U36GWmj19f49cfkpgZXcSedrJR/iG8CeqZOnaePI5rx76cm7oJyBv4jgiYwzaN2Ik5cEN+fsOKPUVvjqu6MJay0mG4p43P0WGt8U7S+ZrPGvZsPIBccDdnxJjz1VvkWN7WAt4nRTerN/YcV6Nf86rj/lqGYntuj1si/ntbECatQaiKj5nTgue9t7NANs8t6VVplsG+dwBMcTuWU37NSNbtteTON5m843/AJqKx0e87+648dVSG4/Yf4PtwfCY3aF5P/UD+Hgp/qB/DwXr7bJ7h63rJUleS/1A/ePBT/UT948AjtsG4etlCSvKH4jfv8gq/wBRVN/kFttgc0erCmJeT/1BU3+QU/n9T8XkE22wZo9S8nRHSJXkz8QP/F5BT+f1Pxei22wZo9gHlEHLxv8AP6n4vRV/P6n4kNthzR7TGrleD2n4qczNxJ0aIlcbpH4lr1QWlxDT93LLUkXhc+rOOnxfI8W5H0nbemKNEHrKjGn8JIxHgG5krzu1fxHpAxSpvqHiQ0d+ZXz8OJm95Mn5nT9FTcxA331/ZccvIl9cFKPVbb/EDaCCGCnTnUSXN5EmCe5eX2npBzyX1HlxM9pxJPIEoarIteTGsHPU6KP2MRLoN5gn08lB6mXyZjL1Zc69mjUkyN54rTQoC9rbzmSFe0bQ0YRcEmBIJHeO9G3aQN3M3/ZTc21wawXuGoGm+T3XUe2053zwrSHYjk2NSc4/dYtoqEuOUA5CT3k/RInYUwHMkyB5C262qXWZG85cs9wz79yN7hazhpbPmTKYwmbA6Qb7ryITZUYA37zoO1NvJDtOzw0T2RoCHSb3Ei3srTTZGUnmT52T6e1ETpoLniMoQyMc2k2RazdCYvwBmUcQMw7PScsxK1NBkmZmMwPKcuaQ2gDedbE3563WyTMLfB+7iI3gWnSEt9MgxcG2pItoTFk5p0hwF9BbvSMd45Zwc+CKYCWBBIHcPruTaW1nFI7Wh1Nt27jyRMqxbAJjIR+Sqq0GLhpOgw/XRCzFvqOJJ63P+1p8yqTWbJa7zPP8gohkvZrPR4lMSXKqV9LZzDMSmJBiVI2AZjVYkuVMSIBmNTGlF6rrEQDusV40gPTaNBz5DAXECSBeBvQckuzJN8It1WBySdo2zCN50v68Fl6R2gtlkXyMxZYhThkkFw4Lz9fzMeIf5LR0n/UEyoXOxHtHfeByPNGSd0cYz3JVLZ3HMx/aIFuMJzdnj8zdeTKVuyxQyPHO/chFPzzTTGl+frCnWRxNotxSWwCKjDHZDheSRc+7RHFN2mm3C1pbLvmcSZxEwWjuC39HbEaoe9xw0qYlxiSTHZYBqSVz7knFnraPAaLZD/Ff3ALSfLdmq6vcYuYi5Jym+S1HZjEzrO7uSTTvPgNOYEZ8UuRMjAGB2EQSLxJJ3WWE0iQAXG+gkO793gttSROnCyQ2hAkCOJkuPemToIIpxGnrnlwSqz3YjaGjO0kj6c+CaWiRmSSIBE+Cc25yjffI7oWuuQiabjpMRxGmk5K2VbfKZ43F9bJv2fkR4T3aoWCJtHHP9kMkMA+rJiwzv+hVukAWBgXNsPHcgdTJIAkcvqdy2dXGd/E8EWwPklKq3Q+njayupRabxPvMrM6ixs4WgTcxlbVW1+WVpMb+RKSvQrE1pBgN78u690kdswWC14InnBBT6tMkQQMJznETHirpUYgNEAZRkBulUTSQoIqhnZAqQLZPPmonikTw981EuRrO1KqUDSrAX0xIuVJQkFTCmQrIX+4UUiVIRAUoihXCICNIB1TW1RIN5FwZOeckapOFWAklpqSphjNwdo0bYaVUDGMLhPbYAMU/iBEz7sub/LGuwhtYBoBnrBLs5gYT5pz2rO+jK5JeFB9Ms/Jb7SH/AMoeAAHUyI+64sy0AIuLrM7YawfBpuLR+HtSeGGbJf2eFQLmmziORIUH4H7g/Ih9r/Y+j0dVId/Td2e04lroAB1kZiyBtFod23Rv38gD6oBtlUffd4lMp9MVgfmJ539VKXgyGWvpnQ2npVr2NYwBlNuTdCdXO3niue9k5d+6FKnSTjGINMTYtbF+5B9vac6LO4FvoQovw5od6sJO3IM0yrMjmUynttH/ANECfwvePUlOY+gcxUHe0+oUpeNNGTi+mjE58ZD0lKrEkZlutjO8mZXeodG0qkBtSo0nUhrucCyw9J9GGk6BL23l2B2UmJPy371HBrtFXptKzmMpi037z7JTgRa8ibx9VRpy45i2REd43qxs2gFkrJ1QD6oJlo4Tn3XtCFtODYkmZvBjimimYvblMx4KqrHZDffOd8LBEichc6wdeO9W0+8+/NQswmYMRkG2lCcsr6ymMWQdOHd5ZKmsEXwnhhA741QCpaZAExaY7jF1opxFzcCJvJ4FZmMzWuBkE3nSPHd+ids9Uk3iN4VRnBi15PpdRlTLIXGdweSV8iOJqjh78FEtuWccJaoloOKOi337lXHv2UoO95qy9fVHM2MKqUrEqB58giLY4lSUgv327x9FA73ZEWx/WKFySHKSUQWOLlQekkqie/3vKILGuqIC5DHFVhWsBCUtzkzCqKFgEmEt5T3U0JooWakZXOSy7gtbqPFLOzpQ8C21OCaK/JD9nO5ENjO4pGkCqDG2Ea/XLmn0enXtOju8tgxEjCRfms32M7irGwncoyjA6Iak10zo0viN5bhe0PBEEOh085HuUdOrTeZds7Z0LXPbE5wAYCx0tjI0WltUt1C5Z6cH0jqjqTffJsbsFJzhJrNtHZc1wnfDhPmuhS+GqTsOCtWJNr0gYJEgS0jVcVnSLx8pXa+GjVqVRdxAy1GIgwb6xJ7lzS0UlZ0RabpoXU+Cq+gdnf8ApubI8DzXOr/Cm1ZCmTbc5o/+QsvrzHOASKm2/NMjDaxudZXPSLbMD5Cz4UryAWEcZkiB+GJvkhp/C1efkdOcOIBtuGvcvrB2qWE4pMwYLiGHc7CQZuM96420bEHODnPOJplpDn9knOO0YKVgejE+b1+hKsWa0xpj9BvSWUC2A8QTlAkg8dy970yWsZjq1bSGy4HMmwsJleK6T+IqAMNaal7mXNAj1Q/UyUtJJEFHh6KLi1Ok3kktcGtOQxZeSiODJYo706ySpNvfolZ+5UDRr78V9Kee2ML/AH7yVl9kuZ/S/nkFJ3/n5oiNhYvdgp73oQf39/kqI9z79ERbCI9m6iCfYsfK6MBEGROSF7kWHn78lA0frqtZs0A6p+36KxUPuPBWKY0UwDn6IWbJF9YhxImt7/REGBCwWLD1ZTg0IgwJXI3ZlsNEMFbRRBRDZgpuZVRMTQ5PpE6p32dX9lKlKZWOnZYp8VUEK/sz1BQfqVFyLqCQbXH8M96Nrv7R3kKhStclCcJOcf5foFNqyydGkFozaDwt9CvZ/DFCnTZic0zeIgi8SRv0HcvH9GdGOqPENMTEDU7uHE6L6DsPR5aA0gb7Zd0+ChqccHTpL7Nh6VpjfyhcPb+kKVR2HE9rnWkCCLWLSu6dgbuCwv6PaKzJNjMcTHE27lFlz5091ek9zW1CJqMc9zsZmGkFxbh4ROshd2ltT3VCA2Rch8iD/iAZk+S07b0U0V3AQJkns95F1VR7aLMQ+Wbhok3Go3c0il3aFo8n090SA6OsB+9D6hqGTphOXMry9fYBMzJvYGG+IC9H07he4uoMcJ+4xsN8N64DZ+9I45RzCTJ9nPMS3ZxGbfEKLU1nuFEMmTNzjwJ8PooHcBA4gekoMR1I5R6b1cjmdJ9wvqDyGwi73Yet1Ua2HHXzRHjHhiPgra0/vE9wCFiOQIb7KLD38BYI8G/6epRAcO9bIW2xYbb2B5Ih70H6osE+/wB1fV93EoZBSAkfqdFJ/c/kmYRz538FeLh77kuQ6iCKZP5q/s/vMom1QPZV/aEMmHFAnZve5Q7MjbWTA9K5MZJCW0Y0KexnDxRBykqbkUSGNARthJDleJTbKKI9sJtMjW3HNZAjDlKRaKOi5rA0Q/E46BpEDmUosCwkrQx3BTbOjFGhtKco/a6mz9Hh77iBmTnAGqHqxAgunWQANIi/Nez+GNiAYB/2dz+6D3X7wkbHhBNm/oLo4U6YtBiw1AN78SukWCZgTvVkKiUvRcEsXPo1GurEfgAzkG53HPmui/JcvYaTBUccWJ/F0kNOkG4U32Mjl9Ns6qsaoGKezg6xosRBdhdA3LnM2m4FiLSQZA8OCR/FDolpptrENAaQ0vxODji+6QBcSJmd6w/Bv9SiRUe7rGuPZgThzbIGe4TuCi+GKn+qjB0h8TPY91NjS6CQZaW4ePzLzPSG0NJxGAdYAHMr1/T+xCs5xHWdaCAGABwc0CxIsWmLLy9Sg4TFN5MxAY4k8BqkbtkNRuzl/ZcVxMHj+qi6Lug6pv8AZ6wnQ03A+iiPJEGhBvPeCZPP909lsh9T4rg7N0o1hGJoYCADqBvuM119n2gPEtMjgYHmvd09VY8s4Z6bs0tO7yEnxRX5DxcktqGYlojSZ8k9tTjHgPBNuxfTRPb/AGCDOEcTmiw9/OfIJZrAGCYzOpNkuj0qDYtcLm5yEak6Kb8iF1Y60WamsOtgiF8h3lWSIkmfRKftrI+a1zAkzG7es9aK7Zlpst2/34JZJQ1ukGhgLbzFoiJ1J/JLobSXOu0gaaHgO+6m/K019jbUhjj7zVAAcOGpWbaNrMw2GtAIP4sRkDlluV1a5DJu4hokTrviFGfnJfFDrR9mkvjMx6pb9sMHC0mN5AHjK54rPJl0NF4bmTaASPDPyR1qobmHGSA2InK8blzy8rUfVIqtKKN7Nu4ZWNxAO6dUVDb/AJsRmDmBED692S5rahJONpAm06CMwBxJUptBdAxZ5iYkZSf0U/yNT2Pil9HUHSIN2sLhe4I+uaOl0k0n5XgXuYi2i5NbbjFgZJgS0xAvcwSTHiSrpUnOhzg6BJw4SInMHFEn3dbf1O7DijtU9rk/K4tykHzy3LR1rBmT4LzTmYrvDmNABDjUwnfBaDB71oJeADi7JkgQMOubkHrT9jUddvSrZMiAJueGqaOmGRIGK4jMDucM1yNipvdhDiHYiXWbBLQYv5pm1VWktAbc2i5vmLxJMJN2fsauDq0unwHTgDoxZF0Ex2ROWefNdRv8SawptZRpUg6bm7xAi0Tb3kvHNYdWObc9m1tHG1jb1TKbLkMI1kgHFE5QLkZZlLuS9hjKV0j37P4mvAZj2cO0e5j4k6lgIPgSp0h/ERtSk8U6VVjpbhcHNBBsSTBte2szlovDU2ZjG5uRy79Tmcs9Fj6p7Xntdl8w65LiPSx8k25KrsrWreNcnrfhf4/cx9U13Oe2Ow09kA43FwxXGZ0t5Bd7bfieg5pdSLmWl0dl0nMECz2jM3HAyvmVek2tUcHEBpY0twGMiRIns3d44UD9mNJxJeA0sLnNLiDYmRfnaTeClzb4Nc4xuj2Fb44a9oY9+KWFhM4w8ut2WkWZFpPaWXoz4obQf/Te8VCGh7T2qMcGgSRxEZwAvGAhzurAkFw7UzBysPzK17fWYAIIhogubm4iJnLcEeuCO7IdW6QrPL3MaQXumWF+WfzEzFxzsm9HbVtnWyDUv94lzQ07y4jcsmxbQ8gA2uCWkw6Mw4EQcsl1ts6WLKZeGkESB+Eg3BOpi9ky5dMW2xm2Vqj6jnO2syTeGyJFjBkKLzpJf2g6AcpAnnca596irSBmzlbJsIDiahJNyGgB2WZBPZIW4dJhrhgFnR2YBEA/MAeRyXPZt2CkGNOk4p1OdtFKJNUiJiYgDmSRuhZxb5kE7VbbHHFgAc6QIxAuJNzYZAJjuuFsLQJbrmNbZlCza+rgBoOgOXPvsEv+aOBtMGSZ1EZKHP0hTThf2i2cRiIIyg2t8t/qhEshpJcSCXRcGBIk6/Va6W2B/wAudvm+Wdx3706tVxiBc+W4yTxKFsrjxZnfSdDbbrAgETFyPHwQUbZYRciQ3PWCUvaT2i0HTjfifdgo6nDRrF5bIvA7I4X/AHS0TY3athqPYIc1p3i24ZckJpOY5pxyG6QbzN2xnxSqFTCSTAk2JItNpTHbXf8AuwkkyIJiBeY1Tc9BVCdt2rDJIxHnuMgeRWJ3TgsTk618pkTyiyHaXkm51A4z36DzXL28jDYS6TJ85jLwVoaafYKO+ekmvgtIyNjLnYjnbd+SEbeW3bckbjcR+eq8vstctMwCRc6/tzXZ2WrLB2g25E6XvBEppaWI1HU2fb3E9qGkkXyMmwA8E2q/NpJsBfQgkyTF8tNZXMf0eMJqdbYTkATIyxK9j6QLrF7cxci8xuzN1LD7QEdKvXMhjZBFwRJxbgCR4yVo2XZaubyADJO7hJ8Vu6iphxdW6BGIubB0nzI8VbxD+00yQNS05SM+Edyi39UPXoyMIkY4MXuYO65vnJWfaNp7WEgZw2BJI0B8U/pCi6MTDLZbckB2pvu570zo4lx7NQ4Ti7TjBkNltyJIJiwNounS9mG0sZpgRdxAjdP3d9x6FbeijSgvrSXsmC4Ak2MQMiJyteIXK2ysWmScUR2e0TIFwRFzfPRA3bh2+yQ8ObGE4YaROnMLJUNRrq7eC7DUuCSBVkhxjVwgw7K6z/zDCAxlJsffLb4g02fc9o5yAssmCbGQW4c/HhC2Y+ziYG5ZAZ2tEXSyoMG4vKL5Rl2nbWubLQ0A2MNveDJBA7UajeEdRvYacRMAkThjDAkHvjwWWvtZEE9mQPugum9gBb6pmyB1Sm9zn4tAxoMkERnkI4otcC7k4yyTpoTs+3iHOGGQ5rSyJPbJdLQbGCJMZSjfV6wyW2aMd7ixI5geVkGy9G9W0lrpLXZEAWcQBfNpmMpyXM2naHBxBxPccUEOcMInj8wTqCb/AEiy1ZOOLfB2KW1MGN7tWgQBZwEkEReb+qVs7cbIJDgQ/CzJpvMAjUAA4Z0K5OygXLiMAAFz2iXWMTqF1qGy4Q3GQ5lsLQYLc4kR80ajOOKLgkTY7aNocGGBja0fiE2vJmJA4Kqe3mqyCwYci4Ge1yzG7iFyH7ZUBIpmBiAAAAmTqTBWg9GVRXaXBrcf9QtaSWgTYOj5TZLjXZjVhoiznOBvNgM75YlE+my3zk56F2u+LqkVqmxPEtyPf5Cy9B0J/s1P8W+qpRdOt8Skuh/SPyBc+l97/EHzUUUYfEBr6JPZPd6LqdHHtt5lRRafZX+kxdLHsk64s/BOb93/AB+gUUQZJ9MVtJ/ptOu9Z6vyH/KFFFo9Cm7aMnDTqwY0mBdcHa/lHNv1UUVdIKG9OMAp0CAAS0gkWkQLFZOrEMsL4tOStRPD4L+RjrNH/h6n+A8nOWb4dpg1qMgGSJkT/wAgCpRJHpint2VSa5kk/wBSlmSc+tnxgeCvp2xbFoyi24KlFFFTA3/Zf/m3/wC4U2WqcOZ/5dTqLqlFH6MZ9rPb/wCq47Xn7Q65+X/8tUUXQvsE+jqtPy8/oVr2Y9od/qFSi5mS0+wqn+8waYxbTVatophrRhAFnCwjUhUomh2P9szbP8o/wZ9F5n4o/wDM1eDQRwkCSNyiivo/JiroRQE0WzftjPmF08ZwOuflbrxKiiaf/TfTD6NpAsfIFjawtZuSftJg0otLoPIAQPM+KiiR9iIQ0+p9SqUUSj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10" descr="http://www.evn.com.vn/Portals/0/userfiles/phantrang119/nlmt.jpg"/>
          <p:cNvPicPr>
            <a:picLocks noChangeAspect="1" noChangeArrowheads="1"/>
          </p:cNvPicPr>
          <p:nvPr/>
        </p:nvPicPr>
        <p:blipFill>
          <a:blip r:embed="rId2"/>
          <a:srcRect/>
          <a:stretch>
            <a:fillRect/>
          </a:stretch>
        </p:blipFill>
        <p:spPr bwMode="auto">
          <a:xfrm>
            <a:off x="228600" y="480391"/>
            <a:ext cx="4038600" cy="2971800"/>
          </a:xfrm>
          <a:prstGeom prst="rect">
            <a:avLst/>
          </a:prstGeom>
          <a:noFill/>
        </p:spPr>
      </p:pic>
      <p:pic>
        <p:nvPicPr>
          <p:cNvPr id="11" name="Picture 4" descr="http://ashui.com/mag/images/stories/201107/green_energy.jpg"/>
          <p:cNvPicPr>
            <a:picLocks noChangeAspect="1" noChangeArrowheads="1"/>
          </p:cNvPicPr>
          <p:nvPr/>
        </p:nvPicPr>
        <p:blipFill>
          <a:blip r:embed="rId3"/>
          <a:srcRect/>
          <a:stretch>
            <a:fillRect/>
          </a:stretch>
        </p:blipFill>
        <p:spPr bwMode="auto">
          <a:xfrm>
            <a:off x="4724400" y="304800"/>
            <a:ext cx="4114800" cy="3886199"/>
          </a:xfrm>
          <a:prstGeom prst="rect">
            <a:avLst/>
          </a:prstGeom>
          <a:noFill/>
        </p:spPr>
      </p:pic>
      <p:pic>
        <p:nvPicPr>
          <p:cNvPr id="12" name="Picture 2" descr="http://ashui.com/mag/images/stories/200911/phongdien.jpg"/>
          <p:cNvPicPr>
            <a:picLocks noChangeAspect="1" noChangeArrowheads="1"/>
          </p:cNvPicPr>
          <p:nvPr/>
        </p:nvPicPr>
        <p:blipFill>
          <a:blip r:embed="rId4"/>
          <a:srcRect/>
          <a:stretch>
            <a:fillRect/>
          </a:stretch>
        </p:blipFill>
        <p:spPr bwMode="auto">
          <a:xfrm>
            <a:off x="0" y="3962400"/>
            <a:ext cx="4038600" cy="2895600"/>
          </a:xfrm>
          <a:prstGeom prst="rect">
            <a:avLst/>
          </a:prstGeom>
          <a:noFill/>
        </p:spPr>
      </p:pic>
      <p:sp>
        <p:nvSpPr>
          <p:cNvPr id="13" name="Content Placeholder 2"/>
          <p:cNvSpPr txBox="1">
            <a:spLocks/>
          </p:cNvSpPr>
          <p:nvPr/>
        </p:nvSpPr>
        <p:spPr bwMode="auto">
          <a:xfrm>
            <a:off x="4316896" y="4747591"/>
            <a:ext cx="4648200" cy="1242391"/>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P</a:t>
            </a:r>
            <a:r>
              <a:rPr kumimoji="0" lang="vi-VN" sz="32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hát triển năng lượn</a:t>
            </a:r>
            <a:r>
              <a:rPr kumimoji="0" lang="en-US" sz="32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g </a:t>
            </a:r>
            <a:r>
              <a:rPr kumimoji="0" lang="vi-VN" sz="32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rPr>
              <a:t>sạch, năng lượng tái tạo</a:t>
            </a:r>
            <a:endParaRPr kumimoji="0" lang="en-US" sz="32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sz="5100" b="0" i="0"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aitapketoan.com/wp-content/uploads/luan-van-ke-toan-2.jpg"/>
          <p:cNvPicPr>
            <a:picLocks noChangeAspect="1" noChangeArrowheads="1"/>
          </p:cNvPicPr>
          <p:nvPr/>
        </p:nvPicPr>
        <p:blipFill>
          <a:blip r:embed="rId2"/>
          <a:srcRect/>
          <a:stretch>
            <a:fillRect/>
          </a:stretch>
        </p:blipFill>
        <p:spPr bwMode="auto">
          <a:xfrm>
            <a:off x="251791" y="331305"/>
            <a:ext cx="4343400" cy="2895600"/>
          </a:xfrm>
          <a:prstGeom prst="rect">
            <a:avLst/>
          </a:prstGeom>
          <a:noFill/>
        </p:spPr>
      </p:pic>
      <p:sp>
        <p:nvSpPr>
          <p:cNvPr id="3" name="Title 1"/>
          <p:cNvSpPr txBox="1">
            <a:spLocks/>
          </p:cNvSpPr>
          <p:nvPr/>
        </p:nvSpPr>
        <p:spPr>
          <a:xfrm>
            <a:off x="5006009" y="569843"/>
            <a:ext cx="3429000" cy="2676939"/>
          </a:xfrm>
          <a:prstGeom prst="rect">
            <a:avLst/>
          </a:prstGeo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en-US" sz="2800" kern="0" dirty="0">
                <a:solidFill>
                  <a:schemeClr val="bg1"/>
                </a:solidFill>
                <a:latin typeface="+mj-lt"/>
                <a:ea typeface="+mj-ea"/>
                <a:cs typeface="+mj-cs"/>
              </a:rPr>
              <a:t>Đ</a:t>
            </a:r>
            <a:r>
              <a:rPr kumimoji="0" lang="vi-VN" sz="2800" b="0" i="0" u="none" strike="noStrike" kern="0" cap="none" spc="0" normalizeH="0" baseline="0" noProof="0" dirty="0" smtClean="0">
                <a:ln>
                  <a:noFill/>
                </a:ln>
                <a:solidFill>
                  <a:schemeClr val="bg1"/>
                </a:solidFill>
                <a:effectLst/>
                <a:uLnTx/>
                <a:uFillTx/>
                <a:latin typeface="+mj-lt"/>
                <a:ea typeface="+mj-ea"/>
                <a:cs typeface="+mj-cs"/>
              </a:rPr>
              <a:t>ưa thêm môi trường và các khía cạnh xã hội vào khuôn khổ hạch toán tài khoản quốc gia (SNA).</a:t>
            </a:r>
            <a:endParaRPr kumimoji="0" lang="en-US" sz="2800" b="0" i="0" u="none" strike="noStrike" kern="0" cap="none" spc="0" normalizeH="0" baseline="0" noProof="0" dirty="0">
              <a:ln>
                <a:noFill/>
              </a:ln>
              <a:solidFill>
                <a:schemeClr val="bg1"/>
              </a:solidFill>
              <a:effectLst/>
              <a:uLnTx/>
              <a:uFillTx/>
              <a:latin typeface="+mj-lt"/>
              <a:ea typeface="+mj-ea"/>
              <a:cs typeface="+mj-cs"/>
            </a:endParaRPr>
          </a:p>
        </p:txBody>
      </p:sp>
      <p:pic>
        <p:nvPicPr>
          <p:cNvPr id="4" name="Picture 4" descr="http://baocongthuong.com.vn/images/resized/images/edited/images/news/2011/07/22/cnxanh1311337384_1311337403__340x250.jpg"/>
          <p:cNvPicPr>
            <a:picLocks noChangeAspect="1" noChangeArrowheads="1"/>
          </p:cNvPicPr>
          <p:nvPr/>
        </p:nvPicPr>
        <p:blipFill>
          <a:blip r:embed="rId3"/>
          <a:srcRect/>
          <a:stretch>
            <a:fillRect/>
          </a:stretch>
        </p:blipFill>
        <p:spPr bwMode="auto">
          <a:xfrm>
            <a:off x="0" y="4095750"/>
            <a:ext cx="3924300" cy="2762250"/>
          </a:xfrm>
          <a:prstGeom prst="rect">
            <a:avLst/>
          </a:prstGeom>
          <a:noFill/>
        </p:spPr>
      </p:pic>
      <p:sp>
        <p:nvSpPr>
          <p:cNvPr id="5" name="Content Placeholder 2"/>
          <p:cNvSpPr txBox="1">
            <a:spLocks/>
          </p:cNvSpPr>
          <p:nvPr/>
        </p:nvSpPr>
        <p:spPr>
          <a:xfrm>
            <a:off x="4131365" y="4628322"/>
            <a:ext cx="4800600" cy="1828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n-US" sz="3200" b="1" i="0" u="none" strike="noStrike" kern="0" cap="none" spc="0" normalizeH="0" baseline="0" noProof="0" dirty="0" err="1" smtClean="0">
                <a:ln>
                  <a:noFill/>
                </a:ln>
                <a:solidFill>
                  <a:schemeClr val="bg1"/>
                </a:solidFill>
                <a:effectLst/>
                <a:uLnTx/>
                <a:uFillTx/>
                <a:latin typeface="+mn-lt"/>
                <a:ea typeface="+mn-ea"/>
                <a:cs typeface="+mn-cs"/>
              </a:rPr>
              <a:t>xây</a:t>
            </a:r>
            <a:r>
              <a:rPr kumimoji="0" lang="en-US" sz="3200" b="1" i="0" u="none" strike="noStrike" kern="0" cap="none" spc="0" normalizeH="0" baseline="0" noProof="0" dirty="0" smtClean="0">
                <a:ln>
                  <a:noFill/>
                </a:ln>
                <a:solidFill>
                  <a:schemeClr val="bg1"/>
                </a:solidFill>
                <a:effectLst/>
                <a:uLnTx/>
                <a:uFillTx/>
                <a:latin typeface="+mn-lt"/>
                <a:ea typeface="+mn-ea"/>
                <a:cs typeface="+mn-cs"/>
              </a:rPr>
              <a:t> </a:t>
            </a:r>
            <a:r>
              <a:rPr kumimoji="0" lang="en-US" sz="3200" b="1" i="0" u="none" strike="noStrike" kern="0" cap="none" spc="0" normalizeH="0" baseline="0" noProof="0" dirty="0" err="1" smtClean="0">
                <a:ln>
                  <a:noFill/>
                </a:ln>
                <a:solidFill>
                  <a:schemeClr val="bg1"/>
                </a:solidFill>
                <a:effectLst/>
                <a:uLnTx/>
                <a:uFillTx/>
                <a:latin typeface="+mn-lt"/>
                <a:ea typeface="+mn-ea"/>
                <a:cs typeface="+mn-cs"/>
              </a:rPr>
              <a:t>dựng</a:t>
            </a:r>
            <a:r>
              <a:rPr kumimoji="0" lang="en-US" sz="3200" b="1" i="0" u="none" strike="noStrike" kern="0" cap="none" spc="0" normalizeH="0" baseline="0" noProof="0" dirty="0" smtClean="0">
                <a:ln>
                  <a:noFill/>
                </a:ln>
                <a:solidFill>
                  <a:schemeClr val="bg1"/>
                </a:solidFill>
                <a:effectLst/>
                <a:uLnTx/>
                <a:uFillTx/>
                <a:latin typeface="+mn-lt"/>
                <a:ea typeface="+mn-ea"/>
                <a:cs typeface="+mn-cs"/>
              </a:rPr>
              <a:t> </a:t>
            </a:r>
            <a:r>
              <a:rPr kumimoji="0" lang="en-US" sz="3200" b="1" i="0" u="none" strike="noStrike" kern="0" cap="none" spc="0" normalizeH="0" baseline="0" noProof="0" dirty="0" err="1" smtClean="0">
                <a:ln>
                  <a:noFill/>
                </a:ln>
                <a:solidFill>
                  <a:schemeClr val="bg1"/>
                </a:solidFill>
                <a:effectLst/>
                <a:uLnTx/>
                <a:uFillTx/>
                <a:latin typeface="+mn-lt"/>
                <a:ea typeface="+mn-ea"/>
                <a:cs typeface="+mn-cs"/>
              </a:rPr>
              <a:t>nền</a:t>
            </a:r>
            <a:r>
              <a:rPr kumimoji="0" lang="en-US" sz="3200" b="1" i="0" u="none" strike="noStrike" kern="0" cap="none" spc="0" normalizeH="0" baseline="0" noProof="0" dirty="0" smtClean="0">
                <a:ln>
                  <a:noFill/>
                </a:ln>
                <a:solidFill>
                  <a:schemeClr val="bg1"/>
                </a:solidFill>
                <a:effectLst/>
                <a:uLnTx/>
                <a:uFillTx/>
                <a:latin typeface="+mn-lt"/>
                <a:ea typeface="+mn-ea"/>
                <a:cs typeface="+mn-cs"/>
              </a:rPr>
              <a:t> “</a:t>
            </a:r>
            <a:r>
              <a:rPr kumimoji="0" lang="en-US" sz="3200" b="1" i="0" u="none" strike="noStrike" kern="0" cap="none" spc="0" normalizeH="0" baseline="0" noProof="0" dirty="0" err="1" smtClean="0">
                <a:ln>
                  <a:noFill/>
                </a:ln>
                <a:solidFill>
                  <a:schemeClr val="bg1"/>
                </a:solidFill>
                <a:effectLst/>
                <a:uLnTx/>
                <a:uFillTx/>
                <a:latin typeface="+mn-lt"/>
                <a:ea typeface="+mn-ea"/>
                <a:cs typeface="+mn-cs"/>
              </a:rPr>
              <a:t>công</a:t>
            </a:r>
            <a:r>
              <a:rPr kumimoji="0" lang="en-US" sz="3200" b="1" i="0" u="none" strike="noStrike" kern="0" cap="none" spc="0" normalizeH="0" baseline="0" noProof="0" dirty="0" smtClean="0">
                <a:ln>
                  <a:noFill/>
                </a:ln>
                <a:solidFill>
                  <a:schemeClr val="bg1"/>
                </a:solidFill>
                <a:effectLst/>
                <a:uLnTx/>
                <a:uFillTx/>
                <a:latin typeface="+mn-lt"/>
                <a:ea typeface="+mn-ea"/>
                <a:cs typeface="+mn-cs"/>
              </a:rPr>
              <a:t> </a:t>
            </a:r>
            <a:r>
              <a:rPr kumimoji="0" lang="en-US" sz="3200" b="1" i="0" u="none" strike="noStrike" kern="0" cap="none" spc="0" normalizeH="0" baseline="0" noProof="0" dirty="0" err="1" smtClean="0">
                <a:ln>
                  <a:noFill/>
                </a:ln>
                <a:solidFill>
                  <a:schemeClr val="bg1"/>
                </a:solidFill>
                <a:effectLst/>
                <a:uLnTx/>
                <a:uFillTx/>
                <a:latin typeface="+mn-lt"/>
                <a:ea typeface="+mn-ea"/>
                <a:cs typeface="+mn-cs"/>
              </a:rPr>
              <a:t>nghiệp</a:t>
            </a:r>
            <a:r>
              <a:rPr kumimoji="0" lang="en-US" sz="3200" b="1" i="0" u="none" strike="noStrike" kern="0" cap="none" spc="0" normalizeH="0" baseline="0" noProof="0" dirty="0" smtClean="0">
                <a:ln>
                  <a:noFill/>
                </a:ln>
                <a:solidFill>
                  <a:schemeClr val="bg1"/>
                </a:solidFill>
                <a:effectLst/>
                <a:uLnTx/>
                <a:uFillTx/>
                <a:latin typeface="+mn-lt"/>
                <a:ea typeface="+mn-ea"/>
                <a:cs typeface="+mn-cs"/>
              </a:rPr>
              <a:t> </a:t>
            </a:r>
            <a:r>
              <a:rPr kumimoji="0" lang="en-US" sz="3200" b="1" i="0" u="none" strike="noStrike" kern="0" cap="none" spc="0" normalizeH="0" baseline="0" noProof="0" dirty="0" err="1" smtClean="0">
                <a:ln>
                  <a:noFill/>
                </a:ln>
                <a:solidFill>
                  <a:schemeClr val="bg1"/>
                </a:solidFill>
                <a:effectLst/>
                <a:uLnTx/>
                <a:uFillTx/>
                <a:latin typeface="+mn-lt"/>
                <a:ea typeface="+mn-ea"/>
                <a:cs typeface="+mn-cs"/>
              </a:rPr>
              <a:t>xanh</a:t>
            </a:r>
            <a:r>
              <a:rPr kumimoji="0" lang="en-US" sz="3200" b="1" i="0" u="none" strike="noStrike" kern="0" cap="none" spc="0" normalizeH="0" baseline="0" noProof="0" dirty="0" smtClean="0">
                <a:ln>
                  <a:noFill/>
                </a:ln>
                <a:solidFill>
                  <a:schemeClr val="bg1"/>
                </a:solidFill>
                <a:effectLst/>
                <a:uLnTx/>
                <a:uFillTx/>
                <a:latin typeface="+mn-lt"/>
                <a:ea typeface="+mn-ea"/>
                <a:cs typeface="+mn-cs"/>
              </a:rPr>
              <a:t>”</a:t>
            </a:r>
            <a:endParaRPr kumimoji="0" lang="en-US" sz="3200" b="1" i="0" u="none" strike="noStrike" kern="0" cap="none" spc="0" normalizeH="0" baseline="0" noProof="0" dirty="0">
              <a:ln>
                <a:noFill/>
              </a:ln>
              <a:solidFill>
                <a:schemeClr val="bg1"/>
              </a:solidFill>
              <a:effectLst/>
              <a:uLnTx/>
              <a:uFillTx/>
              <a:latin typeface="+mn-lt"/>
              <a:ea typeface="+mn-ea"/>
              <a:cs typeface="+mn-cs"/>
            </a:endParaRPr>
          </a:p>
        </p:txBody>
      </p:sp>
      <p:pic>
        <p:nvPicPr>
          <p:cNvPr id="6" name="Picture 4" descr="http://media.tinmoi.vn/2012/06/09/84_44_1339242594_96_05032012ChauAtangtruongxanh1339234544_340x250.jpg"/>
          <p:cNvPicPr>
            <a:picLocks noChangeAspect="1" noChangeArrowheads="1"/>
          </p:cNvPicPr>
          <p:nvPr/>
        </p:nvPicPr>
        <p:blipFill>
          <a:blip r:embed="rId4"/>
          <a:srcRect/>
          <a:stretch>
            <a:fillRect/>
          </a:stretch>
        </p:blipFill>
        <p:spPr bwMode="auto">
          <a:xfrm>
            <a:off x="182217" y="178903"/>
            <a:ext cx="4403035" cy="3386950"/>
          </a:xfrm>
          <a:prstGeom prst="rect">
            <a:avLst/>
          </a:prstGeom>
          <a:noFill/>
        </p:spPr>
      </p:pic>
      <p:pic>
        <p:nvPicPr>
          <p:cNvPr id="7" name="Picture 2" descr="http://vesdec.com.vn/uploads/news/2013_03/20032013kinhtexanh.jpg"/>
          <p:cNvPicPr>
            <a:picLocks noChangeAspect="1" noChangeArrowheads="1"/>
          </p:cNvPicPr>
          <p:nvPr/>
        </p:nvPicPr>
        <p:blipFill>
          <a:blip r:embed="rId5"/>
          <a:srcRect/>
          <a:stretch>
            <a:fillRect/>
          </a:stretch>
        </p:blipFill>
        <p:spPr bwMode="auto">
          <a:xfrm>
            <a:off x="3863817" y="3286539"/>
            <a:ext cx="5280183" cy="33826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 presetClass="exit" presetSubtype="16" fill="hold" grpId="1" nodeType="clickEffect">
                                  <p:stCondLst>
                                    <p:cond delay="0"/>
                                  </p:stCondLst>
                                  <p:childTnLst>
                                    <p:animEffect transition="out" filter="box(in)">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randombar(horizontal)">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30" presetClass="entr" presetSubtype="0" fill="hold" grpId="2"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800" decel="100000"/>
                                        <p:tgtEl>
                                          <p:spTgt spid="3"/>
                                        </p:tgtEl>
                                      </p:cBhvr>
                                    </p:animEffect>
                                    <p:anim calcmode="lin" valueType="num">
                                      <p:cBhvr>
                                        <p:cTn id="69" dur="800" decel="100000" fill="hold"/>
                                        <p:tgtEl>
                                          <p:spTgt spid="3"/>
                                        </p:tgtEl>
                                        <p:attrNameLst>
                                          <p:attrName>style.rotation</p:attrName>
                                        </p:attrNameLst>
                                      </p:cBhvr>
                                      <p:tavLst>
                                        <p:tav tm="0">
                                          <p:val>
                                            <p:fltVal val="-90"/>
                                          </p:val>
                                        </p:tav>
                                        <p:tav tm="100000">
                                          <p:val>
                                            <p:fltVal val="0"/>
                                          </p:val>
                                        </p:tav>
                                      </p:tavLst>
                                    </p:anim>
                                    <p:anim calcmode="lin" valueType="num">
                                      <p:cBhvr>
                                        <p:cTn id="70" dur="800" decel="100000" fill="hold"/>
                                        <p:tgtEl>
                                          <p:spTgt spid="3"/>
                                        </p:tgtEl>
                                        <p:attrNameLst>
                                          <p:attrName>ppt_x</p:attrName>
                                        </p:attrNameLst>
                                      </p:cBhvr>
                                      <p:tavLst>
                                        <p:tav tm="0">
                                          <p:val>
                                            <p:strVal val="#ppt_x+0.4"/>
                                          </p:val>
                                        </p:tav>
                                        <p:tav tm="100000">
                                          <p:val>
                                            <p:strVal val="#ppt_x-0.05"/>
                                          </p:val>
                                        </p:tav>
                                      </p:tavLst>
                                    </p:anim>
                                    <p:anim calcmode="lin" valueType="num">
                                      <p:cBhvr>
                                        <p:cTn id="71" dur="800" decel="100000" fill="hold"/>
                                        <p:tgtEl>
                                          <p:spTgt spid="3"/>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diamond(in)">
                                      <p:cBhvr>
                                        <p:cTn id="78" dur="2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37"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0782"/>
            <a:ext cx="89916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Một số sản phẩm thân thiện với Môi Trường </a:t>
            </a:r>
            <a:endPar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600200"/>
            <a:ext cx="37623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28775"/>
            <a:ext cx="27432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00200"/>
            <a:ext cx="26670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www.kinhdoanhgioi.com/KDG/images/smilies/hey.p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475" y="711344"/>
            <a:ext cx="524828" cy="452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4750" y="4095750"/>
            <a:ext cx="245745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14750" y="5943600"/>
            <a:ext cx="2686050"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tx1"/>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Tivi</a:t>
            </a:r>
            <a:r>
              <a:rPr lang="en-US" sz="2000" b="1" dirty="0" smtClean="0">
                <a:solidFill>
                  <a:schemeClr val="accent3"/>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tiết</a:t>
            </a:r>
            <a:r>
              <a:rPr lang="en-US" sz="2000" b="1" dirty="0" smtClean="0">
                <a:solidFill>
                  <a:schemeClr val="accent3"/>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kiệm</a:t>
            </a:r>
            <a:r>
              <a:rPr lang="en-US" sz="2000" b="1" dirty="0" smtClean="0">
                <a:solidFill>
                  <a:schemeClr val="accent3"/>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năng</a:t>
            </a:r>
            <a:r>
              <a:rPr lang="en-US" sz="2000" b="1" dirty="0" smtClean="0">
                <a:solidFill>
                  <a:schemeClr val="accent3"/>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lượng</a:t>
            </a:r>
            <a:r>
              <a:rPr lang="en-US" sz="2000" b="1" dirty="0" smtClean="0">
                <a:solidFill>
                  <a:schemeClr val="accent3"/>
                </a:solidFill>
                <a:latin typeface="Times New Roman" pitchFamily="18" charset="0"/>
                <a:cs typeface="Times New Roman" pitchFamily="18" charset="0"/>
              </a:rPr>
              <a:t> </a:t>
            </a:r>
            <a:r>
              <a:rPr lang="en-US" sz="2000" b="1" dirty="0" err="1" smtClean="0">
                <a:solidFill>
                  <a:schemeClr val="accent3"/>
                </a:solidFill>
                <a:latin typeface="Times New Roman" pitchFamily="18" charset="0"/>
                <a:cs typeface="Times New Roman" pitchFamily="18" charset="0"/>
              </a:rPr>
              <a:t>của</a:t>
            </a:r>
            <a:r>
              <a:rPr lang="en-US" sz="2000" b="1" dirty="0" smtClean="0">
                <a:solidFill>
                  <a:schemeClr val="accent3"/>
                </a:solidFill>
                <a:latin typeface="Times New Roman" pitchFamily="18" charset="0"/>
                <a:cs typeface="Times New Roman" pitchFamily="18" charset="0"/>
              </a:rPr>
              <a:t> Philip</a:t>
            </a:r>
            <a:endParaRPr lang="en-US" sz="2000" dirty="0">
              <a:solidFill>
                <a:schemeClr val="accent3"/>
              </a:solidFill>
              <a:latin typeface="Times New Roman" pitchFamily="18" charset="0"/>
              <a:cs typeface="Times New Roman" pitchFamily="18" charset="0"/>
            </a:endParaRPr>
          </a:p>
        </p:txBody>
      </p:sp>
      <p:pic>
        <p:nvPicPr>
          <p:cNvPr id="1032" name="Picture 8" descr="Ả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095750"/>
            <a:ext cx="2971799" cy="13144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00800" y="5324474"/>
            <a:ext cx="2600324" cy="130492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000" b="1" dirty="0" smtClean="0">
                <a:solidFill>
                  <a:schemeClr val="tx1"/>
                </a:solidFill>
                <a:latin typeface="Times New Roman" pitchFamily="18" charset="0"/>
                <a:cs typeface="Times New Roman" pitchFamily="18" charset="0"/>
              </a:rPr>
              <a:t> </a:t>
            </a:r>
            <a:r>
              <a:rPr lang="en-US" sz="2000" dirty="0" err="1">
                <a:solidFill>
                  <a:schemeClr val="accent3"/>
                </a:solidFill>
                <a:latin typeface="Times New Roman" pitchFamily="18" charset="0"/>
                <a:cs typeface="Times New Roman" pitchFamily="18" charset="0"/>
              </a:rPr>
              <a:t>MacBook</a:t>
            </a:r>
            <a:r>
              <a:rPr lang="en-US" sz="2000" dirty="0">
                <a:solidFill>
                  <a:schemeClr val="accent3"/>
                </a:solidFill>
                <a:latin typeface="Times New Roman" pitchFamily="18" charset="0"/>
                <a:cs typeface="Times New Roman" pitchFamily="18" charset="0"/>
              </a:rPr>
              <a:t> </a:t>
            </a:r>
            <a:r>
              <a:rPr lang="en-US" sz="2000" dirty="0" smtClean="0">
                <a:solidFill>
                  <a:schemeClr val="accent3"/>
                </a:solidFill>
                <a:latin typeface="Times New Roman" pitchFamily="18" charset="0"/>
                <a:cs typeface="Times New Roman" pitchFamily="18" charset="0"/>
              </a:rPr>
              <a:t>Air </a:t>
            </a:r>
            <a:r>
              <a:rPr lang="en-US" sz="2000" dirty="0" err="1" smtClean="0">
                <a:solidFill>
                  <a:schemeClr val="accent3"/>
                </a:solidFill>
                <a:latin typeface="Times New Roman" pitchFamily="18" charset="0"/>
                <a:cs typeface="Times New Roman" pitchFamily="18" charset="0"/>
              </a:rPr>
              <a:t>của</a:t>
            </a:r>
            <a:r>
              <a:rPr lang="en-US" sz="2000" dirty="0" smtClean="0">
                <a:solidFill>
                  <a:schemeClr val="accent3"/>
                </a:solidFill>
                <a:latin typeface="Times New Roman" pitchFamily="18" charset="0"/>
                <a:cs typeface="Times New Roman" pitchFamily="18" charset="0"/>
              </a:rPr>
              <a:t> Apple </a:t>
            </a:r>
            <a:r>
              <a:rPr lang="en-US" sz="2000" dirty="0" err="1" smtClean="0">
                <a:solidFill>
                  <a:schemeClr val="accent3"/>
                </a:solidFill>
                <a:latin typeface="Times New Roman" pitchFamily="18" charset="0"/>
                <a:cs typeface="Times New Roman" pitchFamily="18" charset="0"/>
              </a:rPr>
              <a:t>với</a:t>
            </a:r>
            <a:r>
              <a:rPr lang="en-US" sz="2000" dirty="0" smtClean="0">
                <a:solidFill>
                  <a:schemeClr val="accent3"/>
                </a:solidFill>
                <a:latin typeface="Times New Roman" pitchFamily="18" charset="0"/>
                <a:cs typeface="Times New Roman" pitchFamily="18" charset="0"/>
              </a:rPr>
              <a:t> </a:t>
            </a:r>
            <a:r>
              <a:rPr lang="en-US" sz="2000" dirty="0" err="1" smtClean="0">
                <a:solidFill>
                  <a:schemeClr val="accent3"/>
                </a:solidFill>
                <a:latin typeface="Times New Roman" pitchFamily="18" charset="0"/>
                <a:cs typeface="Times New Roman" pitchFamily="18" charset="0"/>
              </a:rPr>
              <a:t>màn</a:t>
            </a:r>
            <a:r>
              <a:rPr lang="en-US" sz="2000" dirty="0" smtClean="0">
                <a:solidFill>
                  <a:schemeClr val="accent3"/>
                </a:solidFill>
                <a:latin typeface="Times New Roman" pitchFamily="18" charset="0"/>
                <a:cs typeface="Times New Roman" pitchFamily="18" charset="0"/>
              </a:rPr>
              <a:t> </a:t>
            </a:r>
            <a:r>
              <a:rPr lang="en-US" sz="2000" dirty="0" err="1" smtClean="0">
                <a:solidFill>
                  <a:schemeClr val="accent3"/>
                </a:solidFill>
                <a:latin typeface="Times New Roman" pitchFamily="18" charset="0"/>
                <a:cs typeface="Times New Roman" pitchFamily="18" charset="0"/>
              </a:rPr>
              <a:t>hình</a:t>
            </a:r>
            <a:r>
              <a:rPr lang="en-US" sz="2000" dirty="0" smtClean="0">
                <a:solidFill>
                  <a:schemeClr val="accent3"/>
                </a:solidFill>
                <a:latin typeface="Times New Roman" pitchFamily="18" charset="0"/>
                <a:cs typeface="Times New Roman" pitchFamily="18" charset="0"/>
              </a:rPr>
              <a:t> k </a:t>
            </a:r>
            <a:r>
              <a:rPr lang="en-US" sz="2000" dirty="0" err="1" smtClean="0">
                <a:solidFill>
                  <a:schemeClr val="accent3"/>
                </a:solidFill>
                <a:latin typeface="Times New Roman" pitchFamily="18" charset="0"/>
                <a:cs typeface="Times New Roman" pitchFamily="18" charset="0"/>
              </a:rPr>
              <a:t>thủy</a:t>
            </a:r>
            <a:r>
              <a:rPr lang="en-US" sz="2000" dirty="0" smtClean="0">
                <a:solidFill>
                  <a:schemeClr val="accent3"/>
                </a:solidFill>
                <a:latin typeface="Times New Roman" pitchFamily="18" charset="0"/>
                <a:cs typeface="Times New Roman" pitchFamily="18" charset="0"/>
              </a:rPr>
              <a:t> </a:t>
            </a:r>
            <a:r>
              <a:rPr lang="en-US" sz="2000" dirty="0" err="1" smtClean="0">
                <a:solidFill>
                  <a:schemeClr val="accent3"/>
                </a:solidFill>
                <a:latin typeface="Times New Roman" pitchFamily="18" charset="0"/>
                <a:cs typeface="Times New Roman" pitchFamily="18" charset="0"/>
              </a:rPr>
              <a:t>ngân</a:t>
            </a:r>
            <a:endParaRPr lang="en-US" sz="2000" dirty="0">
              <a:solidFill>
                <a:schemeClr val="accent3"/>
              </a:solidFill>
              <a:latin typeface="Times New Roman" pitchFamily="18" charset="0"/>
              <a:cs typeface="Times New Roman" pitchFamily="18" charset="0"/>
            </a:endParaRPr>
          </a:p>
        </p:txBody>
      </p:sp>
      <p:pic>
        <p:nvPicPr>
          <p:cNvPr id="12" name="Picture 5" descr="http://www.kinhdoanhgioi.com/KDG/images/smilies/hey.p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85672" y="674975"/>
            <a:ext cx="524828" cy="45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667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1" y="463180"/>
            <a:ext cx="8004313" cy="5693866"/>
          </a:xfrm>
          <a:prstGeom prst="rect">
            <a:avLst/>
          </a:prstGeom>
        </p:spPr>
        <p:txBody>
          <a:bodyPr wrap="square">
            <a:spAutoFit/>
          </a:bodyPr>
          <a:lstStyle/>
          <a:p>
            <a:r>
              <a:rPr lang="vi-VN" sz="2800" b="1" dirty="0">
                <a:latin typeface="+mn-lt"/>
              </a:rPr>
              <a:t>II. TĂNG TRƯỞNG XANH </a:t>
            </a:r>
            <a:endParaRPr lang="en-US" sz="2800" dirty="0">
              <a:latin typeface="+mn-lt"/>
            </a:endParaRPr>
          </a:p>
          <a:p>
            <a:r>
              <a:rPr lang="vi-VN" sz="2800" b="1" dirty="0">
                <a:latin typeface="+mn-lt"/>
              </a:rPr>
              <a:t>1/ Khái niệm</a:t>
            </a:r>
            <a:endParaRPr lang="en-US" sz="2800" dirty="0">
              <a:latin typeface="+mn-lt"/>
            </a:endParaRPr>
          </a:p>
          <a:p>
            <a:r>
              <a:rPr lang="vi-VN" sz="2800" dirty="0">
                <a:latin typeface="+mn-lt"/>
              </a:rPr>
              <a:t>Tăng trưởng xanh là phương thức phát triển kinh tế bền vững, một bộ phận của phát triển bền vững nhằm đạt mục tiêu tăng trưởng kinh tế và phát triển, đồng thời bảo vệ môi trường, ngăn chặn sự mất mát về đa dạng sinh học, giảm thiểu sử dụng không bền vững tài nguyên thiên nhiên </a:t>
            </a:r>
            <a:endParaRPr lang="en-US" sz="2800" dirty="0">
              <a:latin typeface="+mn-lt"/>
            </a:endParaRPr>
          </a:p>
          <a:p>
            <a:r>
              <a:rPr lang="vi-VN" sz="2800" b="1" dirty="0">
                <a:latin typeface="+mn-lt"/>
              </a:rPr>
              <a:t>2/ Biểu hiện của tăng trưởng xanh</a:t>
            </a:r>
            <a:endParaRPr lang="en-US" sz="2800" dirty="0">
              <a:latin typeface="+mn-lt"/>
            </a:endParaRPr>
          </a:p>
          <a:p>
            <a:pPr lvl="0"/>
            <a:r>
              <a:rPr lang="vi-VN" sz="2800" dirty="0">
                <a:latin typeface="+mn-lt"/>
              </a:rPr>
              <a:t>Giảm phát thải khí nhà kính, giảm nhẹ biến đổi khí hậu</a:t>
            </a:r>
            <a:endParaRPr lang="en-US" sz="2800" dirty="0">
              <a:latin typeface="+mn-lt"/>
            </a:endParaRPr>
          </a:p>
          <a:p>
            <a:pPr lvl="0"/>
            <a:r>
              <a:rPr lang="vi-VN" sz="2800" dirty="0">
                <a:latin typeface="+mn-lt"/>
              </a:rPr>
              <a:t>Xanh hoá trong sản xuất: Đầu tư phát triển vốn tự nhiên, Ngăn ngừa và xử lí ô nhiễm</a:t>
            </a:r>
            <a:endParaRPr lang="en-US" sz="2800" dirty="0">
              <a:latin typeface="+mn-lt"/>
            </a:endParaRPr>
          </a:p>
        </p:txBody>
      </p:sp>
    </p:spTree>
    <p:extLst>
      <p:ext uri="{BB962C8B-B14F-4D97-AF65-F5344CB8AC3E}">
        <p14:creationId xmlns:p14="http://schemas.microsoft.com/office/powerpoint/2010/main" val="64561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7164" y="490329"/>
            <a:ext cx="7129670" cy="1754326"/>
          </a:xfrm>
          <a:prstGeom prst="rect">
            <a:avLst/>
          </a:prstGeom>
          <a:noFill/>
        </p:spPr>
        <p:txBody>
          <a:bodyPr wrap="square" rtlCol="0">
            <a:spAutoFit/>
          </a:bodyPr>
          <a:lstStyle/>
          <a:p>
            <a:r>
              <a:rPr lang="en-US" sz="5400" dirty="0" smtClean="0">
                <a:solidFill>
                  <a:srgbClr val="002060"/>
                </a:solidFill>
                <a:effectLst>
                  <a:reflection blurRad="6350" stA="55000" endA="300" endPos="45500" dir="5400000" sy="-100000" algn="bl" rotWithShape="0"/>
                </a:effectLst>
                <a:latin typeface="+mj-lt"/>
              </a:rPr>
              <a:t>CẢM ƠN CÔ VÀ CÁC BẠN ĐÃ LẮNG NGHE</a:t>
            </a:r>
            <a:endParaRPr lang="en-US" sz="5400" dirty="0">
              <a:solidFill>
                <a:srgbClr val="002060"/>
              </a:solidFill>
              <a:effectLst>
                <a:reflection blurRad="6350" stA="55000" endA="300" endPos="45500" dir="5400000" sy="-100000" algn="bl" rotWithShape="0"/>
              </a:effectLst>
              <a:latin typeface="+mj-lt"/>
            </a:endParaRPr>
          </a:p>
        </p:txBody>
      </p:sp>
      <p:sp>
        <p:nvSpPr>
          <p:cNvPr id="5" name="Explosion 2 4"/>
          <p:cNvSpPr/>
          <p:nvPr/>
        </p:nvSpPr>
        <p:spPr>
          <a:xfrm>
            <a:off x="-159026" y="1908313"/>
            <a:ext cx="9303026" cy="4949687"/>
          </a:xfrm>
          <a:prstGeom prst="irregularSeal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rPr>
              <a:t>ĐỪNG NÓI TÔI SẼ </a:t>
            </a:r>
          </a:p>
          <a:p>
            <a:pPr algn="ctr"/>
            <a:r>
              <a:rPr lang="en-US" sz="4400" dirty="0" smtClean="0">
                <a:solidFill>
                  <a:srgbClr val="FF0000"/>
                </a:solidFill>
              </a:rPr>
              <a:t>MÀ HÃY </a:t>
            </a:r>
            <a:r>
              <a:rPr lang="en-US" sz="4400" smtClean="0">
                <a:solidFill>
                  <a:srgbClr val="FF0000"/>
                </a:solidFill>
              </a:rPr>
              <a:t>LÀM NGAY!!!</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ownloads\New folder\201211-283.jpg"/>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558748" cy="6858000"/>
          </a:xfrm>
          <a:prstGeom prst="rect">
            <a:avLst/>
          </a:prstGeom>
          <a:noFill/>
          <a:ln>
            <a:noFill/>
          </a:ln>
        </p:spPr>
      </p:pic>
      <p:sp>
        <p:nvSpPr>
          <p:cNvPr id="4" name="TextBox 3"/>
          <p:cNvSpPr txBox="1"/>
          <p:nvPr/>
        </p:nvSpPr>
        <p:spPr>
          <a:xfrm>
            <a:off x="4770784" y="1338469"/>
            <a:ext cx="4015408" cy="4832092"/>
          </a:xfrm>
          <a:prstGeom prst="rect">
            <a:avLst/>
          </a:prstGeom>
          <a:noFill/>
        </p:spPr>
        <p:txBody>
          <a:bodyPr wrap="square" rtlCol="0">
            <a:spAutoFit/>
          </a:bodyPr>
          <a:lstStyle/>
          <a:p>
            <a:pPr marL="514350" indent="-514350" eaLnBrk="1" fontAlgn="auto" hangingPunct="1">
              <a:spcAft>
                <a:spcPts val="0"/>
              </a:spcAft>
              <a:defRPr/>
            </a:pPr>
            <a:r>
              <a:rPr lang="en-US" sz="2800" i="1" dirty="0" err="1" smtClean="0">
                <a:solidFill>
                  <a:srgbClr val="003300"/>
                </a:solidFill>
              </a:rPr>
              <a:t>Thành</a:t>
            </a:r>
            <a:r>
              <a:rPr lang="en-US" sz="2800" i="1" dirty="0" smtClean="0">
                <a:solidFill>
                  <a:srgbClr val="003300"/>
                </a:solidFill>
              </a:rPr>
              <a:t> </a:t>
            </a:r>
            <a:r>
              <a:rPr lang="en-US" sz="2800" i="1" dirty="0" err="1" smtClean="0">
                <a:solidFill>
                  <a:srgbClr val="003300"/>
                </a:solidFill>
              </a:rPr>
              <a:t>viên</a:t>
            </a:r>
            <a:r>
              <a:rPr lang="en-US" sz="2800" i="1" dirty="0" smtClean="0">
                <a:solidFill>
                  <a:srgbClr val="003300"/>
                </a:solidFill>
              </a:rPr>
              <a:t> </a:t>
            </a:r>
            <a:r>
              <a:rPr lang="en-US" sz="2800" i="1" dirty="0" err="1" smtClean="0">
                <a:solidFill>
                  <a:srgbClr val="003300"/>
                </a:solidFill>
              </a:rPr>
              <a:t>thực</a:t>
            </a:r>
            <a:r>
              <a:rPr lang="en-US" sz="2800" i="1" dirty="0" smtClean="0">
                <a:solidFill>
                  <a:srgbClr val="003300"/>
                </a:solidFill>
              </a:rPr>
              <a:t> </a:t>
            </a:r>
            <a:r>
              <a:rPr lang="en-US" sz="2800" i="1" dirty="0" err="1" smtClean="0">
                <a:solidFill>
                  <a:srgbClr val="003300"/>
                </a:solidFill>
              </a:rPr>
              <a:t>hiện</a:t>
            </a:r>
            <a:r>
              <a:rPr lang="en-US" sz="2800" i="1" dirty="0" smtClean="0">
                <a:solidFill>
                  <a:srgbClr val="003300"/>
                </a:solidFill>
              </a:rPr>
              <a:t>:</a:t>
            </a:r>
          </a:p>
          <a:p>
            <a:pPr marL="514350" indent="-514350" eaLnBrk="1" fontAlgn="auto" hangingPunct="1">
              <a:spcAft>
                <a:spcPts val="0"/>
              </a:spcAft>
              <a:buFont typeface="+mj-lt"/>
              <a:buAutoNum type="arabicPeriod"/>
              <a:defRPr/>
            </a:pP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Trần</a:t>
            </a:r>
            <a:r>
              <a:rPr lang="en-US" sz="2800" dirty="0" smtClean="0">
                <a:solidFill>
                  <a:srgbClr val="003300"/>
                </a:solidFill>
              </a:rPr>
              <a:t> </a:t>
            </a:r>
            <a:r>
              <a:rPr lang="en-US" sz="2800" dirty="0" err="1" smtClean="0">
                <a:solidFill>
                  <a:srgbClr val="003300"/>
                </a:solidFill>
              </a:rPr>
              <a:t>Chí</a:t>
            </a:r>
            <a:r>
              <a:rPr lang="en-US" sz="2800" dirty="0" smtClean="0">
                <a:solidFill>
                  <a:srgbClr val="003300"/>
                </a:solidFill>
              </a:rPr>
              <a:t> </a:t>
            </a:r>
            <a:r>
              <a:rPr lang="en-US" sz="2800" dirty="0" err="1" smtClean="0">
                <a:solidFill>
                  <a:srgbClr val="003300"/>
                </a:solidFill>
              </a:rPr>
              <a:t>bảo</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Nguyễn</a:t>
            </a:r>
            <a:r>
              <a:rPr lang="en-US" sz="2800" dirty="0" smtClean="0">
                <a:solidFill>
                  <a:srgbClr val="003300"/>
                </a:solidFill>
              </a:rPr>
              <a:t> </a:t>
            </a:r>
            <a:r>
              <a:rPr lang="en-US" sz="2800" dirty="0" err="1" smtClean="0">
                <a:solidFill>
                  <a:srgbClr val="003300"/>
                </a:solidFill>
              </a:rPr>
              <a:t>Đình</a:t>
            </a:r>
            <a:r>
              <a:rPr lang="en-US" sz="2800" dirty="0" smtClean="0">
                <a:solidFill>
                  <a:srgbClr val="003300"/>
                </a:solidFill>
              </a:rPr>
              <a:t> </a:t>
            </a:r>
            <a:r>
              <a:rPr lang="en-US" sz="2800" dirty="0" err="1" smtClean="0">
                <a:solidFill>
                  <a:srgbClr val="003300"/>
                </a:solidFill>
              </a:rPr>
              <a:t>Hưng</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Nguyễn</a:t>
            </a:r>
            <a:r>
              <a:rPr lang="en-US" sz="2800" dirty="0" smtClean="0">
                <a:solidFill>
                  <a:srgbClr val="003300"/>
                </a:solidFill>
              </a:rPr>
              <a:t> </a:t>
            </a:r>
            <a:r>
              <a:rPr lang="en-US" sz="2800" dirty="0" err="1" smtClean="0">
                <a:solidFill>
                  <a:srgbClr val="003300"/>
                </a:solidFill>
              </a:rPr>
              <a:t>Quốc</a:t>
            </a:r>
            <a:r>
              <a:rPr lang="en-US" sz="2800" dirty="0" smtClean="0">
                <a:solidFill>
                  <a:srgbClr val="003300"/>
                </a:solidFill>
              </a:rPr>
              <a:t> </a:t>
            </a:r>
            <a:r>
              <a:rPr lang="en-US" sz="2800" dirty="0" err="1" smtClean="0">
                <a:solidFill>
                  <a:srgbClr val="003300"/>
                </a:solidFill>
              </a:rPr>
              <a:t>Khang</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Nguyễn</a:t>
            </a:r>
            <a:r>
              <a:rPr lang="en-US" sz="2800" dirty="0" smtClean="0">
                <a:solidFill>
                  <a:srgbClr val="003300"/>
                </a:solidFill>
              </a:rPr>
              <a:t> </a:t>
            </a:r>
            <a:r>
              <a:rPr lang="en-US" sz="2800" dirty="0" err="1" smtClean="0">
                <a:solidFill>
                  <a:srgbClr val="003300"/>
                </a:solidFill>
              </a:rPr>
              <a:t>Danh</a:t>
            </a:r>
            <a:r>
              <a:rPr lang="en-US" sz="2800" dirty="0" smtClean="0">
                <a:solidFill>
                  <a:srgbClr val="003300"/>
                </a:solidFill>
              </a:rPr>
              <a:t> </a:t>
            </a:r>
            <a:r>
              <a:rPr lang="en-US" sz="2800" dirty="0" err="1" smtClean="0">
                <a:solidFill>
                  <a:srgbClr val="003300"/>
                </a:solidFill>
              </a:rPr>
              <a:t>Nghĩa</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Lê</a:t>
            </a:r>
            <a:r>
              <a:rPr lang="en-US" sz="2800" dirty="0" smtClean="0">
                <a:solidFill>
                  <a:srgbClr val="003300"/>
                </a:solidFill>
              </a:rPr>
              <a:t> </a:t>
            </a:r>
            <a:r>
              <a:rPr lang="en-US" sz="2800" dirty="0" err="1" smtClean="0">
                <a:solidFill>
                  <a:srgbClr val="003300"/>
                </a:solidFill>
              </a:rPr>
              <a:t>Ngọc</a:t>
            </a:r>
            <a:r>
              <a:rPr lang="en-US" sz="2800" dirty="0" smtClean="0">
                <a:solidFill>
                  <a:srgbClr val="003300"/>
                </a:solidFill>
              </a:rPr>
              <a:t> </a:t>
            </a:r>
            <a:r>
              <a:rPr lang="en-US" sz="2800" dirty="0" err="1" smtClean="0">
                <a:solidFill>
                  <a:srgbClr val="003300"/>
                </a:solidFill>
              </a:rPr>
              <a:t>Sơn</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Đào</a:t>
            </a:r>
            <a:r>
              <a:rPr lang="en-US" sz="2800" dirty="0" smtClean="0">
                <a:solidFill>
                  <a:srgbClr val="003300"/>
                </a:solidFill>
              </a:rPr>
              <a:t> </a:t>
            </a:r>
            <a:r>
              <a:rPr lang="en-US" sz="2800" dirty="0" err="1" smtClean="0">
                <a:solidFill>
                  <a:srgbClr val="003300"/>
                </a:solidFill>
              </a:rPr>
              <a:t>Anh</a:t>
            </a:r>
            <a:r>
              <a:rPr lang="en-US" sz="2800" dirty="0" smtClean="0">
                <a:solidFill>
                  <a:srgbClr val="003300"/>
                </a:solidFill>
              </a:rPr>
              <a:t> </a:t>
            </a:r>
            <a:r>
              <a:rPr lang="en-US" sz="2800" dirty="0" err="1" smtClean="0">
                <a:solidFill>
                  <a:srgbClr val="003300"/>
                </a:solidFill>
              </a:rPr>
              <a:t>Tuấn</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Đặng</a:t>
            </a:r>
            <a:r>
              <a:rPr lang="en-US" sz="2800" dirty="0" smtClean="0">
                <a:solidFill>
                  <a:srgbClr val="003300"/>
                </a:solidFill>
              </a:rPr>
              <a:t> Thu </a:t>
            </a:r>
            <a:r>
              <a:rPr lang="en-US" sz="2800" dirty="0" err="1" smtClean="0">
                <a:solidFill>
                  <a:srgbClr val="003300"/>
                </a:solidFill>
              </a:rPr>
              <a:t>Uyên</a:t>
            </a:r>
            <a:endParaRPr lang="en-US" sz="2800" dirty="0" smtClean="0">
              <a:solidFill>
                <a:srgbClr val="003300"/>
              </a:solidFill>
            </a:endParaRPr>
          </a:p>
          <a:p>
            <a:pPr marL="514350" indent="-514350" eaLnBrk="1" fontAlgn="auto" hangingPunct="1">
              <a:spcAft>
                <a:spcPts val="0"/>
              </a:spcAft>
              <a:buFont typeface="+mj-lt"/>
              <a:buAutoNum type="arabicPeriod"/>
              <a:defRPr/>
            </a:pPr>
            <a:r>
              <a:rPr lang="en-US" sz="2800" dirty="0" err="1" smtClean="0">
                <a:solidFill>
                  <a:srgbClr val="003300"/>
                </a:solidFill>
              </a:rPr>
              <a:t>Nguyễn</a:t>
            </a:r>
            <a:r>
              <a:rPr lang="en-US" sz="2800" dirty="0" smtClean="0">
                <a:solidFill>
                  <a:srgbClr val="003300"/>
                </a:solidFill>
              </a:rPr>
              <a:t> </a:t>
            </a:r>
            <a:r>
              <a:rPr lang="en-US" sz="2800" dirty="0" err="1" smtClean="0">
                <a:solidFill>
                  <a:srgbClr val="003300"/>
                </a:solidFill>
              </a:rPr>
              <a:t>Hồng</a:t>
            </a:r>
            <a:r>
              <a:rPr lang="en-US" sz="2800" dirty="0" smtClean="0">
                <a:solidFill>
                  <a:srgbClr val="003300"/>
                </a:solidFill>
              </a:rPr>
              <a:t> </a:t>
            </a:r>
            <a:r>
              <a:rPr lang="en-US" sz="2800" dirty="0" err="1" smtClean="0">
                <a:solidFill>
                  <a:srgbClr val="003300"/>
                </a:solidFill>
              </a:rPr>
              <a:t>Vân</a:t>
            </a:r>
            <a:endParaRPr lang="en-US" sz="2800" dirty="0" smtClean="0">
              <a:solidFill>
                <a:srgbClr val="003300"/>
              </a:solidFill>
            </a:endParaRPr>
          </a:p>
          <a:p>
            <a:r>
              <a:rPr lang="en-US" sz="2800" dirty="0" smtClean="0"/>
              <a:t>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ppt_x</p:attrName>
                                        </p:attrNameLst>
                                      </p:cBhvr>
                                      <p:tavLst>
                                        <p:tav tm="0">
                                          <p:val>
                                            <p:strVal val="#ppt_x"/>
                                          </p:val>
                                        </p:tav>
                                        <p:tav tm="100000">
                                          <p:val>
                                            <p:strVal val="#ppt_x"/>
                                          </p:val>
                                        </p:tav>
                                      </p:tavLst>
                                    </p:anim>
                                    <p:anim calcmode="lin" valueType="num">
                                      <p:cBhvr>
                                        <p:cTn id="8" dur="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943099" y="472593"/>
            <a:ext cx="6221067" cy="1143000"/>
          </a:xfrm>
        </p:spPr>
        <p:txBody>
          <a:bodyPr/>
          <a:lstStyle/>
          <a:p>
            <a:r>
              <a:rPr lang="vi-VN" sz="3600" b="1" dirty="0"/>
              <a:t>I. PHÁT TRIỂN BỀN VỮNG </a:t>
            </a:r>
            <a:endParaRPr lang="en-US" sz="3600" dirty="0"/>
          </a:p>
        </p:txBody>
      </p:sp>
      <p:sp>
        <p:nvSpPr>
          <p:cNvPr id="5" name="Pentagon 4"/>
          <p:cNvSpPr/>
          <p:nvPr/>
        </p:nvSpPr>
        <p:spPr>
          <a:xfrm>
            <a:off x="3829878" y="2355574"/>
            <a:ext cx="5314121" cy="1295400"/>
          </a:xfrm>
          <a:prstGeom prst="homePlate">
            <a:avLst/>
          </a:prstGeom>
          <a:solidFill>
            <a:srgbClr val="FFFF66"/>
          </a:solidFill>
        </p:spPr>
        <p:style>
          <a:lnRef idx="0">
            <a:schemeClr val="accent1"/>
          </a:lnRef>
          <a:fillRef idx="3">
            <a:schemeClr val="accent1"/>
          </a:fillRef>
          <a:effectRef idx="3">
            <a:schemeClr val="accent1"/>
          </a:effectRef>
          <a:fontRef idx="minor">
            <a:schemeClr val="lt1"/>
          </a:fontRef>
        </p:style>
        <p:txBody>
          <a:bodyPr rtlCol="0" anchor="ctr"/>
          <a:lstStyle/>
          <a:p>
            <a:pPr marL="971550" lvl="1" indent="-514350"/>
            <a:r>
              <a:rPr lang="en-US" sz="2800" dirty="0" smtClean="0">
                <a:latin typeface="Times New Roman" pitchFamily="18" charset="0"/>
                <a:cs typeface="Times New Roman" pitchFamily="18" charset="0"/>
              </a:rPr>
              <a:t>1. </a:t>
            </a:r>
            <a:r>
              <a:rPr lang="vi-VN" sz="2800" b="1" dirty="0" smtClean="0"/>
              <a:t>Sử dụng hợp lý nguồn tài nguyên </a:t>
            </a:r>
            <a:r>
              <a:rPr lang="en-US" sz="2800" b="1" dirty="0" err="1" smtClean="0"/>
              <a:t>là</a:t>
            </a:r>
            <a:r>
              <a:rPr lang="en-US" sz="2800" b="1" dirty="0" smtClean="0"/>
              <a:t> </a:t>
            </a:r>
            <a:r>
              <a:rPr lang="en-US" sz="2800" b="1" dirty="0" err="1" smtClean="0"/>
              <a:t>điều</a:t>
            </a:r>
            <a:r>
              <a:rPr lang="en-US" sz="2800" b="1" dirty="0" smtClean="0"/>
              <a:t> </a:t>
            </a:r>
            <a:r>
              <a:rPr lang="en-US" sz="2800" b="1" dirty="0" err="1" smtClean="0"/>
              <a:t>kiện</a:t>
            </a:r>
            <a:r>
              <a:rPr lang="en-US" sz="2800" b="1" dirty="0" smtClean="0"/>
              <a:t> </a:t>
            </a:r>
            <a:r>
              <a:rPr lang="en-US" sz="2800" b="1" dirty="0" err="1" smtClean="0"/>
              <a:t>để</a:t>
            </a:r>
            <a:r>
              <a:rPr lang="vi-VN" sz="2800" b="1" dirty="0" smtClean="0"/>
              <a:t> phát triển bền vữn</a:t>
            </a:r>
            <a:r>
              <a:rPr lang="en-US" sz="2800" b="1" dirty="0" smtClean="0"/>
              <a:t>g </a:t>
            </a:r>
            <a:r>
              <a:rPr lang="vi-VN" sz="2800" dirty="0" smtClean="0"/>
              <a:t> </a:t>
            </a:r>
            <a:endParaRPr lang="en-US" sz="2800" dirty="0" smtClean="0"/>
          </a:p>
        </p:txBody>
      </p:sp>
      <p:sp>
        <p:nvSpPr>
          <p:cNvPr id="6" name="Pentagon 5"/>
          <p:cNvSpPr/>
          <p:nvPr/>
        </p:nvSpPr>
        <p:spPr>
          <a:xfrm>
            <a:off x="3843130" y="3819940"/>
            <a:ext cx="5300870" cy="1295400"/>
          </a:xfrm>
          <a:prstGeom prst="homePlate">
            <a:avLst/>
          </a:prstGeom>
          <a:solidFill>
            <a:srgbClr val="66FF66"/>
          </a:solidFill>
        </p:spPr>
        <p:style>
          <a:lnRef idx="0">
            <a:schemeClr val="accent1"/>
          </a:lnRef>
          <a:fillRef idx="3">
            <a:schemeClr val="accent1"/>
          </a:fillRef>
          <a:effectRef idx="3">
            <a:schemeClr val="accent1"/>
          </a:effectRef>
          <a:fontRef idx="minor">
            <a:schemeClr val="lt1"/>
          </a:fontRef>
        </p:style>
        <p:txBody>
          <a:bodyPr rtlCol="0" anchor="ctr"/>
          <a:lstStyle/>
          <a:p>
            <a:pPr marL="971550" lvl="1" indent="-514350"/>
            <a:r>
              <a:rPr lang="en-US" sz="2800" b="1" dirty="0" smtClean="0"/>
              <a:t>2. </a:t>
            </a:r>
            <a:r>
              <a:rPr lang="en-US" sz="2800" b="1" dirty="0" err="1" smtClean="0"/>
              <a:t>Tại</a:t>
            </a:r>
            <a:r>
              <a:rPr lang="en-US" sz="2800" b="1" dirty="0" smtClean="0"/>
              <a:t> </a:t>
            </a:r>
            <a:r>
              <a:rPr lang="en-US" sz="2800" b="1" dirty="0" err="1" smtClean="0"/>
              <a:t>sao</a:t>
            </a:r>
            <a:r>
              <a:rPr lang="en-US" sz="2800" b="1" dirty="0" smtClean="0"/>
              <a:t> </a:t>
            </a:r>
            <a:r>
              <a:rPr lang="en-US" sz="2800" b="1" dirty="0" err="1" smtClean="0"/>
              <a:t>phải</a:t>
            </a:r>
            <a:r>
              <a:rPr lang="en-US" sz="2800" b="1" dirty="0" smtClean="0"/>
              <a:t> </a:t>
            </a:r>
            <a:r>
              <a:rPr lang="en-US" sz="2800" b="1" dirty="0" err="1" smtClean="0"/>
              <a:t>sử</a:t>
            </a:r>
            <a:r>
              <a:rPr lang="en-US" sz="2800" b="1" dirty="0" smtClean="0"/>
              <a:t> </a:t>
            </a:r>
            <a:r>
              <a:rPr lang="en-US" sz="2800" b="1" dirty="0" err="1" smtClean="0"/>
              <a:t>dụng</a:t>
            </a:r>
            <a:r>
              <a:rPr lang="en-US" sz="2800" b="1" dirty="0" smtClean="0"/>
              <a:t> </a:t>
            </a:r>
            <a:r>
              <a:rPr lang="en-US" sz="2800" b="1" dirty="0" err="1" smtClean="0"/>
              <a:t>hợp</a:t>
            </a:r>
            <a:r>
              <a:rPr lang="en-US" sz="2800" b="1" dirty="0" smtClean="0"/>
              <a:t> </a:t>
            </a:r>
            <a:r>
              <a:rPr lang="en-US" sz="2800" b="1" dirty="0" err="1" smtClean="0"/>
              <a:t>lí</a:t>
            </a:r>
            <a:r>
              <a:rPr lang="en-US" sz="2800" b="1" dirty="0" smtClean="0"/>
              <a:t> </a:t>
            </a:r>
            <a:r>
              <a:rPr lang="en-US" sz="2800" b="1" dirty="0" err="1" smtClean="0"/>
              <a:t>tài</a:t>
            </a:r>
            <a:r>
              <a:rPr lang="en-US" sz="2800" b="1" dirty="0" smtClean="0"/>
              <a:t> </a:t>
            </a:r>
            <a:r>
              <a:rPr lang="en-US" sz="2800" b="1" dirty="0" err="1" smtClean="0"/>
              <a:t>nguyên</a:t>
            </a:r>
            <a:r>
              <a:rPr lang="en-US" sz="2800" b="1" dirty="0" smtClean="0"/>
              <a:t>?</a:t>
            </a:r>
          </a:p>
        </p:txBody>
      </p:sp>
      <p:sp>
        <p:nvSpPr>
          <p:cNvPr id="7" name="Pentagon 6"/>
          <p:cNvSpPr/>
          <p:nvPr/>
        </p:nvSpPr>
        <p:spPr>
          <a:xfrm>
            <a:off x="3856383" y="5264427"/>
            <a:ext cx="5287617" cy="1295400"/>
          </a:xfrm>
          <a:prstGeom prst="homePlate">
            <a:avLst/>
          </a:prstGeom>
          <a:solidFill>
            <a:srgbClr val="99CCFF"/>
          </a:solidFill>
        </p:spPr>
        <p:style>
          <a:lnRef idx="0">
            <a:schemeClr val="accent1"/>
          </a:lnRef>
          <a:fillRef idx="3">
            <a:schemeClr val="accent1"/>
          </a:fillRef>
          <a:effectRef idx="3">
            <a:schemeClr val="accent1"/>
          </a:effectRef>
          <a:fontRef idx="minor">
            <a:schemeClr val="lt1"/>
          </a:fontRef>
        </p:style>
        <p:txBody>
          <a:bodyPr rtlCol="0" anchor="ctr"/>
          <a:lstStyle/>
          <a:p>
            <a:pPr marL="971550" lvl="1" indent="-514350"/>
            <a:r>
              <a:rPr lang="en-US" sz="2800" b="1" dirty="0" smtClean="0"/>
              <a:t>3. </a:t>
            </a:r>
            <a:r>
              <a:rPr lang="en-US" sz="2800" b="1" dirty="0" err="1" smtClean="0"/>
              <a:t>Cách</a:t>
            </a:r>
            <a:r>
              <a:rPr lang="en-US" sz="2800" b="1" dirty="0" smtClean="0"/>
              <a:t> </a:t>
            </a:r>
            <a:r>
              <a:rPr lang="en-US" sz="2800" b="1" dirty="0" err="1" smtClean="0"/>
              <a:t>sử</a:t>
            </a:r>
            <a:r>
              <a:rPr lang="en-US" sz="2800" b="1" dirty="0" smtClean="0"/>
              <a:t> </a:t>
            </a:r>
            <a:r>
              <a:rPr lang="en-US" sz="2800" b="1" dirty="0" err="1" smtClean="0"/>
              <a:t>dụng</a:t>
            </a:r>
            <a:r>
              <a:rPr lang="en-US" sz="2800" b="1" dirty="0" smtClean="0"/>
              <a:t> </a:t>
            </a:r>
            <a:r>
              <a:rPr lang="en-US" sz="2800" b="1" dirty="0" err="1" smtClean="0"/>
              <a:t>tài</a:t>
            </a:r>
            <a:r>
              <a:rPr lang="en-US" sz="2800" b="1" dirty="0" smtClean="0"/>
              <a:t> </a:t>
            </a:r>
            <a:r>
              <a:rPr lang="en-US" sz="2800" b="1" dirty="0" err="1" smtClean="0"/>
              <a:t>nguyên</a:t>
            </a:r>
            <a:r>
              <a:rPr lang="en-US" sz="2800" b="1" dirty="0" smtClean="0"/>
              <a:t> </a:t>
            </a:r>
            <a:r>
              <a:rPr lang="en-US" sz="2800" b="1" dirty="0" err="1" smtClean="0"/>
              <a:t>hợp</a:t>
            </a:r>
            <a:r>
              <a:rPr lang="en-US" sz="2800" b="1" dirty="0" smtClean="0"/>
              <a:t> </a:t>
            </a:r>
            <a:r>
              <a:rPr lang="en-US" sz="2800" b="1" dirty="0" err="1" smtClean="0"/>
              <a:t>lý</a:t>
            </a:r>
            <a:r>
              <a:rPr lang="en-US" sz="2800" b="1" dirty="0" smtClean="0"/>
              <a:t>, </a:t>
            </a:r>
            <a:r>
              <a:rPr lang="en-US" sz="2800" b="1" dirty="0" err="1" smtClean="0"/>
              <a:t>bảo</a:t>
            </a:r>
            <a:r>
              <a:rPr lang="en-US" sz="2800" b="1" dirty="0" smtClean="0"/>
              <a:t> </a:t>
            </a:r>
            <a:r>
              <a:rPr lang="en-US" sz="2800" b="1" dirty="0" err="1" smtClean="0"/>
              <a:t>vệ</a:t>
            </a:r>
            <a:r>
              <a:rPr lang="en-US" sz="2800" b="1" dirty="0" smtClean="0"/>
              <a:t> </a:t>
            </a:r>
            <a:r>
              <a:rPr lang="en-US" sz="2800" b="1" dirty="0" err="1" smtClean="0"/>
              <a:t>môi</a:t>
            </a:r>
            <a:r>
              <a:rPr lang="en-US" sz="2800" b="1" dirty="0" smtClean="0"/>
              <a:t> </a:t>
            </a:r>
            <a:r>
              <a:rPr lang="en-US" sz="2800" b="1" dirty="0" err="1" smtClean="0"/>
              <a:t>trường</a:t>
            </a:r>
            <a:endParaRPr lang="en-US" sz="2800" b="1" dirty="0" smtClean="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from="(-#ppt_w/2)" to="(#ppt_x)" calcmode="lin" valueType="num">
                                      <p:cBhvr>
                                        <p:cTn id="7" dur="600" fill="hold">
                                          <p:stCondLst>
                                            <p:cond delay="0"/>
                                          </p:stCondLst>
                                        </p:cTn>
                                        <p:tgtEl>
                                          <p:spTgt spid="7170"/>
                                        </p:tgtEl>
                                        <p:attrNameLst>
                                          <p:attrName>ppt_x</p:attrName>
                                        </p:attrNameLst>
                                      </p:cBhvr>
                                    </p:anim>
                                    <p:anim from="0" to="-1.0" calcmode="lin" valueType="num">
                                      <p:cBhvr>
                                        <p:cTn id="8" dur="200" decel="50000" autoRev="1" fill="hold">
                                          <p:stCondLst>
                                            <p:cond delay="600"/>
                                          </p:stCondLst>
                                        </p:cTn>
                                        <p:tgtEl>
                                          <p:spTgt spid="7170"/>
                                        </p:tgtEl>
                                        <p:attrNameLst>
                                          <p:attrName>xshear</p:attrName>
                                        </p:attrNameLst>
                                      </p:cBhvr>
                                    </p:anim>
                                    <p:animScale>
                                      <p:cBhvr>
                                        <p:cTn id="9" dur="200" decel="100000" autoRev="1" fill="hold">
                                          <p:stCondLst>
                                            <p:cond delay="600"/>
                                          </p:stCondLst>
                                        </p:cTn>
                                        <p:tgtEl>
                                          <p:spTgt spid="7170"/>
                                        </p:tgtEl>
                                      </p:cBhvr>
                                      <p:from x="100000" y="100000"/>
                                      <p:to x="80000" y="100000"/>
                                    </p:animScale>
                                    <p:anim by="(#ppt_h/3+#ppt_w*0.1)" calcmode="lin" valueType="num">
                                      <p:cBhvr additive="sum">
                                        <p:cTn id="10" dur="200" decel="100000" autoRev="1" fill="hold">
                                          <p:stCondLst>
                                            <p:cond delay="600"/>
                                          </p:stCondLst>
                                        </p:cTn>
                                        <p:tgtEl>
                                          <p:spTgt spid="717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8926"/>
            <a:ext cx="8229600" cy="1143000"/>
          </a:xfrm>
        </p:spPr>
        <p:txBody>
          <a:bodyPr/>
          <a:lstStyle/>
          <a:p>
            <a:r>
              <a:rPr lang="vi-VN" b="1" dirty="0"/>
              <a:t>I. PHÁT TRIỂN BỀN VỮNG </a:t>
            </a:r>
            <a:endParaRPr lang="en-US" dirty="0"/>
          </a:p>
        </p:txBody>
      </p:sp>
      <p:sp>
        <p:nvSpPr>
          <p:cNvPr id="5" name="Content Placeholder 4"/>
          <p:cNvSpPr>
            <a:spLocks noGrp="1"/>
          </p:cNvSpPr>
          <p:nvPr>
            <p:ph idx="1"/>
          </p:nvPr>
        </p:nvSpPr>
        <p:spPr>
          <a:xfrm>
            <a:off x="4784035" y="2997958"/>
            <a:ext cx="3677478" cy="2813120"/>
          </a:xfrm>
        </p:spPr>
        <p:txBody>
          <a:bodyPr/>
          <a:lstStyle/>
          <a:p>
            <a:pPr algn="just">
              <a:buNone/>
            </a:pPr>
            <a:endParaRPr lang="en-US" sz="2600" dirty="0"/>
          </a:p>
        </p:txBody>
      </p:sp>
      <p:sp>
        <p:nvSpPr>
          <p:cNvPr id="9" name="Oval Callout 8"/>
          <p:cNvSpPr/>
          <p:nvPr/>
        </p:nvSpPr>
        <p:spPr>
          <a:xfrm>
            <a:off x="318052" y="1828800"/>
            <a:ext cx="4227444" cy="2875722"/>
          </a:xfrm>
          <a:prstGeom prst="wedgeEllipse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t>Phát</a:t>
            </a:r>
            <a:r>
              <a:rPr lang="en-US" sz="3600" dirty="0" smtClean="0"/>
              <a:t> </a:t>
            </a:r>
            <a:r>
              <a:rPr lang="en-US" sz="3600" dirty="0" err="1" smtClean="0"/>
              <a:t>triển</a:t>
            </a:r>
            <a:r>
              <a:rPr lang="en-US" sz="3600" dirty="0" smtClean="0"/>
              <a:t> </a:t>
            </a:r>
            <a:r>
              <a:rPr lang="en-US" sz="3600" dirty="0" err="1" smtClean="0"/>
              <a:t>bền</a:t>
            </a:r>
            <a:r>
              <a:rPr lang="en-US" sz="3600" dirty="0" smtClean="0"/>
              <a:t> </a:t>
            </a:r>
            <a:r>
              <a:rPr lang="en-US" sz="3600" dirty="0" err="1" smtClean="0"/>
              <a:t>vững</a:t>
            </a:r>
            <a:r>
              <a:rPr lang="en-US" sz="3600" dirty="0" smtClean="0"/>
              <a:t> </a:t>
            </a:r>
            <a:r>
              <a:rPr lang="en-US" sz="3600" dirty="0" err="1" smtClean="0"/>
              <a:t>là</a:t>
            </a:r>
            <a:r>
              <a:rPr lang="en-US" sz="3600" dirty="0" smtClean="0"/>
              <a:t> </a:t>
            </a:r>
            <a:r>
              <a:rPr lang="en-US" sz="3600" dirty="0" err="1" smtClean="0"/>
              <a:t>gì</a:t>
            </a:r>
            <a:r>
              <a:rPr lang="en-US" sz="3600" dirty="0" smtClean="0"/>
              <a:t>?</a:t>
            </a:r>
            <a:endParaRPr lang="en-US" sz="3600" dirty="0"/>
          </a:p>
        </p:txBody>
      </p:sp>
      <p:pic>
        <p:nvPicPr>
          <p:cNvPr id="10" name="Picture 4" descr="bv"/>
          <p:cNvPicPr>
            <a:picLocks noChangeAspect="1" noChangeArrowheads="1"/>
          </p:cNvPicPr>
          <p:nvPr/>
        </p:nvPicPr>
        <p:blipFill>
          <a:blip r:embed="rId2"/>
          <a:srcRect/>
          <a:stretch>
            <a:fillRect/>
          </a:stretch>
        </p:blipFill>
        <p:spPr bwMode="auto">
          <a:xfrm>
            <a:off x="0" y="1842052"/>
            <a:ext cx="5318743" cy="5015948"/>
          </a:xfrm>
          <a:prstGeom prst="rect">
            <a:avLst/>
          </a:prstGeom>
          <a:noFill/>
          <a:ln w="9525">
            <a:noFill/>
            <a:miter lim="800000"/>
            <a:headEnd/>
            <a:tailEnd/>
          </a:ln>
        </p:spPr>
      </p:pic>
      <p:sp>
        <p:nvSpPr>
          <p:cNvPr id="12" name="Cloud 11"/>
          <p:cNvSpPr/>
          <p:nvPr/>
        </p:nvSpPr>
        <p:spPr>
          <a:xfrm>
            <a:off x="5168348" y="1563756"/>
            <a:ext cx="3975652" cy="4240696"/>
          </a:xfrm>
          <a:prstGeom prst="cloud">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2"/>
                </a:solidFill>
              </a:rPr>
              <a:t>Là</a:t>
            </a:r>
            <a:r>
              <a:rPr lang="en-US" sz="2400" dirty="0" smtClean="0">
                <a:solidFill>
                  <a:schemeClr val="tx2"/>
                </a:solidFill>
              </a:rPr>
              <a:t> </a:t>
            </a:r>
            <a:r>
              <a:rPr lang="en-US" sz="2400" dirty="0" err="1" smtClean="0">
                <a:solidFill>
                  <a:schemeClr val="tx2"/>
                </a:solidFill>
              </a:rPr>
              <a:t>sự</a:t>
            </a:r>
            <a:r>
              <a:rPr lang="en-US" sz="2400" dirty="0" smtClean="0">
                <a:solidFill>
                  <a:schemeClr val="tx2"/>
                </a:solidFill>
              </a:rPr>
              <a:t> </a:t>
            </a:r>
            <a:r>
              <a:rPr lang="en-US" sz="2400" dirty="0" err="1" smtClean="0">
                <a:solidFill>
                  <a:schemeClr val="tx2"/>
                </a:solidFill>
              </a:rPr>
              <a:t>phát</a:t>
            </a:r>
            <a:r>
              <a:rPr lang="en-US" sz="2400" dirty="0" smtClean="0">
                <a:solidFill>
                  <a:schemeClr val="tx2"/>
                </a:solidFill>
              </a:rPr>
              <a:t> </a:t>
            </a:r>
            <a:r>
              <a:rPr lang="en-US" sz="2400" dirty="0" err="1" smtClean="0">
                <a:solidFill>
                  <a:schemeClr val="tx2"/>
                </a:solidFill>
              </a:rPr>
              <a:t>triển</a:t>
            </a:r>
            <a:r>
              <a:rPr lang="en-US" sz="2400" dirty="0" smtClean="0">
                <a:solidFill>
                  <a:schemeClr val="tx2"/>
                </a:solidFill>
              </a:rPr>
              <a:t> </a:t>
            </a:r>
            <a:r>
              <a:rPr lang="en-US" sz="2400" dirty="0" err="1" smtClean="0">
                <a:solidFill>
                  <a:schemeClr val="tx2"/>
                </a:solidFill>
              </a:rPr>
              <a:t>nhằm</a:t>
            </a:r>
            <a:r>
              <a:rPr lang="en-US" sz="2400" dirty="0" smtClean="0">
                <a:solidFill>
                  <a:schemeClr val="tx2"/>
                </a:solidFill>
              </a:rPr>
              <a:t> </a:t>
            </a:r>
            <a:r>
              <a:rPr lang="en-US" sz="2400" dirty="0" err="1" smtClean="0">
                <a:solidFill>
                  <a:schemeClr val="tx2"/>
                </a:solidFill>
              </a:rPr>
              <a:t>đáp</a:t>
            </a:r>
            <a:r>
              <a:rPr lang="en-US" sz="2400" dirty="0" smtClean="0">
                <a:solidFill>
                  <a:schemeClr val="tx2"/>
                </a:solidFill>
              </a:rPr>
              <a:t> </a:t>
            </a:r>
            <a:r>
              <a:rPr lang="en-US" sz="2400" dirty="0" err="1" smtClean="0">
                <a:solidFill>
                  <a:schemeClr val="tx2"/>
                </a:solidFill>
              </a:rPr>
              <a:t>ứng</a:t>
            </a:r>
            <a:r>
              <a:rPr lang="en-US" sz="2400" dirty="0" smtClean="0">
                <a:solidFill>
                  <a:schemeClr val="tx2"/>
                </a:solidFill>
              </a:rPr>
              <a:t> </a:t>
            </a:r>
            <a:r>
              <a:rPr lang="en-US" sz="2400" dirty="0" err="1" smtClean="0">
                <a:solidFill>
                  <a:schemeClr val="tx2"/>
                </a:solidFill>
              </a:rPr>
              <a:t>nhu</a:t>
            </a:r>
            <a:r>
              <a:rPr lang="en-US" sz="2400" dirty="0" smtClean="0">
                <a:solidFill>
                  <a:schemeClr val="tx2"/>
                </a:solidFill>
              </a:rPr>
              <a:t> </a:t>
            </a:r>
            <a:r>
              <a:rPr lang="en-US" sz="2400" dirty="0" err="1" smtClean="0">
                <a:solidFill>
                  <a:schemeClr val="tx2"/>
                </a:solidFill>
              </a:rPr>
              <a:t>cầu</a:t>
            </a:r>
            <a:r>
              <a:rPr lang="en-US" sz="2400" dirty="0" smtClean="0">
                <a:solidFill>
                  <a:schemeClr val="tx2"/>
                </a:solidFill>
              </a:rPr>
              <a:t> </a:t>
            </a:r>
            <a:r>
              <a:rPr lang="en-US" sz="2400" dirty="0" err="1" smtClean="0">
                <a:solidFill>
                  <a:schemeClr val="tx2"/>
                </a:solidFill>
              </a:rPr>
              <a:t>thế</a:t>
            </a:r>
            <a:r>
              <a:rPr lang="en-US" sz="2400" dirty="0" smtClean="0">
                <a:solidFill>
                  <a:schemeClr val="tx2"/>
                </a:solidFill>
              </a:rPr>
              <a:t> </a:t>
            </a:r>
            <a:r>
              <a:rPr lang="en-US" sz="2400" dirty="0" err="1" smtClean="0">
                <a:solidFill>
                  <a:schemeClr val="tx2"/>
                </a:solidFill>
              </a:rPr>
              <a:t>hệ</a:t>
            </a:r>
            <a:r>
              <a:rPr lang="en-US" sz="2400" dirty="0" smtClean="0">
                <a:solidFill>
                  <a:schemeClr val="tx2"/>
                </a:solidFill>
              </a:rPr>
              <a:t> </a:t>
            </a:r>
            <a:r>
              <a:rPr lang="en-US" sz="2400" dirty="0" err="1" smtClean="0">
                <a:solidFill>
                  <a:schemeClr val="tx2"/>
                </a:solidFill>
              </a:rPr>
              <a:t>hiện</a:t>
            </a:r>
            <a:r>
              <a:rPr lang="en-US" sz="2400" dirty="0" smtClean="0">
                <a:solidFill>
                  <a:schemeClr val="tx2"/>
                </a:solidFill>
              </a:rPr>
              <a:t> </a:t>
            </a:r>
            <a:r>
              <a:rPr lang="en-US" sz="2400" dirty="0" err="1" smtClean="0">
                <a:solidFill>
                  <a:schemeClr val="tx2"/>
                </a:solidFill>
              </a:rPr>
              <a:t>tại</a:t>
            </a:r>
            <a:r>
              <a:rPr lang="en-US" sz="2400" dirty="0" smtClean="0">
                <a:solidFill>
                  <a:schemeClr val="tx2"/>
                </a:solidFill>
              </a:rPr>
              <a:t>, </a:t>
            </a:r>
            <a:r>
              <a:rPr lang="en-US" sz="2400" dirty="0" err="1" smtClean="0">
                <a:solidFill>
                  <a:schemeClr val="tx2"/>
                </a:solidFill>
              </a:rPr>
              <a:t>không</a:t>
            </a:r>
            <a:r>
              <a:rPr lang="en-US" sz="2400" dirty="0" smtClean="0">
                <a:solidFill>
                  <a:schemeClr val="tx2"/>
                </a:solidFill>
              </a:rPr>
              <a:t> </a:t>
            </a:r>
            <a:r>
              <a:rPr lang="en-US" sz="2400" dirty="0" err="1" smtClean="0">
                <a:solidFill>
                  <a:schemeClr val="tx2"/>
                </a:solidFill>
              </a:rPr>
              <a:t>làm</a:t>
            </a:r>
            <a:r>
              <a:rPr lang="en-US" sz="2400" dirty="0" smtClean="0">
                <a:solidFill>
                  <a:schemeClr val="tx2"/>
                </a:solidFill>
              </a:rPr>
              <a:t> </a:t>
            </a:r>
            <a:r>
              <a:rPr lang="en-US" sz="2400" dirty="0" err="1" smtClean="0">
                <a:solidFill>
                  <a:schemeClr val="tx2"/>
                </a:solidFill>
              </a:rPr>
              <a:t>ảnh</a:t>
            </a:r>
            <a:r>
              <a:rPr lang="en-US" sz="2400" dirty="0" smtClean="0">
                <a:solidFill>
                  <a:schemeClr val="tx2"/>
                </a:solidFill>
              </a:rPr>
              <a:t> </a:t>
            </a:r>
            <a:r>
              <a:rPr lang="en-US" sz="2400" dirty="0" err="1" smtClean="0">
                <a:solidFill>
                  <a:schemeClr val="tx2"/>
                </a:solidFill>
              </a:rPr>
              <a:t>hưởng</a:t>
            </a:r>
            <a:r>
              <a:rPr lang="en-US" sz="2400" dirty="0" smtClean="0">
                <a:solidFill>
                  <a:schemeClr val="tx2"/>
                </a:solidFill>
              </a:rPr>
              <a:t> </a:t>
            </a:r>
            <a:r>
              <a:rPr lang="en-US" sz="2400" dirty="0" err="1" smtClean="0">
                <a:solidFill>
                  <a:schemeClr val="tx2"/>
                </a:solidFill>
              </a:rPr>
              <a:t>đến</a:t>
            </a:r>
            <a:r>
              <a:rPr lang="en-US" sz="2400" dirty="0" smtClean="0">
                <a:solidFill>
                  <a:schemeClr val="tx2"/>
                </a:solidFill>
              </a:rPr>
              <a:t> </a:t>
            </a:r>
            <a:r>
              <a:rPr lang="en-US" sz="2400" dirty="0" err="1" smtClean="0">
                <a:solidFill>
                  <a:schemeClr val="tx2"/>
                </a:solidFill>
              </a:rPr>
              <a:t>khả</a:t>
            </a:r>
            <a:r>
              <a:rPr lang="en-US" sz="2400" dirty="0" smtClean="0">
                <a:solidFill>
                  <a:schemeClr val="tx2"/>
                </a:solidFill>
              </a:rPr>
              <a:t> </a:t>
            </a:r>
            <a:r>
              <a:rPr lang="en-US" sz="2400" dirty="0" err="1" smtClean="0">
                <a:solidFill>
                  <a:schemeClr val="tx2"/>
                </a:solidFill>
              </a:rPr>
              <a:t>năng</a:t>
            </a:r>
            <a:r>
              <a:rPr lang="en-US" sz="2400" dirty="0" smtClean="0">
                <a:solidFill>
                  <a:schemeClr val="tx2"/>
                </a:solidFill>
              </a:rPr>
              <a:t> </a:t>
            </a:r>
            <a:r>
              <a:rPr lang="en-US" sz="2400" dirty="0" err="1" smtClean="0">
                <a:solidFill>
                  <a:schemeClr val="tx2"/>
                </a:solidFill>
              </a:rPr>
              <a:t>thỏa</a:t>
            </a:r>
            <a:r>
              <a:rPr lang="en-US" sz="2400" dirty="0" smtClean="0">
                <a:solidFill>
                  <a:schemeClr val="tx2"/>
                </a:solidFill>
              </a:rPr>
              <a:t> </a:t>
            </a:r>
            <a:r>
              <a:rPr lang="en-US" sz="2400" dirty="0" err="1" smtClean="0">
                <a:solidFill>
                  <a:schemeClr val="tx2"/>
                </a:solidFill>
              </a:rPr>
              <a:t>mãn</a:t>
            </a:r>
            <a:r>
              <a:rPr lang="en-US" sz="2400" dirty="0" smtClean="0">
                <a:solidFill>
                  <a:schemeClr val="tx2"/>
                </a:solidFill>
              </a:rPr>
              <a:t> </a:t>
            </a:r>
            <a:r>
              <a:rPr lang="en-US" sz="2400" dirty="0" err="1" smtClean="0">
                <a:solidFill>
                  <a:schemeClr val="tx2"/>
                </a:solidFill>
              </a:rPr>
              <a:t>nhu</a:t>
            </a:r>
            <a:r>
              <a:rPr lang="en-US" sz="2400" dirty="0" smtClean="0">
                <a:solidFill>
                  <a:schemeClr val="tx2"/>
                </a:solidFill>
              </a:rPr>
              <a:t> </a:t>
            </a:r>
            <a:r>
              <a:rPr lang="en-US" sz="2400" dirty="0" err="1" smtClean="0">
                <a:solidFill>
                  <a:schemeClr val="tx2"/>
                </a:solidFill>
              </a:rPr>
              <a:t>cầu</a:t>
            </a:r>
            <a:r>
              <a:rPr lang="en-US" sz="2400" dirty="0" smtClean="0">
                <a:solidFill>
                  <a:schemeClr val="tx2"/>
                </a:solidFill>
              </a:rPr>
              <a:t> </a:t>
            </a:r>
            <a:r>
              <a:rPr lang="en-US" sz="2400" dirty="0" err="1" smtClean="0">
                <a:solidFill>
                  <a:schemeClr val="tx2"/>
                </a:solidFill>
              </a:rPr>
              <a:t>của</a:t>
            </a:r>
            <a:r>
              <a:rPr lang="en-US" sz="2400" dirty="0" smtClean="0">
                <a:solidFill>
                  <a:schemeClr val="tx2"/>
                </a:solidFill>
              </a:rPr>
              <a:t> </a:t>
            </a:r>
            <a:r>
              <a:rPr lang="en-US" sz="2400" dirty="0" err="1" smtClean="0">
                <a:solidFill>
                  <a:schemeClr val="tx2"/>
                </a:solidFill>
              </a:rPr>
              <a:t>thế</a:t>
            </a:r>
            <a:r>
              <a:rPr lang="en-US" sz="2400" dirty="0" smtClean="0">
                <a:solidFill>
                  <a:schemeClr val="tx2"/>
                </a:solidFill>
              </a:rPr>
              <a:t> </a:t>
            </a:r>
            <a:r>
              <a:rPr lang="en-US" sz="2400" dirty="0" err="1" smtClean="0">
                <a:solidFill>
                  <a:schemeClr val="tx2"/>
                </a:solidFill>
              </a:rPr>
              <a:t>hệ</a:t>
            </a:r>
            <a:r>
              <a:rPr lang="en-US" sz="2400" dirty="0" smtClean="0">
                <a:solidFill>
                  <a:schemeClr val="tx2"/>
                </a:solidFill>
              </a:rPr>
              <a:t> </a:t>
            </a:r>
            <a:r>
              <a:rPr lang="en-US" sz="2400" dirty="0" err="1" smtClean="0">
                <a:solidFill>
                  <a:schemeClr val="tx2"/>
                </a:solidFill>
              </a:rPr>
              <a:t>tương</a:t>
            </a:r>
            <a:r>
              <a:rPr lang="en-US" sz="2400" dirty="0" smtClean="0">
                <a:solidFill>
                  <a:schemeClr val="tx2"/>
                </a:solidFill>
              </a:rPr>
              <a:t> </a:t>
            </a:r>
            <a:r>
              <a:rPr lang="en-US" sz="2400" dirty="0" err="1" smtClean="0">
                <a:solidFill>
                  <a:schemeClr val="tx2"/>
                </a:solidFill>
              </a:rPr>
              <a:t>lai</a:t>
            </a: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s://encrypted-tbn0.gstatic.com/images?q=tbn:ANd9GcRxrXC-6jMAue93MhnWKr-MTtK3JWtG4y6I8MKewR1T-DhA7LYj"/>
          <p:cNvPicPr>
            <a:picLocks noChangeAspect="1" noChangeArrowheads="1"/>
          </p:cNvPicPr>
          <p:nvPr/>
        </p:nvPicPr>
        <p:blipFill>
          <a:blip r:embed="rId2"/>
          <a:srcRect/>
          <a:stretch>
            <a:fillRect/>
          </a:stretch>
        </p:blipFill>
        <p:spPr bwMode="auto">
          <a:xfrm>
            <a:off x="410818" y="0"/>
            <a:ext cx="3458817" cy="2525068"/>
          </a:xfrm>
          <a:prstGeom prst="rect">
            <a:avLst/>
          </a:prstGeom>
          <a:noFill/>
        </p:spPr>
      </p:pic>
      <p:sp>
        <p:nvSpPr>
          <p:cNvPr id="8" name="TextBox 7"/>
          <p:cNvSpPr txBox="1"/>
          <p:nvPr/>
        </p:nvSpPr>
        <p:spPr>
          <a:xfrm>
            <a:off x="450574" y="2570920"/>
            <a:ext cx="3273286" cy="492443"/>
          </a:xfrm>
          <a:prstGeom prst="rect">
            <a:avLst/>
          </a:prstGeom>
          <a:noFill/>
        </p:spPr>
        <p:txBody>
          <a:bodyPr wrap="square" rtlCol="0">
            <a:spAutoFit/>
          </a:bodyPr>
          <a:lstStyle/>
          <a:p>
            <a:pPr algn="ctr"/>
            <a:r>
              <a:rPr lang="en-US" sz="2600" dirty="0" err="1" smtClean="0"/>
              <a:t>Tăng</a:t>
            </a:r>
            <a:r>
              <a:rPr lang="en-US" sz="2600" dirty="0" smtClean="0"/>
              <a:t> </a:t>
            </a:r>
            <a:r>
              <a:rPr lang="en-US" sz="2600" dirty="0" err="1" smtClean="0"/>
              <a:t>trưởng</a:t>
            </a:r>
            <a:r>
              <a:rPr lang="en-US" sz="2600" dirty="0" smtClean="0"/>
              <a:t> </a:t>
            </a:r>
            <a:r>
              <a:rPr lang="en-US" sz="2600" dirty="0" err="1" smtClean="0"/>
              <a:t>xanh</a:t>
            </a:r>
            <a:endParaRPr lang="en-US" sz="2600" dirty="0"/>
          </a:p>
        </p:txBody>
      </p:sp>
      <p:pic>
        <p:nvPicPr>
          <p:cNvPr id="11272" name="Picture 8" descr="https://encrypted-tbn0.gstatic.com/images?q=tbn:ANd9GcTdEawW2Q8C2J-lZ0w-E3oJEtZaF4yu7nSlKn_5pgiFAdk3zb4g2w"/>
          <p:cNvPicPr>
            <a:picLocks noChangeAspect="1" noChangeArrowheads="1"/>
          </p:cNvPicPr>
          <p:nvPr/>
        </p:nvPicPr>
        <p:blipFill>
          <a:blip r:embed="rId3"/>
          <a:srcRect/>
          <a:stretch>
            <a:fillRect/>
          </a:stretch>
        </p:blipFill>
        <p:spPr bwMode="auto">
          <a:xfrm>
            <a:off x="5062329" y="0"/>
            <a:ext cx="3432313" cy="2531165"/>
          </a:xfrm>
          <a:prstGeom prst="rect">
            <a:avLst/>
          </a:prstGeom>
          <a:noFill/>
        </p:spPr>
      </p:pic>
      <p:sp>
        <p:nvSpPr>
          <p:cNvPr id="10" name="TextBox 9"/>
          <p:cNvSpPr txBox="1"/>
          <p:nvPr/>
        </p:nvSpPr>
        <p:spPr>
          <a:xfrm>
            <a:off x="4645106" y="2597426"/>
            <a:ext cx="4233851" cy="492443"/>
          </a:xfrm>
          <a:prstGeom prst="rect">
            <a:avLst/>
          </a:prstGeom>
          <a:noFill/>
        </p:spPr>
        <p:txBody>
          <a:bodyPr wrap="none" rtlCol="0">
            <a:spAutoFit/>
          </a:bodyPr>
          <a:lstStyle/>
          <a:p>
            <a:r>
              <a:rPr lang="en-US" sz="2600" dirty="0" err="1"/>
              <a:t>Ổn</a:t>
            </a:r>
            <a:r>
              <a:rPr lang="en-US" sz="2600" dirty="0"/>
              <a:t> </a:t>
            </a:r>
            <a:r>
              <a:rPr lang="en-US" sz="2600" dirty="0" err="1"/>
              <a:t>định</a:t>
            </a:r>
            <a:r>
              <a:rPr lang="en-US" sz="2600" dirty="0"/>
              <a:t> </a:t>
            </a:r>
            <a:r>
              <a:rPr lang="en-US" sz="2600" dirty="0" err="1"/>
              <a:t>kinh</a:t>
            </a:r>
            <a:r>
              <a:rPr lang="en-US" sz="2600" dirty="0"/>
              <a:t> </a:t>
            </a:r>
            <a:r>
              <a:rPr lang="en-US" sz="2600" dirty="0" err="1"/>
              <a:t>tế</a:t>
            </a:r>
            <a:r>
              <a:rPr lang="en-US" sz="2600" dirty="0"/>
              <a:t> </a:t>
            </a:r>
            <a:r>
              <a:rPr lang="en-US" sz="2600" dirty="0" err="1"/>
              <a:t>và</a:t>
            </a:r>
            <a:r>
              <a:rPr lang="en-US" sz="2600" dirty="0"/>
              <a:t> </a:t>
            </a:r>
            <a:r>
              <a:rPr lang="en-US" sz="2600" dirty="0" err="1"/>
              <a:t>sản</a:t>
            </a:r>
            <a:r>
              <a:rPr lang="en-US" sz="2600" dirty="0"/>
              <a:t> </a:t>
            </a:r>
            <a:r>
              <a:rPr lang="en-US" sz="2600" dirty="0" err="1"/>
              <a:t>xuất</a:t>
            </a:r>
            <a:endParaRPr lang="en-US" sz="2600" dirty="0"/>
          </a:p>
        </p:txBody>
      </p:sp>
      <p:sp>
        <p:nvSpPr>
          <p:cNvPr id="11274" name="AutoShape 10" descr="data:image/jpeg;base64,/9j/4AAQSkZJRgABAQAAAQABAAD/2wCEAAkGBhQQEBQQEA8PFBQUFBAUEBQQFA8PDw8PFRQVFBQUFBQXHSceFxkjGRQUHzAgIycpLCwsFR4xNTAqNSYrLSkBCQoKDgwOFw8PGCweHyQpLCkpLCwpLC4sLCwpLCksKSwsKSwpLCkpKSkpLCwsLCwsKSksKiwpKSwsLCwsLCkpLP/AABEIALQA8AMBIgACEQEDEQH/xAAcAAACAgMBAQAAAAAAAAAAAAACAwEGAAQHBQj/xABKEAACAQICBgUIBgcGBQUAAAABAgADEQQhBQYSMUFxEyJRYYEHFCMyQpGhsVJicoLB0SQlkrLC4fAzQ1NzovFkdJOzwxY0RGOk/8QAGgEAAgMBAQAAAAAAAAAAAAAAAgMBBAUABv/EAC8RAAICAQIEBQQBBAMAAAAAAAABAgMRBCEFEjFBEyJRYXEygaGxkUJDUvAUFTP/2gAMAwEAAhEDEQA/AKUIQkCEJVPJMm0ICYBCEAFkWhASQIQEEBsgCEFkgQ1EhsBsELC2YQEILByA2AFhbMk2G8gc8pu4XQ9erbosPXcHcVpvsn7xFvjBySoyl0WTR2ZOzPeTUjGn/wCHUH2mpD+KIratV0yZKQPZ0+G2vcWnYfoG6bV1izyNmZsz0n0HXAv0DkcShSrb9gmabU7ZEEHiCCCPCRkVJSj1QjZmbMbsyNmdkHIrZkERpEEiTknIorIKxpEEiFkNMURBIjSsEiEmEmKIg2jSIJELIaYsyDCIkESQ0AYJhkQTCQSMEICCIYnM5hAQgJAhgQGLbJAhgSFEMCAxbZgEMCRLxqn5OHxAFbFbVOkc1pi61qg4FvoKffykJOTwg6aJ3SxFFV0ZoiriX2KFJ6jcdkWVftMcl8ZdsB5MkpJ02kMSFUC7LTOwg3+tVbM8NwHjPb03rZhtGJ5thqaGooypJ1Up3G+ow492ZPxnNtLaZrYt9vEVC59ld1NPspuHPM98JqMOu7Ls46fS7S88vwWyrrXgcJlo/BI7i9qrjZW9rXDtd28LTxcfr5jK39/0a59WgoTI/WN2ngWhbMW7JfHwUrNdbLZPlXtsTiKrVDeo71D21Xeof9RMUKQ+ivuEbsydmKyU3NvqwFw+RITdvIUkDmQLCYRL3q5hbaGxj/T6fwCoE/CUgrCa5ce5Yvq8OMJZ6rIq0i0ZszNmRkq5FWkWjCsgiTkJMUVgkRpEErJyEmKIgkRpWARDTDTFEQSI0iARCTGJiiIJjCIBENBpgNAMYYBhIYjBDAgCME5nMJRGAQFjFi2KYaiGBIUS/wDk01S6Rhjay9RT+jqRk7j+9PcDkO8E8BIUXJ4QdFMrpqKPS1E1BFLZxWLQGpk1Kk26jxDMONTu9nnJ1516NIthcK3pBlWqix6L6i/X7+HPd6WvutfmlIUqR9PVB2ePR09xqc+A7+U5IPHiTfMknMknibxlk1BckTS1mojpoeDT17mdpuSSSSTckk5kkneb8YQEwCGBKh52UskBYVpIEJUJ3CCB1BtJ2Y5cN2wzQABOe4zsMONcmX/A4fY0C2VtqhWc95Ysb+4ic3InV9JUimjXpH2MLs+KoB+E5maAli6L8vwbHE6nitLsjTtItNo4bvi2okSvhmM4SQgrBIjbQSJwKYoiDaMIgkdgJ7AMyScgAO2FkZHcfhNFVKyVXpoStFA9Q55Am1h2m1zbsBmiRO36n6ujCYQU2A2369fjd2Hq94AsvhOX65au+ZYkoo9E93oHgFv1k+6T7iI+VbhFM1r9C6qoz/krpEEiMIgEQUZ6YowGjWEWRDQ1MUYBjSItoaGoxYYgLGKJzOYaiNUQFEaoi2xMj1tWtBHG4lKAuFPWqsPZoj1vE7hzncKj08LQJySlSThuVFHAchKv5L9B9DhenYdeuQwvvFEZUx45t96a/lV0vs0aeFU51TtVLf4SWyPNivuMfDyQ5mb+ngtLp3Y+vU57pXSjYqu+Iqb3OQ+ggyVPAfG811EECMAlFs8xZNzk5PuSBCRb7pNOnc2noYfAsUdkQlaYBqMLdUHIXkJZIhU5vY16eH7f5RwEkCFaGlgckl0BtG4ajt1EQ+09NTyZgD8CYsm2+MwmNNOqjou06sCikFtpuA2RmfCRzLuFGcVJZOlaw/8AtK/+VU+U5laXbSOnzUwL1HwtZEqUmUOTTantkW3A7QUncxHO0pLqyqrtTdVb1GIYK/Hqk746+cW1j0NLiVkZuLj6ehFpFpgqA/zhWik8mWpJ9BNSiDzmq6W3zfIgOl5DQM4KW6NAiWryeav9PiencXp0CCL5hq+9R90Z8ysraYZmcU1F2YhUHaxNhO1au6HXCYdKK2yF3PF3ObN74yiHNLPoXuF6bxLOeXRfs9ICeFrjq8Mbhmpi3SL16JPCoAcj3EXB5z3gJhE0mk1hnqZwU4uL6Hzk6EEggggkMDkVYGxB7wQYsiXzym6t9FVGLpjqVSBVtuWtuDdwYC3Md8orCZrjyvDPH30umxxYphFsI0iLYSUAhTRbRrRTRqHRIWNSLWMWczpDVm7o3AmvWp0Fveq6JlvAY9Yjku0fCaaS2+TPBdJpBGsLUqdSpn25Ip53eAllpHUQ8S2Mfc7HQoBFCKAFUBVAyAUCwA8JxvXvH9NpCtmbU9mkvcFFz/qZp2dzYEmfPuJr9JUd/p1Kr59jOSPhaN1LwkjW4tPlqjFdwRGKICibOGTjKPU8ylzPA+lTsPnLHoij+rsa/wBLYX9jZP8AHK8Jb8FS2dD1TbN+kY9/pFUH3KI+C6/Br6OG8vZMqginr9nvm5o3RNbFts0KZIB6znKmv2m/AZy8aL1Pw+DUVsVUR2FutUIWkh+qp4884uMJT6bL1K9Wltv6bR9WVTQep1fFWa3R0z7dQG7D6i7zzNhznQtC6r0MIL01u9rGo/WqHx9kdwnkaQ8odJcsOjVT9I3p0veRc+AlW0lrLiMRk9UhT7FK9NLd9jc+Jjouqvp5maFb0mk+nzy9T1sTj1oFaFaq5wi1qiIqKpcCiUZVd73ZATwF+qAb5y5FaGMo26lWm3Jh/Ij3icyrJ+iUMv73FfwxOj9IVMO+3RcoeNs1b7S7jIja4vdZTJjrfDliazFr/fsb+s2pr4W9Snd6PbvekOx+0fW9/bK8r2nSND69JUATEgU2OW1/dN4n1eRy755+s2ooYGvgxe+bUhYA3zJp9h+ru7IE6V9Vf8FXU6GM14ulefVFNVr/ANZzDEZqdxBBsQbggjeCDuM3MDhmr1FpJ6zm3bs8Sx7gLmLhLJn1Sc3y9yz6g6IBqedOuS3Sjf6Ryd/Dd4mdFE8bB4RaVNaaCyoAq9tu/vO+enhalxbs+U1K4ckcHstPSqa1EfMmTIwsGlpTRqYii9GoLq6kHtHeO8HMcpwjS+i3w1Z6FT1kNr7g6nNWHcR+PZPoMiUfynat9NQ86pj0lEHbtvehvbxX1h97tle6vmWUZvENN4sOZdUclaLaNaLaVEeaQloto1opo1DokLGqIpY1JzOkNWdF8j9AGrianFUooOTGox/dWc7WdK8jozxXPD/KpOr+tFnQf+6OiY3+zf7LfIz57o+qvJflPobEptIw7QR7xPntE2eqd46p5rkflJ1PVFnjPSH3GLN6ktgJp0xmJ6eFwzVGCU0Z2O5VFzbtPYO85SrExKYuT2AEtz6VpHRLU1qIXWiqlSCLuHBIPDPPK+Y3Q9F6kqg6TFsptmUBtTUfXfjyGXODpLTFFG6tqmGNWitZKaps9KqM3VJ3qBTp3A38Dwj+VwTb2ybVVUqIuU2llYNHE6/1NgU8LSpUEAAGyA7D7IsFA8J4Fas9Ztuq7u30nJYjuHAeEv8ApHQmG0nT6bDVEWoBbaGXDJKqbx8xKRicC9BujqKVYcN4I7VPEb84myE/6nlfgo6urUZTnLmj2x0FASZkB6tt0BvBSclHqetix+h4b/MxP4TzJ6mk7+YYM9rV/iT+U8UVTOlJJ/ZDdTaozSfoh09PQ+sVbCn0bbScab3KW+rxXwy7p5SveFJjLG6IqucHzQZ7+sWPweLotXAaliVt1bC9UnLPgw+tvA909Lye6BtTbFOM36tK/CmDm33j8B3yl1UuIY05iALDE1wBYAByAAOAtCViU+aSLENZCN/i2x3x2/bOtRlB7MJzfVjS1apiqSvXrMCxuGdiCNht4nRBNGqzxFk9LpdTHUw54rB6kyBTa4BhxpaIJgMb/wBGaenq2xhqzn2aVQ/6TOBio1h1n3D23325xFtvI0sFDV62OnaTWcns66aueZYkqq2o1LvQPBR7VP7p+BErjR7sTvJPMs3zMS0qZyzzdk4zm5RWEJaKaOaKaMQUSFjViljVnM6Q5Z0fyPP18Ut87Ycgd3pQfwnOFlz8leLCY8ob+kouo5qyv8gZFf1ofoZct8TsBnCNP4TocXXp59WrUIvv2WO2P3p3ecr8qGjOjxSVwOrWTZY5/wBpT/NCP2DHamOY5NTitfNTzeh4GhMPReofOK7U1UbXVUs9Q3sVU8DuO4yyf+rEor0eCw60xxer1nY9pUHM8yeQlOw3rCbglOEmlsYmnvlXDEFh+vc28bpCpXN6tR37Ax6o5KMhIYfoZP8Axdv/AM5/OIE2iP0C/wDxv/ggS3Bk3LmbedmauBxDU3D03ZGHFTY27D2juMtFPWGliUFLGpb6NamLbBPtEez4XHaJU6Bz8JsTq5OK2F6W+dccLdej6G1pfAHDsF20dWXapuhBDITa5HAzzYdaLETY8sp6mSlPZYRZNLj9WYM/XqfHblclq0lTvonCf5nz6SVpqOWUOyLbT9l+i1rq25Ra/wAV+hN4+m9xNeHSOcCLwylVLleB81qwsZsxGI4GNktizasxPX1JpFsahG5Vqs3LZ2fmwnTBKX5NtH36euRuC0lOe/138M0HhLoJf0qxDJ6nhVfJp177m5hT1ffHzXwm7xjzLRqFd1/xXR6PrniyhBzchfxnFmnTPKxj7UqNAHN3Ltn7NMcR9ph7pzJpn3vMzzHFZ81yj6IBopoxopoCM2Itopoxoto1D4grHLErGrOZMhyz09AaQ83xVCudyVFL77Cmeq5NuxWJ8J5axgH9d0W9hcZcklJdj6QU3nha56D87wjoo9IvXpf5i8PEXHjE6gaa85wSbRu9L0VTPMlR1WPNbH3yxkS/tOJ6/wAt1fs0fP1A5jfyORHObwlg8oOrJoVjiqS+iqNepbdTrHjybt7ecrymZ3K4tpnlJ0ypm4MMT0Cv6tb/AJ1f+0J5wM9dh+qn/wCbT91RIx1+CYLKn8M8Om1jNuaIM2qT3ETFmdU+xlYZRM2Yo0ewyJROtrbeUW3SK20RhPtqfeKh/GVmWjTAtorCr2Gj8VeVUm0fPbHwjU1mzjn/ABX6EVd8ylvEFmuYdAZ3ldbsxo+aew6KxG6wBJJyAzJJyAA4kmNlj1H0B09YV3Ho6RuvEPW4eC7+do9RcnhGnVS7pKCLjq9onzXBpSPrWvUt/iMbt8TbwmyJtYo2Fu0zUmrFcqwj2EIKEVFdjdwo6vvjjBRbACeRrXpzzTC1K3tW2aQPGq2S/nyE5tJZZM5KEXJ9jl2vmlfOMdUsbrS9En3c3/1EjwldaET2kk8ScyTvJJ7YtjMtvmeTxVtjtsc33AaLaG0W0NERFtFtGMYpoxD4kLGLFLGrJZMhqxoiVMYDFsTItGoesXmmKAdrUqtkqX3K3sP4E2Pce6drUz5vE6v5N9bemp+aVm9LTHoyTnWoj5suQPdY9tm0zx5WbPDdV/al9i6YvCrVRqdRQysCGBzBU7xOUayartgXyu1Fj6NzmV+o/f2HjznXBEY3BLVptTqKGVhYhswY+ytTRp6nTRvjv17HEhPepp+qal+OKT+EfhGae1NqUCXoBqlPiu+rT8PbHeM5FMfqhj24kfvgSpytZTMSFEq5SU12ZViLZSQ0c6XiWQiVHHBhzrcXlD1xHbD6Uds07ybzuZnRtki+afS2i8OeH6Med0P5ykPVvL5rIl9DUD2LhD8FH4zn8bf9SXsjQ4pnxIr2RM2Ka2ECnTtmf9p7mg9WqmJIY3Slxc+s4/8ArB3/AGt0GuDb2K+m005vZbmvoXQ74qpsLcKLdI/BF7B2seA8Z1fRuCWjSWmigKoFgP6zPfNXROjEpKKdNQqL7y3aTxM9Kq+yL/1eaVVXIvc9ZpNKqI+5q4l7tykYanc8osTeopsj5844uhkzj+v+sfnWI6NDelRLKpG56u538PVH3u2Wvyh62dAnm1FvS1B1yDnRpHK/2juHiZyoylfZnyoweJ6r+1H7kMYBMkmATK6MJIEmLYw2MUxjENigGMBoRgGMQ5ELGKYoQxJZLGiNUxIMMGLaFNDgY/C4lqbrUpsVdCGRhvVhu/24zWBhgwGBunlHbtUNb0x1POyVkA6Wnfw21vvQ/DcZY5874LGvRqLVpOUdTdWHDtBHEHiDvnXNUde6eMAp1LU69s1J6tTvpk7+W8d++Wqrs7S6no9FrlauWez/AGWWvh75jf8AOeLpXQ6V6TUWugZgxKBVbbBvc5WPfffLDeKq0A3OWGk+ppSipLDOY43Uaun9mUqjuPRv+ycvcZ42I0dVp5VKNVeaMRbmLj4zrj0iu/8AlAleWnT6MzrOG1y+l4ONEL2qPECAyLb113HiPznZTRU71X9lfykLh1G5EH3V/KL/AOL7lX/p45+r8HgaZompomnTVWY7GEsFBZm9TgJXMDqXiH3otIcTVNm/ZFz8p0YTI50Rk02XrNDXZJSn2WDwNF6mUaRDPeq44uLUwe5N3vvLFSpbRsP9oynhid+Q+M20SwsI2MVHZFuuqFaxFYIRABYROMvYTZgkwhgjD0bZnw7p4euGt6YKnsrZqzg9GnZw237FHx3TS1u1+TDbVGgRUr7jxp0T9c8W+r77TleJxTVHapUdndjdmbMk/l3SrbdjaPUydbxBVJwhu/0DXxDOzVHYs7Es7HezHef5d0SxkkwCZTR5rLbyyCYJMkmATDSCSBYxbQiYDGGhqBMWYZgGGhqIEMRYhiSyWGIYMWIYMFgMYphgxQMMGA0LaGgw1bcRvFiCMiCMwQeB74kGGDAaF9C86u+UyrRtTxQNZODi3TqO/g/wPOdG0NrDQxS7VCqrdq7nXd6yHMbxOBAxlKqVYMpKsNzKSrLyIzjY3Sjs9zS0/ErK9p+Zfk+iiYtsOp4e7Kcg0X5RcXRsGdayjhVFn/bXP3gy0YHysUSPTUKyHLNNmqt+O6x+EsRvg/Y2K+I0T74+S5nB9h9+cjzL63w/nPHw/lAwT5edIt/8QPT+LC03l1qwh3YzC/8AVp/nGc8X3LSurfSS/k3BgxxJ+UalEDcPznnHWnCDfjMN/wBWl+c0sRr/AIJLjzpGt/hh6l+RUETnOK7nO6tdZL+SwyC0oeO8rFED0NCs5zzfZpLfhvufhKvpTyh4uvcK60VPCiOvb7bZ+4CLlfBe5Us4jRDvn4Oo6Z1koYRb16qqeCjrVG5KM5zfWPyjVsRenh70KZyJv6dx9oZIOWffKk9QklmJLHMsxLMT3k5xZaVZ3Slt0MbUcSst2h5UFBLQSZBMUkZuMkkwCZhMEmGkEkYTAJmEwSYSQxIgmAZJMEmGhiRBgQjBMJBogQhMmSSWEIQkzIIDJEITJkFgMMQ1MiZBFsKFMmQQArwrzJkAEkNMtMmSCMmSSZEycRkyRMmSSQSZBmTJISBMgmRMhBIEwTMmQkGgTBMyZCQaBMiZMhBoAwTMmQkG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data:image/jpeg;base64,/9j/4AAQSkZJRgABAQAAAQABAAD/2wCEAAkGBhQQEBQQEA8PFBQUFBAUEBQQFA8PDw8PFRQVFBQUFBQXHSceFxkjGRQUHzAgIycpLCwsFR4xNTAqNSYrLSkBCQoKDgwOFw8PGCweHyQpLCkpLCwpLC4sLCwpLCksKSwsKSwpLCkpKSkpLCwsLCwsKSksKiwpKSwsLCwsLCkpLP/AABEIALQA8AMBIgACEQEDEQH/xAAcAAACAgMBAQAAAAAAAAAAAAACAwEGAAQHBQj/xABKEAACAQICBgUIBgcGBQUAAAABAgADEQQhBQYSMUFxEyJRYYEHFCMyQpGhsVJicoLB0SQlkrLC4fAzQ1NzovFkdJOzwxY0RGOk/8QAGgEAAgMBAQAAAAAAAAAAAAAAAgMBBAUABv/EAC8RAAICAQIEBQQBBAMAAAAAAAABAgMRBCEFEjFBEyJRYXEygaGxkUJDUvAUFTP/2gAMAwEAAhEDEQA/AKUIQkCEJVPJMm0ICYBCEAFkWhASQIQEEBsgCEFkgQ1EhsBsELC2YQEILByA2AFhbMk2G8gc8pu4XQ9erbosPXcHcVpvsn7xFvjBySoyl0WTR2ZOzPeTUjGn/wCHUH2mpD+KIratV0yZKQPZ0+G2vcWnYfoG6bV1izyNmZsz0n0HXAv0DkcShSrb9gmabU7ZEEHiCCCPCRkVJSj1QjZmbMbsyNmdkHIrZkERpEEiTknIorIKxpEEiFkNMURBIjSsEiEmEmKIg2jSIJELIaYsyDCIkESQ0AYJhkQTCQSMEICCIYnM5hAQgJAhgQGLbJAhgSFEMCAxbZgEMCRLxqn5OHxAFbFbVOkc1pi61qg4FvoKffykJOTwg6aJ3SxFFV0ZoiriX2KFJ6jcdkWVftMcl8ZdsB5MkpJ02kMSFUC7LTOwg3+tVbM8NwHjPb03rZhtGJ5thqaGooypJ1Up3G+ow492ZPxnNtLaZrYt9vEVC59ld1NPspuHPM98JqMOu7Ls46fS7S88vwWyrrXgcJlo/BI7i9qrjZW9rXDtd28LTxcfr5jK39/0a59WgoTI/WN2ngWhbMW7JfHwUrNdbLZPlXtsTiKrVDeo71D21Xeof9RMUKQ+ivuEbsydmKyU3NvqwFw+RITdvIUkDmQLCYRL3q5hbaGxj/T6fwCoE/CUgrCa5ce5Yvq8OMJZ6rIq0i0ZszNmRkq5FWkWjCsgiTkJMUVgkRpEErJyEmKIgkRpWARDTDTFEQSI0iARCTGJiiIJjCIBENBpgNAMYYBhIYjBDAgCME5nMJRGAQFjFi2KYaiGBIUS/wDk01S6Rhjay9RT+jqRk7j+9PcDkO8E8BIUXJ4QdFMrpqKPS1E1BFLZxWLQGpk1Kk26jxDMONTu9nnJ1516NIthcK3pBlWqix6L6i/X7+HPd6WvutfmlIUqR9PVB2ePR09xqc+A7+U5IPHiTfMknMknibxlk1BckTS1mojpoeDT17mdpuSSSSTckk5kkneb8YQEwCGBKh52UskBYVpIEJUJ3CCB1BtJ2Y5cN2wzQABOe4zsMONcmX/A4fY0C2VtqhWc95Ysb+4ic3InV9JUimjXpH2MLs+KoB+E5maAli6L8vwbHE6nitLsjTtItNo4bvi2okSvhmM4SQgrBIjbQSJwKYoiDaMIgkdgJ7AMyScgAO2FkZHcfhNFVKyVXpoStFA9Q55Am1h2m1zbsBmiRO36n6ujCYQU2A2369fjd2Hq94AsvhOX65au+ZYkoo9E93oHgFv1k+6T7iI+VbhFM1r9C6qoz/krpEEiMIgEQUZ6YowGjWEWRDQ1MUYBjSItoaGoxYYgLGKJzOYaiNUQFEaoi2xMj1tWtBHG4lKAuFPWqsPZoj1vE7hzncKj08LQJySlSThuVFHAchKv5L9B9DhenYdeuQwvvFEZUx45t96a/lV0vs0aeFU51TtVLf4SWyPNivuMfDyQ5mb+ngtLp3Y+vU57pXSjYqu+Iqb3OQ+ggyVPAfG811EECMAlFs8xZNzk5PuSBCRb7pNOnc2noYfAsUdkQlaYBqMLdUHIXkJZIhU5vY16eH7f5RwEkCFaGlgckl0BtG4ajt1EQ+09NTyZgD8CYsm2+MwmNNOqjou06sCikFtpuA2RmfCRzLuFGcVJZOlaw/8AtK/+VU+U5laXbSOnzUwL1HwtZEqUmUOTTantkW3A7QUncxHO0pLqyqrtTdVb1GIYK/Hqk746+cW1j0NLiVkZuLj6ehFpFpgqA/zhWik8mWpJ9BNSiDzmq6W3zfIgOl5DQM4KW6NAiWryeav9PiencXp0CCL5hq+9R90Z8ysraYZmcU1F2YhUHaxNhO1au6HXCYdKK2yF3PF3ObN74yiHNLPoXuF6bxLOeXRfs9ICeFrjq8Mbhmpi3SL16JPCoAcj3EXB5z3gJhE0mk1hnqZwU4uL6Hzk6EEggggkMDkVYGxB7wQYsiXzym6t9FVGLpjqVSBVtuWtuDdwYC3Md8orCZrjyvDPH30umxxYphFsI0iLYSUAhTRbRrRTRqHRIWNSLWMWczpDVm7o3AmvWp0Fveq6JlvAY9Yjku0fCaaS2+TPBdJpBGsLUqdSpn25Ip53eAllpHUQ8S2Mfc7HQoBFCKAFUBVAyAUCwA8JxvXvH9NpCtmbU9mkvcFFz/qZp2dzYEmfPuJr9JUd/p1Kr59jOSPhaN1LwkjW4tPlqjFdwRGKICibOGTjKPU8ylzPA+lTsPnLHoij+rsa/wBLYX9jZP8AHK8Jb8FS2dD1TbN+kY9/pFUH3KI+C6/Br6OG8vZMqginr9nvm5o3RNbFts0KZIB6znKmv2m/AZy8aL1Pw+DUVsVUR2FutUIWkh+qp4884uMJT6bL1K9Wltv6bR9WVTQep1fFWa3R0z7dQG7D6i7zzNhznQtC6r0MIL01u9rGo/WqHx9kdwnkaQ8odJcsOjVT9I3p0veRc+AlW0lrLiMRk9UhT7FK9NLd9jc+Jjouqvp5maFb0mk+nzy9T1sTj1oFaFaq5wi1qiIqKpcCiUZVd73ZATwF+qAb5y5FaGMo26lWm3Jh/Ij3icyrJ+iUMv73FfwxOj9IVMO+3RcoeNs1b7S7jIja4vdZTJjrfDliazFr/fsb+s2pr4W9Snd6PbvekOx+0fW9/bK8r2nSND69JUATEgU2OW1/dN4n1eRy755+s2ooYGvgxe+bUhYA3zJp9h+ru7IE6V9Vf8FXU6GM14ulefVFNVr/ANZzDEZqdxBBsQbggjeCDuM3MDhmr1FpJ6zm3bs8Sx7gLmLhLJn1Sc3y9yz6g6IBqedOuS3Sjf6Ryd/Dd4mdFE8bB4RaVNaaCyoAq9tu/vO+enhalxbs+U1K4ckcHstPSqa1EfMmTIwsGlpTRqYii9GoLq6kHtHeO8HMcpwjS+i3w1Z6FT1kNr7g6nNWHcR+PZPoMiUfynat9NQ86pj0lEHbtvehvbxX1h97tle6vmWUZvENN4sOZdUclaLaNaLaVEeaQloto1opo1DokLGqIpY1JzOkNWdF8j9AGrianFUooOTGox/dWc7WdK8jozxXPD/KpOr+tFnQf+6OiY3+zf7LfIz57o+qvJflPobEptIw7QR7xPntE2eqd46p5rkflJ1PVFnjPSH3GLN6ktgJp0xmJ6eFwzVGCU0Z2O5VFzbtPYO85SrExKYuT2AEtz6VpHRLU1qIXWiqlSCLuHBIPDPPK+Y3Q9F6kqg6TFsptmUBtTUfXfjyGXODpLTFFG6tqmGNWitZKaps9KqM3VJ3qBTp3A38Dwj+VwTb2ybVVUqIuU2llYNHE6/1NgU8LSpUEAAGyA7D7IsFA8J4Fas9Ztuq7u30nJYjuHAeEv8ApHQmG0nT6bDVEWoBbaGXDJKqbx8xKRicC9BujqKVYcN4I7VPEb84myE/6nlfgo6urUZTnLmj2x0FASZkB6tt0BvBSclHqetix+h4b/MxP4TzJ6mk7+YYM9rV/iT+U8UVTOlJJ/ZDdTaozSfoh09PQ+sVbCn0bbScab3KW+rxXwy7p5SveFJjLG6IqucHzQZ7+sWPweLotXAaliVt1bC9UnLPgw+tvA909Lye6BtTbFOM36tK/CmDm33j8B3yl1UuIY05iALDE1wBYAByAAOAtCViU+aSLENZCN/i2x3x2/bOtRlB7MJzfVjS1apiqSvXrMCxuGdiCNht4nRBNGqzxFk9LpdTHUw54rB6kyBTa4BhxpaIJgMb/wBGaenq2xhqzn2aVQ/6TOBio1h1n3D23325xFtvI0sFDV62OnaTWcns66aueZYkqq2o1LvQPBR7VP7p+BErjR7sTvJPMs3zMS0qZyzzdk4zm5RWEJaKaOaKaMQUSFjViljVnM6Q5Z0fyPP18Ut87Ycgd3pQfwnOFlz8leLCY8ob+kouo5qyv8gZFf1ofoZct8TsBnCNP4TocXXp59WrUIvv2WO2P3p3ecr8qGjOjxSVwOrWTZY5/wBpT/NCP2DHamOY5NTitfNTzeh4GhMPReofOK7U1UbXVUs9Q3sVU8DuO4yyf+rEor0eCw60xxer1nY9pUHM8yeQlOw3rCbglOEmlsYmnvlXDEFh+vc28bpCpXN6tR37Ax6o5KMhIYfoZP8Axdv/AM5/OIE2iP0C/wDxv/ggS3Bk3LmbedmauBxDU3D03ZGHFTY27D2juMtFPWGliUFLGpb6NamLbBPtEez4XHaJU6Bz8JsTq5OK2F6W+dccLdej6G1pfAHDsF20dWXapuhBDITa5HAzzYdaLETY8sp6mSlPZYRZNLj9WYM/XqfHblclq0lTvonCf5nz6SVpqOWUOyLbT9l+i1rq25Ra/wAV+hN4+m9xNeHSOcCLwylVLleB81qwsZsxGI4GNktizasxPX1JpFsahG5Vqs3LZ2fmwnTBKX5NtH36euRuC0lOe/138M0HhLoJf0qxDJ6nhVfJp177m5hT1ffHzXwm7xjzLRqFd1/xXR6PrniyhBzchfxnFmnTPKxj7UqNAHN3Ltn7NMcR9ph7pzJpn3vMzzHFZ81yj6IBopoxopoCM2Itopoxoto1D4grHLErGrOZMhyz09AaQ83xVCudyVFL77Cmeq5NuxWJ8J5axgH9d0W9hcZcklJdj6QU3nha56D87wjoo9IvXpf5i8PEXHjE6gaa85wSbRu9L0VTPMlR1WPNbH3yxkS/tOJ6/wAt1fs0fP1A5jfyORHObwlg8oOrJoVjiqS+iqNepbdTrHjybt7ecrymZ3K4tpnlJ0ypm4MMT0Cv6tb/AJ1f+0J5wM9dh+qn/wCbT91RIx1+CYLKn8M8Om1jNuaIM2qT3ETFmdU+xlYZRM2Yo0ewyJROtrbeUW3SK20RhPtqfeKh/GVmWjTAtorCr2Gj8VeVUm0fPbHwjU1mzjn/ABX6EVd8ylvEFmuYdAZ3ldbsxo+aew6KxG6wBJJyAzJJyAA4kmNlj1H0B09YV3Ho6RuvEPW4eC7+do9RcnhGnVS7pKCLjq9onzXBpSPrWvUt/iMbt8TbwmyJtYo2Fu0zUmrFcqwj2EIKEVFdjdwo6vvjjBRbACeRrXpzzTC1K3tW2aQPGq2S/nyE5tJZZM5KEXJ9jl2vmlfOMdUsbrS9En3c3/1EjwldaET2kk8ScyTvJJ7YtjMtvmeTxVtjtsc33AaLaG0W0NERFtFtGMYpoxD4kLGLFLGrJZMhqxoiVMYDFsTItGoesXmmKAdrUqtkqX3K3sP4E2Pce6drUz5vE6v5N9bemp+aVm9LTHoyTnWoj5suQPdY9tm0zx5WbPDdV/al9i6YvCrVRqdRQysCGBzBU7xOUayartgXyu1Fj6NzmV+o/f2HjznXBEY3BLVptTqKGVhYhswY+ytTRp6nTRvjv17HEhPepp+qal+OKT+EfhGae1NqUCXoBqlPiu+rT8PbHeM5FMfqhj24kfvgSpytZTMSFEq5SU12ZViLZSQ0c6XiWQiVHHBhzrcXlD1xHbD6Uds07ybzuZnRtki+afS2i8OeH6Med0P5ykPVvL5rIl9DUD2LhD8FH4zn8bf9SXsjQ4pnxIr2RM2Ka2ECnTtmf9p7mg9WqmJIY3Slxc+s4/8ArB3/AGt0GuDb2K+m005vZbmvoXQ74qpsLcKLdI/BF7B2seA8Z1fRuCWjSWmigKoFgP6zPfNXROjEpKKdNQqL7y3aTxM9Kq+yL/1eaVVXIvc9ZpNKqI+5q4l7tykYanc8osTeopsj5844uhkzj+v+sfnWI6NDelRLKpG56u538PVH3u2Wvyh62dAnm1FvS1B1yDnRpHK/2juHiZyoylfZnyoweJ6r+1H7kMYBMkmATK6MJIEmLYw2MUxjENigGMBoRgGMQ5ELGKYoQxJZLGiNUxIMMGLaFNDgY/C4lqbrUpsVdCGRhvVhu/24zWBhgwGBunlHbtUNb0x1POyVkA6Wnfw21vvQ/DcZY5874LGvRqLVpOUdTdWHDtBHEHiDvnXNUde6eMAp1LU69s1J6tTvpk7+W8d++Wqrs7S6no9FrlauWez/AGWWvh75jf8AOeLpXQ6V6TUWugZgxKBVbbBvc5WPfffLDeKq0A3OWGk+ppSipLDOY43Uaun9mUqjuPRv+ycvcZ42I0dVp5VKNVeaMRbmLj4zrj0iu/8AlAleWnT6MzrOG1y+l4ONEL2qPECAyLb113HiPznZTRU71X9lfykLh1G5EH3V/KL/AOL7lX/p45+r8HgaZompomnTVWY7GEsFBZm9TgJXMDqXiH3otIcTVNm/ZFz8p0YTI50Rk02XrNDXZJSn2WDwNF6mUaRDPeq44uLUwe5N3vvLFSpbRsP9oynhid+Q+M20SwsI2MVHZFuuqFaxFYIRABYROMvYTZgkwhgjD0bZnw7p4euGt6YKnsrZqzg9GnZw237FHx3TS1u1+TDbVGgRUr7jxp0T9c8W+r77TleJxTVHapUdndjdmbMk/l3SrbdjaPUydbxBVJwhu/0DXxDOzVHYs7Es7HezHef5d0SxkkwCZTR5rLbyyCYJMkmATDSCSBYxbQiYDGGhqBMWYZgGGhqIEMRYhiSyWGIYMWIYMFgMYphgxQMMGA0LaGgw1bcRvFiCMiCMwQeB74kGGDAaF9C86u+UyrRtTxQNZODi3TqO/g/wPOdG0NrDQxS7VCqrdq7nXd6yHMbxOBAxlKqVYMpKsNzKSrLyIzjY3Sjs9zS0/ErK9p+Zfk+iiYtsOp4e7Kcg0X5RcXRsGdayjhVFn/bXP3gy0YHysUSPTUKyHLNNmqt+O6x+EsRvg/Y2K+I0T74+S5nB9h9+cjzL63w/nPHw/lAwT5edIt/8QPT+LC03l1qwh3YzC/8AVp/nGc8X3LSurfSS/k3BgxxJ+UalEDcPznnHWnCDfjMN/wBWl+c0sRr/AIJLjzpGt/hh6l+RUETnOK7nO6tdZL+SwyC0oeO8rFED0NCs5zzfZpLfhvufhKvpTyh4uvcK60VPCiOvb7bZ+4CLlfBe5Us4jRDvn4Oo6Z1koYRb16qqeCjrVG5KM5zfWPyjVsRenh70KZyJv6dx9oZIOWffKk9QklmJLHMsxLMT3k5xZaVZ3Slt0MbUcSst2h5UFBLQSZBMUkZuMkkwCZhMEmGkEkYTAJmEwSYSQxIgmAZJMEmGhiRBgQjBMJBogQhMmSSWEIQkzIIDJEITJkFgMMQ1MiZBFsKFMmQQArwrzJkAEkNMtMmSCMmSSZEycRkyRMmSSQSZBmTJISBMgmRMhBIEwTMmQkGgTBMyZCQaBMiZMhBoAwTMmQkG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8" name="AutoShape 14" descr="data:image/jpeg;base64,/9j/4AAQSkZJRgABAQAAAQABAAD/2wCEAAkGBhQQEBQQEA8PFBQUFBAUEBQQFA8PDw8PFRQVFBQUFBQXHSceFxkjGRQUHzAgIycpLCwsFR4xNTAqNSYrLSkBCQoKDgwOFw8PGCweHyQpLCkpLCwpLC4sLCwpLCksKSwsKSwpLCkpKSkpLCwsLCwsKSksKiwpKSwsLCwsLCkpLP/AABEIALQA8AMBIgACEQEDEQH/xAAcAAACAgMBAQAAAAAAAAAAAAACAwEGAAQHBQj/xABKEAACAQICBgUIBgcGBQUAAAABAgADEQQhBQYSMUFxEyJRYYEHFCMyQpGhsVJicoLB0SQlkrLC4fAzQ1NzovFkdJOzwxY0RGOk/8QAGgEAAgMBAQAAAAAAAAAAAAAAAgMBBAUABv/EAC8RAAICAQIEBQQBBAMAAAAAAAABAgMRBCEFEjFBEyJRYXEygaGxkUJDUvAUFTP/2gAMAwEAAhEDEQA/AKUIQkCEJVPJMm0ICYBCEAFkWhASQIQEEBsgCEFkgQ1EhsBsELC2YQEILByA2AFhbMk2G8gc8pu4XQ9erbosPXcHcVpvsn7xFvjBySoyl0WTR2ZOzPeTUjGn/wCHUH2mpD+KIratV0yZKQPZ0+G2vcWnYfoG6bV1izyNmZsz0n0HXAv0DkcShSrb9gmabU7ZEEHiCCCPCRkVJSj1QjZmbMbsyNmdkHIrZkERpEEiTknIorIKxpEEiFkNMURBIjSsEiEmEmKIg2jSIJELIaYsyDCIkESQ0AYJhkQTCQSMEICCIYnM5hAQgJAhgQGLbJAhgSFEMCAxbZgEMCRLxqn5OHxAFbFbVOkc1pi61qg4FvoKffykJOTwg6aJ3SxFFV0ZoiriX2KFJ6jcdkWVftMcl8ZdsB5MkpJ02kMSFUC7LTOwg3+tVbM8NwHjPb03rZhtGJ5thqaGooypJ1Up3G+ow492ZPxnNtLaZrYt9vEVC59ld1NPspuHPM98JqMOu7Ls46fS7S88vwWyrrXgcJlo/BI7i9qrjZW9rXDtd28LTxcfr5jK39/0a59WgoTI/WN2ngWhbMW7JfHwUrNdbLZPlXtsTiKrVDeo71D21Xeof9RMUKQ+ivuEbsydmKyU3NvqwFw+RITdvIUkDmQLCYRL3q5hbaGxj/T6fwCoE/CUgrCa5ce5Yvq8OMJZ6rIq0i0ZszNmRkq5FWkWjCsgiTkJMUVgkRpEErJyEmKIgkRpWARDTDTFEQSI0iARCTGJiiIJjCIBENBpgNAMYYBhIYjBDAgCME5nMJRGAQFjFi2KYaiGBIUS/wDk01S6Rhjay9RT+jqRk7j+9PcDkO8E8BIUXJ4QdFMrpqKPS1E1BFLZxWLQGpk1Kk26jxDMONTu9nnJ1516NIthcK3pBlWqix6L6i/X7+HPd6WvutfmlIUqR9PVB2ePR09xqc+A7+U5IPHiTfMknMknibxlk1BckTS1mojpoeDT17mdpuSSSSTckk5kkneb8YQEwCGBKh52UskBYVpIEJUJ3CCB1BtJ2Y5cN2wzQABOe4zsMONcmX/A4fY0C2VtqhWc95Ysb+4ic3InV9JUimjXpH2MLs+KoB+E5maAli6L8vwbHE6nitLsjTtItNo4bvi2okSvhmM4SQgrBIjbQSJwKYoiDaMIgkdgJ7AMyScgAO2FkZHcfhNFVKyVXpoStFA9Q55Am1h2m1zbsBmiRO36n6ujCYQU2A2369fjd2Hq94AsvhOX65au+ZYkoo9E93oHgFv1k+6T7iI+VbhFM1r9C6qoz/krpEEiMIgEQUZ6YowGjWEWRDQ1MUYBjSItoaGoxYYgLGKJzOYaiNUQFEaoi2xMj1tWtBHG4lKAuFPWqsPZoj1vE7hzncKj08LQJySlSThuVFHAchKv5L9B9DhenYdeuQwvvFEZUx45t96a/lV0vs0aeFU51TtVLf4SWyPNivuMfDyQ5mb+ngtLp3Y+vU57pXSjYqu+Iqb3OQ+ggyVPAfG811EECMAlFs8xZNzk5PuSBCRb7pNOnc2noYfAsUdkQlaYBqMLdUHIXkJZIhU5vY16eH7f5RwEkCFaGlgckl0BtG4ajt1EQ+09NTyZgD8CYsm2+MwmNNOqjou06sCikFtpuA2RmfCRzLuFGcVJZOlaw/8AtK/+VU+U5laXbSOnzUwL1HwtZEqUmUOTTantkW3A7QUncxHO0pLqyqrtTdVb1GIYK/Hqk746+cW1j0NLiVkZuLj6ehFpFpgqA/zhWik8mWpJ9BNSiDzmq6W3zfIgOl5DQM4KW6NAiWryeav9PiencXp0CCL5hq+9R90Z8ysraYZmcU1F2YhUHaxNhO1au6HXCYdKK2yF3PF3ObN74yiHNLPoXuF6bxLOeXRfs9ICeFrjq8Mbhmpi3SL16JPCoAcj3EXB5z3gJhE0mk1hnqZwU4uL6Hzk6EEggggkMDkVYGxB7wQYsiXzym6t9FVGLpjqVSBVtuWtuDdwYC3Md8orCZrjyvDPH30umxxYphFsI0iLYSUAhTRbRrRTRqHRIWNSLWMWczpDVm7o3AmvWp0Fveq6JlvAY9Yjku0fCaaS2+TPBdJpBGsLUqdSpn25Ip53eAllpHUQ8S2Mfc7HQoBFCKAFUBVAyAUCwA8JxvXvH9NpCtmbU9mkvcFFz/qZp2dzYEmfPuJr9JUd/p1Kr59jOSPhaN1LwkjW4tPlqjFdwRGKICibOGTjKPU8ylzPA+lTsPnLHoij+rsa/wBLYX9jZP8AHK8Jb8FS2dD1TbN+kY9/pFUH3KI+C6/Br6OG8vZMqginr9nvm5o3RNbFts0KZIB6znKmv2m/AZy8aL1Pw+DUVsVUR2FutUIWkh+qp4884uMJT6bL1K9Wltv6bR9WVTQep1fFWa3R0z7dQG7D6i7zzNhznQtC6r0MIL01u9rGo/WqHx9kdwnkaQ8odJcsOjVT9I3p0veRc+AlW0lrLiMRk9UhT7FK9NLd9jc+Jjouqvp5maFb0mk+nzy9T1sTj1oFaFaq5wi1qiIqKpcCiUZVd73ZATwF+qAb5y5FaGMo26lWm3Jh/Ij3icyrJ+iUMv73FfwxOj9IVMO+3RcoeNs1b7S7jIja4vdZTJjrfDliazFr/fsb+s2pr4W9Snd6PbvekOx+0fW9/bK8r2nSND69JUATEgU2OW1/dN4n1eRy755+s2ooYGvgxe+bUhYA3zJp9h+ru7IE6V9Vf8FXU6GM14ulefVFNVr/ANZzDEZqdxBBsQbggjeCDuM3MDhmr1FpJ6zm3bs8Sx7gLmLhLJn1Sc3y9yz6g6IBqedOuS3Sjf6Ryd/Dd4mdFE8bB4RaVNaaCyoAq9tu/vO+enhalxbs+U1K4ckcHstPSqa1EfMmTIwsGlpTRqYii9GoLq6kHtHeO8HMcpwjS+i3w1Z6FT1kNr7g6nNWHcR+PZPoMiUfynat9NQ86pj0lEHbtvehvbxX1h97tle6vmWUZvENN4sOZdUclaLaNaLaVEeaQloto1opo1DokLGqIpY1JzOkNWdF8j9AGrianFUooOTGox/dWc7WdK8jozxXPD/KpOr+tFnQf+6OiY3+zf7LfIz57o+qvJflPobEptIw7QR7xPntE2eqd46p5rkflJ1PVFnjPSH3GLN6ktgJp0xmJ6eFwzVGCU0Z2O5VFzbtPYO85SrExKYuT2AEtz6VpHRLU1qIXWiqlSCLuHBIPDPPK+Y3Q9F6kqg6TFsptmUBtTUfXfjyGXODpLTFFG6tqmGNWitZKaps9KqM3VJ3qBTp3A38Dwj+VwTb2ybVVUqIuU2llYNHE6/1NgU8LSpUEAAGyA7D7IsFA8J4Fas9Ztuq7u30nJYjuHAeEv8ApHQmG0nT6bDVEWoBbaGXDJKqbx8xKRicC9BujqKVYcN4I7VPEb84myE/6nlfgo6urUZTnLmj2x0FASZkB6tt0BvBSclHqetix+h4b/MxP4TzJ6mk7+YYM9rV/iT+U8UVTOlJJ/ZDdTaozSfoh09PQ+sVbCn0bbScab3KW+rxXwy7p5SveFJjLG6IqucHzQZ7+sWPweLotXAaliVt1bC9UnLPgw+tvA909Lye6BtTbFOM36tK/CmDm33j8B3yl1UuIY05iALDE1wBYAByAAOAtCViU+aSLENZCN/i2x3x2/bOtRlB7MJzfVjS1apiqSvXrMCxuGdiCNht4nRBNGqzxFk9LpdTHUw54rB6kyBTa4BhxpaIJgMb/wBGaenq2xhqzn2aVQ/6TOBio1h1n3D23325xFtvI0sFDV62OnaTWcns66aueZYkqq2o1LvQPBR7VP7p+BErjR7sTvJPMs3zMS0qZyzzdk4zm5RWEJaKaOaKaMQUSFjViljVnM6Q5Z0fyPP18Ut87Ycgd3pQfwnOFlz8leLCY8ob+kouo5qyv8gZFf1ofoZct8TsBnCNP4TocXXp59WrUIvv2WO2P3p3ecr8qGjOjxSVwOrWTZY5/wBpT/NCP2DHamOY5NTitfNTzeh4GhMPReofOK7U1UbXVUs9Q3sVU8DuO4yyf+rEor0eCw60xxer1nY9pUHM8yeQlOw3rCbglOEmlsYmnvlXDEFh+vc28bpCpXN6tR37Ax6o5KMhIYfoZP8Axdv/AM5/OIE2iP0C/wDxv/ggS3Bk3LmbedmauBxDU3D03ZGHFTY27D2juMtFPWGliUFLGpb6NamLbBPtEez4XHaJU6Bz8JsTq5OK2F6W+dccLdej6G1pfAHDsF20dWXapuhBDITa5HAzzYdaLETY8sp6mSlPZYRZNLj9WYM/XqfHblclq0lTvonCf5nz6SVpqOWUOyLbT9l+i1rq25Ra/wAV+hN4+m9xNeHSOcCLwylVLleB81qwsZsxGI4GNktizasxPX1JpFsahG5Vqs3LZ2fmwnTBKX5NtH36euRuC0lOe/138M0HhLoJf0qxDJ6nhVfJp177m5hT1ffHzXwm7xjzLRqFd1/xXR6PrniyhBzchfxnFmnTPKxj7UqNAHN3Ltn7NMcR9ph7pzJpn3vMzzHFZ81yj6IBopoxopoCM2Itopoxoto1D4grHLErGrOZMhyz09AaQ83xVCudyVFL77Cmeq5NuxWJ8J5axgH9d0W9hcZcklJdj6QU3nha56D87wjoo9IvXpf5i8PEXHjE6gaa85wSbRu9L0VTPMlR1WPNbH3yxkS/tOJ6/wAt1fs0fP1A5jfyORHObwlg8oOrJoVjiqS+iqNepbdTrHjybt7ecrymZ3K4tpnlJ0ypm4MMT0Cv6tb/AJ1f+0J5wM9dh+qn/wCbT91RIx1+CYLKn8M8Om1jNuaIM2qT3ETFmdU+xlYZRM2Yo0ewyJROtrbeUW3SK20RhPtqfeKh/GVmWjTAtorCr2Gj8VeVUm0fPbHwjU1mzjn/ABX6EVd8ylvEFmuYdAZ3ldbsxo+aew6KxG6wBJJyAzJJyAA4kmNlj1H0B09YV3Ho6RuvEPW4eC7+do9RcnhGnVS7pKCLjq9onzXBpSPrWvUt/iMbt8TbwmyJtYo2Fu0zUmrFcqwj2EIKEVFdjdwo6vvjjBRbACeRrXpzzTC1K3tW2aQPGq2S/nyE5tJZZM5KEXJ9jl2vmlfOMdUsbrS9En3c3/1EjwldaET2kk8ScyTvJJ7YtjMtvmeTxVtjtsc33AaLaG0W0NERFtFtGMYpoxD4kLGLFLGrJZMhqxoiVMYDFsTItGoesXmmKAdrUqtkqX3K3sP4E2Pce6drUz5vE6v5N9bemp+aVm9LTHoyTnWoj5suQPdY9tm0zx5WbPDdV/al9i6YvCrVRqdRQysCGBzBU7xOUayartgXyu1Fj6NzmV+o/f2HjznXBEY3BLVptTqKGVhYhswY+ytTRp6nTRvjv17HEhPepp+qal+OKT+EfhGae1NqUCXoBqlPiu+rT8PbHeM5FMfqhj24kfvgSpytZTMSFEq5SU12ZViLZSQ0c6XiWQiVHHBhzrcXlD1xHbD6Uds07ybzuZnRtki+afS2i8OeH6Med0P5ykPVvL5rIl9DUD2LhD8FH4zn8bf9SXsjQ4pnxIr2RM2Ka2ECnTtmf9p7mg9WqmJIY3Slxc+s4/8ArB3/AGt0GuDb2K+m005vZbmvoXQ74qpsLcKLdI/BF7B2seA8Z1fRuCWjSWmigKoFgP6zPfNXROjEpKKdNQqL7y3aTxM9Kq+yL/1eaVVXIvc9ZpNKqI+5q4l7tykYanc8osTeopsj5844uhkzj+v+sfnWI6NDelRLKpG56u538PVH3u2Wvyh62dAnm1FvS1B1yDnRpHK/2juHiZyoylfZnyoweJ6r+1H7kMYBMkmATK6MJIEmLYw2MUxjENigGMBoRgGMQ5ELGKYoQxJZLGiNUxIMMGLaFNDgY/C4lqbrUpsVdCGRhvVhu/24zWBhgwGBunlHbtUNb0x1POyVkA6Wnfw21vvQ/DcZY5874LGvRqLVpOUdTdWHDtBHEHiDvnXNUde6eMAp1LU69s1J6tTvpk7+W8d++Wqrs7S6no9FrlauWez/AGWWvh75jf8AOeLpXQ6V6TUWugZgxKBVbbBvc5WPfffLDeKq0A3OWGk+ppSipLDOY43Uaun9mUqjuPRv+ycvcZ42I0dVp5VKNVeaMRbmLj4zrj0iu/8AlAleWnT6MzrOG1y+l4ONEL2qPECAyLb113HiPznZTRU71X9lfykLh1G5EH3V/KL/AOL7lX/p45+r8HgaZompomnTVWY7GEsFBZm9TgJXMDqXiH3otIcTVNm/ZFz8p0YTI50Rk02XrNDXZJSn2WDwNF6mUaRDPeq44uLUwe5N3vvLFSpbRsP9oynhid+Q+M20SwsI2MVHZFuuqFaxFYIRABYROMvYTZgkwhgjD0bZnw7p4euGt6YKnsrZqzg9GnZw237FHx3TS1u1+TDbVGgRUr7jxp0T9c8W+r77TleJxTVHapUdndjdmbMk/l3SrbdjaPUydbxBVJwhu/0DXxDOzVHYs7Es7HezHef5d0SxkkwCZTR5rLbyyCYJMkmATDSCSBYxbQiYDGGhqBMWYZgGGhqIEMRYhiSyWGIYMWIYMFgMYphgxQMMGA0LaGgw1bcRvFiCMiCMwQeB74kGGDAaF9C86u+UyrRtTxQNZODi3TqO/g/wPOdG0NrDQxS7VCqrdq7nXd6yHMbxOBAxlKqVYMpKsNzKSrLyIzjY3Sjs9zS0/ErK9p+Zfk+iiYtsOp4e7Kcg0X5RcXRsGdayjhVFn/bXP3gy0YHysUSPTUKyHLNNmqt+O6x+EsRvg/Y2K+I0T74+S5nB9h9+cjzL63w/nPHw/lAwT5edIt/8QPT+LC03l1qwh3YzC/8AVp/nGc8X3LSurfSS/k3BgxxJ+UalEDcPznnHWnCDfjMN/wBWl+c0sRr/AIJLjzpGt/hh6l+RUETnOK7nO6tdZL+SwyC0oeO8rFED0NCs5zzfZpLfhvufhKvpTyh4uvcK60VPCiOvb7bZ+4CLlfBe5Us4jRDvn4Oo6Z1koYRb16qqeCjrVG5KM5zfWPyjVsRenh70KZyJv6dx9oZIOWffKk9QklmJLHMsxLMT3k5xZaVZ3Slt0MbUcSst2h5UFBLQSZBMUkZuMkkwCZhMEmGkEkYTAJmEwSYSQxIgmAZJMEmGhiRBgQjBMJBogQhMmSSWEIQkzIIDJEITJkFgMMQ1MiZBFsKFMmQQArwrzJkAEkNMtMmSCMmSSZEycRkyRMmSSQSZBmTJISBMgmRMhBIEwTMmQkGgTBMyZCQaBMiZMhBoAwTMmQkG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80" name="AutoShape 16" descr="data:image/jpeg;base64,/9j/4AAQSkZJRgABAQAAAQABAAD/2wCEAAkGBhQQEBQQEA8PFBQUFBAUEBQQFA8PDw8PFRQVFBQUFBQXHSceFxkjGRQUHzAgIycpLCwsFR4xNTAqNSYrLSkBCQoKDgwOFw8PGCweHyQpLCkpLCwpLC4sLCwpLCksKSwsKSwpLCkpKSkpLCwsLCwsKSksKiwpKSwsLCwsLCkpLP/AABEIALQA8AMBIgACEQEDEQH/xAAcAAACAgMBAQAAAAAAAAAAAAACAwEGAAQHBQj/xABKEAACAQICBgUIBgcGBQUAAAABAgADEQQhBQYSMUFxEyJRYYEHFCMyQpGhsVJicoLB0SQlkrLC4fAzQ1NzovFkdJOzwxY0RGOk/8QAGgEAAgMBAQAAAAAAAAAAAAAAAgMBBAUABv/EAC8RAAICAQIEBQQBBAMAAAAAAAABAgMRBCEFEjFBEyJRYXEygaGxkUJDUvAUFTP/2gAMAwEAAhEDEQA/AKUIQkCEJVPJMm0ICYBCEAFkWhASQIQEEBsgCEFkgQ1EhsBsELC2YQEILByA2AFhbMk2G8gc8pu4XQ9erbosPXcHcVpvsn7xFvjBySoyl0WTR2ZOzPeTUjGn/wCHUH2mpD+KIratV0yZKQPZ0+G2vcWnYfoG6bV1izyNmZsz0n0HXAv0DkcShSrb9gmabU7ZEEHiCCCPCRkVJSj1QjZmbMbsyNmdkHIrZkERpEEiTknIorIKxpEEiFkNMURBIjSsEiEmEmKIg2jSIJELIaYsyDCIkESQ0AYJhkQTCQSMEICCIYnM5hAQgJAhgQGLbJAhgSFEMCAxbZgEMCRLxqn5OHxAFbFbVOkc1pi61qg4FvoKffykJOTwg6aJ3SxFFV0ZoiriX2KFJ6jcdkWVftMcl8ZdsB5MkpJ02kMSFUC7LTOwg3+tVbM8NwHjPb03rZhtGJ5thqaGooypJ1Up3G+ow492ZPxnNtLaZrYt9vEVC59ld1NPspuHPM98JqMOu7Ls46fS7S88vwWyrrXgcJlo/BI7i9qrjZW9rXDtd28LTxcfr5jK39/0a59WgoTI/WN2ngWhbMW7JfHwUrNdbLZPlXtsTiKrVDeo71D21Xeof9RMUKQ+ivuEbsydmKyU3NvqwFw+RITdvIUkDmQLCYRL3q5hbaGxj/T6fwCoE/CUgrCa5ce5Yvq8OMJZ6rIq0i0ZszNmRkq5FWkWjCsgiTkJMUVgkRpEErJyEmKIgkRpWARDTDTFEQSI0iARCTGJiiIJjCIBENBpgNAMYYBhIYjBDAgCME5nMJRGAQFjFi2KYaiGBIUS/wDk01S6Rhjay9RT+jqRk7j+9PcDkO8E8BIUXJ4QdFMrpqKPS1E1BFLZxWLQGpk1Kk26jxDMONTu9nnJ1516NIthcK3pBlWqix6L6i/X7+HPd6WvutfmlIUqR9PVB2ePR09xqc+A7+U5IPHiTfMknMknibxlk1BckTS1mojpoeDT17mdpuSSSSTckk5kkneb8YQEwCGBKh52UskBYVpIEJUJ3CCB1BtJ2Y5cN2wzQABOe4zsMONcmX/A4fY0C2VtqhWc95Ysb+4ic3InV9JUimjXpH2MLs+KoB+E5maAli6L8vwbHE6nitLsjTtItNo4bvi2okSvhmM4SQgrBIjbQSJwKYoiDaMIgkdgJ7AMyScgAO2FkZHcfhNFVKyVXpoStFA9Q55Am1h2m1zbsBmiRO36n6ujCYQU2A2369fjd2Hq94AsvhOX65au+ZYkoo9E93oHgFv1k+6T7iI+VbhFM1r9C6qoz/krpEEiMIgEQUZ6YowGjWEWRDQ1MUYBjSItoaGoxYYgLGKJzOYaiNUQFEaoi2xMj1tWtBHG4lKAuFPWqsPZoj1vE7hzncKj08LQJySlSThuVFHAchKv5L9B9DhenYdeuQwvvFEZUx45t96a/lV0vs0aeFU51TtVLf4SWyPNivuMfDyQ5mb+ngtLp3Y+vU57pXSjYqu+Iqb3OQ+ggyVPAfG811EECMAlFs8xZNzk5PuSBCRb7pNOnc2noYfAsUdkQlaYBqMLdUHIXkJZIhU5vY16eH7f5RwEkCFaGlgckl0BtG4ajt1EQ+09NTyZgD8CYsm2+MwmNNOqjou06sCikFtpuA2RmfCRzLuFGcVJZOlaw/8AtK/+VU+U5laXbSOnzUwL1HwtZEqUmUOTTantkW3A7QUncxHO0pLqyqrtTdVb1GIYK/Hqk746+cW1j0NLiVkZuLj6ehFpFpgqA/zhWik8mWpJ9BNSiDzmq6W3zfIgOl5DQM4KW6NAiWryeav9PiencXp0CCL5hq+9R90Z8ysraYZmcU1F2YhUHaxNhO1au6HXCYdKK2yF3PF3ObN74yiHNLPoXuF6bxLOeXRfs9ICeFrjq8Mbhmpi3SL16JPCoAcj3EXB5z3gJhE0mk1hnqZwU4uL6Hzk6EEggggkMDkVYGxB7wQYsiXzym6t9FVGLpjqVSBVtuWtuDdwYC3Md8orCZrjyvDPH30umxxYphFsI0iLYSUAhTRbRrRTRqHRIWNSLWMWczpDVm7o3AmvWp0Fveq6JlvAY9Yjku0fCaaS2+TPBdJpBGsLUqdSpn25Ip53eAllpHUQ8S2Mfc7HQoBFCKAFUBVAyAUCwA8JxvXvH9NpCtmbU9mkvcFFz/qZp2dzYEmfPuJr9JUd/p1Kr59jOSPhaN1LwkjW4tPlqjFdwRGKICibOGTjKPU8ylzPA+lTsPnLHoij+rsa/wBLYX9jZP8AHK8Jb8FS2dD1TbN+kY9/pFUH3KI+C6/Br6OG8vZMqginr9nvm5o3RNbFts0KZIB6znKmv2m/AZy8aL1Pw+DUVsVUR2FutUIWkh+qp4884uMJT6bL1K9Wltv6bR9WVTQep1fFWa3R0z7dQG7D6i7zzNhznQtC6r0MIL01u9rGo/WqHx9kdwnkaQ8odJcsOjVT9I3p0veRc+AlW0lrLiMRk9UhT7FK9NLd9jc+Jjouqvp5maFb0mk+nzy9T1sTj1oFaFaq5wi1qiIqKpcCiUZVd73ZATwF+qAb5y5FaGMo26lWm3Jh/Ij3icyrJ+iUMv73FfwxOj9IVMO+3RcoeNs1b7S7jIja4vdZTJjrfDliazFr/fsb+s2pr4W9Snd6PbvekOx+0fW9/bK8r2nSND69JUATEgU2OW1/dN4n1eRy755+s2ooYGvgxe+bUhYA3zJp9h+ru7IE6V9Vf8FXU6GM14ulefVFNVr/ANZzDEZqdxBBsQbggjeCDuM3MDhmr1FpJ6zm3bs8Sx7gLmLhLJn1Sc3y9yz6g6IBqedOuS3Sjf6Ryd/Dd4mdFE8bB4RaVNaaCyoAq9tu/vO+enhalxbs+U1K4ckcHstPSqa1EfMmTIwsGlpTRqYii9GoLq6kHtHeO8HMcpwjS+i3w1Z6FT1kNr7g6nNWHcR+PZPoMiUfynat9NQ86pj0lEHbtvehvbxX1h97tle6vmWUZvENN4sOZdUclaLaNaLaVEeaQloto1opo1DokLGqIpY1JzOkNWdF8j9AGrianFUooOTGox/dWc7WdK8jozxXPD/KpOr+tFnQf+6OiY3+zf7LfIz57o+qvJflPobEptIw7QR7xPntE2eqd46p5rkflJ1PVFnjPSH3GLN6ktgJp0xmJ6eFwzVGCU0Z2O5VFzbtPYO85SrExKYuT2AEtz6VpHRLU1qIXWiqlSCLuHBIPDPPK+Y3Q9F6kqg6TFsptmUBtTUfXfjyGXODpLTFFG6tqmGNWitZKaps9KqM3VJ3qBTp3A38Dwj+VwTb2ybVVUqIuU2llYNHE6/1NgU8LSpUEAAGyA7D7IsFA8J4Fas9Ztuq7u30nJYjuHAeEv8ApHQmG0nT6bDVEWoBbaGXDJKqbx8xKRicC9BujqKVYcN4I7VPEb84myE/6nlfgo6urUZTnLmj2x0FASZkB6tt0BvBSclHqetix+h4b/MxP4TzJ6mk7+YYM9rV/iT+U8UVTOlJJ/ZDdTaozSfoh09PQ+sVbCn0bbScab3KW+rxXwy7p5SveFJjLG6IqucHzQZ7+sWPweLotXAaliVt1bC9UnLPgw+tvA909Lye6BtTbFOM36tK/CmDm33j8B3yl1UuIY05iALDE1wBYAByAAOAtCViU+aSLENZCN/i2x3x2/bOtRlB7MJzfVjS1apiqSvXrMCxuGdiCNht4nRBNGqzxFk9LpdTHUw54rB6kyBTa4BhxpaIJgMb/wBGaenq2xhqzn2aVQ/6TOBio1h1n3D23325xFtvI0sFDV62OnaTWcns66aueZYkqq2o1LvQPBR7VP7p+BErjR7sTvJPMs3zMS0qZyzzdk4zm5RWEJaKaOaKaMQUSFjViljVnM6Q5Z0fyPP18Ut87Ycgd3pQfwnOFlz8leLCY8ob+kouo5qyv8gZFf1ofoZct8TsBnCNP4TocXXp59WrUIvv2WO2P3p3ecr8qGjOjxSVwOrWTZY5/wBpT/NCP2DHamOY5NTitfNTzeh4GhMPReofOK7U1UbXVUs9Q3sVU8DuO4yyf+rEor0eCw60xxer1nY9pUHM8yeQlOw3rCbglOEmlsYmnvlXDEFh+vc28bpCpXN6tR37Ax6o5KMhIYfoZP8Axdv/AM5/OIE2iP0C/wDxv/ggS3Bk3LmbedmauBxDU3D03ZGHFTY27D2juMtFPWGliUFLGpb6NamLbBPtEez4XHaJU6Bz8JsTq5OK2F6W+dccLdej6G1pfAHDsF20dWXapuhBDITa5HAzzYdaLETY8sp6mSlPZYRZNLj9WYM/XqfHblclq0lTvonCf5nz6SVpqOWUOyLbT9l+i1rq25Ra/wAV+hN4+m9xNeHSOcCLwylVLleB81qwsZsxGI4GNktizasxPX1JpFsahG5Vqs3LZ2fmwnTBKX5NtH36euRuC0lOe/138M0HhLoJf0qxDJ6nhVfJp177m5hT1ffHzXwm7xjzLRqFd1/xXR6PrniyhBzchfxnFmnTPKxj7UqNAHN3Ltn7NMcR9ph7pzJpn3vMzzHFZ81yj6IBopoxopoCM2Itopoxoto1D4grHLErGrOZMhyz09AaQ83xVCudyVFL77Cmeq5NuxWJ8J5axgH9d0W9hcZcklJdj6QU3nha56D87wjoo9IvXpf5i8PEXHjE6gaa85wSbRu9L0VTPMlR1WPNbH3yxkS/tOJ6/wAt1fs0fP1A5jfyORHObwlg8oOrJoVjiqS+iqNepbdTrHjybt7ecrymZ3K4tpnlJ0ypm4MMT0Cv6tb/AJ1f+0J5wM9dh+qn/wCbT91RIx1+CYLKn8M8Om1jNuaIM2qT3ETFmdU+xlYZRM2Yo0ewyJROtrbeUW3SK20RhPtqfeKh/GVmWjTAtorCr2Gj8VeVUm0fPbHwjU1mzjn/ABX6EVd8ylvEFmuYdAZ3ldbsxo+aew6KxG6wBJJyAzJJyAA4kmNlj1H0B09YV3Ho6RuvEPW4eC7+do9RcnhGnVS7pKCLjq9onzXBpSPrWvUt/iMbt8TbwmyJtYo2Fu0zUmrFcqwj2EIKEVFdjdwo6vvjjBRbACeRrXpzzTC1K3tW2aQPGq2S/nyE5tJZZM5KEXJ9jl2vmlfOMdUsbrS9En3c3/1EjwldaET2kk8ScyTvJJ7YtjMtvmeTxVtjtsc33AaLaG0W0NERFtFtGMYpoxD4kLGLFLGrJZMhqxoiVMYDFsTItGoesXmmKAdrUqtkqX3K3sP4E2Pce6drUz5vE6v5N9bemp+aVm9LTHoyTnWoj5suQPdY9tm0zx5WbPDdV/al9i6YvCrVRqdRQysCGBzBU7xOUayartgXyu1Fj6NzmV+o/f2HjznXBEY3BLVptTqKGVhYhswY+ytTRp6nTRvjv17HEhPepp+qal+OKT+EfhGae1NqUCXoBqlPiu+rT8PbHeM5FMfqhj24kfvgSpytZTMSFEq5SU12ZViLZSQ0c6XiWQiVHHBhzrcXlD1xHbD6Uds07ybzuZnRtki+afS2i8OeH6Med0P5ykPVvL5rIl9DUD2LhD8FH4zn8bf9SXsjQ4pnxIr2RM2Ka2ECnTtmf9p7mg9WqmJIY3Slxc+s4/8ArB3/AGt0GuDb2K+m005vZbmvoXQ74qpsLcKLdI/BF7B2seA8Z1fRuCWjSWmigKoFgP6zPfNXROjEpKKdNQqL7y3aTxM9Kq+yL/1eaVVXIvc9ZpNKqI+5q4l7tykYanc8osTeopsj5844uhkzj+v+sfnWI6NDelRLKpG56u538PVH3u2Wvyh62dAnm1FvS1B1yDnRpHK/2juHiZyoylfZnyoweJ6r+1H7kMYBMkmATK6MJIEmLYw2MUxjENigGMBoRgGMQ5ELGKYoQxJZLGiNUxIMMGLaFNDgY/C4lqbrUpsVdCGRhvVhu/24zWBhgwGBunlHbtUNb0x1POyVkA6Wnfw21vvQ/DcZY5874LGvRqLVpOUdTdWHDtBHEHiDvnXNUde6eMAp1LU69s1J6tTvpk7+W8d++Wqrs7S6no9FrlauWez/AGWWvh75jf8AOeLpXQ6V6TUWugZgxKBVbbBvc5WPfffLDeKq0A3OWGk+ppSipLDOY43Uaun9mUqjuPRv+ycvcZ42I0dVp5VKNVeaMRbmLj4zrj0iu/8AlAleWnT6MzrOG1y+l4ONEL2qPECAyLb113HiPznZTRU71X9lfykLh1G5EH3V/KL/AOL7lX/p45+r8HgaZompomnTVWY7GEsFBZm9TgJXMDqXiH3otIcTVNm/ZFz8p0YTI50Rk02XrNDXZJSn2WDwNF6mUaRDPeq44uLUwe5N3vvLFSpbRsP9oynhid+Q+M20SwsI2MVHZFuuqFaxFYIRABYROMvYTZgkwhgjD0bZnw7p4euGt6YKnsrZqzg9GnZw237FHx3TS1u1+TDbVGgRUr7jxp0T9c8W+r77TleJxTVHapUdndjdmbMk/l3SrbdjaPUydbxBVJwhu/0DXxDOzVHYs7Es7HezHef5d0SxkkwCZTR5rLbyyCYJMkmATDSCSBYxbQiYDGGhqBMWYZgGGhqIEMRYhiSyWGIYMWIYMFgMYphgxQMMGA0LaGgw1bcRvFiCMiCMwQeB74kGGDAaF9C86u+UyrRtTxQNZODi3TqO/g/wPOdG0NrDQxS7VCqrdq7nXd6yHMbxOBAxlKqVYMpKsNzKSrLyIzjY3Sjs9zS0/ErK9p+Zfk+iiYtsOp4e7Kcg0X5RcXRsGdayjhVFn/bXP3gy0YHysUSPTUKyHLNNmqt+O6x+EsRvg/Y2K+I0T74+S5nB9h9+cjzL63w/nPHw/lAwT5edIt/8QPT+LC03l1qwh3YzC/8AVp/nGc8X3LSurfSS/k3BgxxJ+UalEDcPznnHWnCDfjMN/wBWl+c0sRr/AIJLjzpGt/hh6l+RUETnOK7nO6tdZL+SwyC0oeO8rFED0NCs5zzfZpLfhvufhKvpTyh4uvcK60VPCiOvb7bZ+4CLlfBe5Us4jRDvn4Oo6Z1koYRb16qqeCjrVG5KM5zfWPyjVsRenh70KZyJv6dx9oZIOWffKk9QklmJLHMsxLMT3k5xZaVZ3Slt0MbUcSst2h5UFBLQSZBMUkZuMkkwCZhMEmGkEkYTAJmEwSYSQxIgmAZJMEmGhiRBgQjBMJBogQhMmSSWEIQkzIIDJEITJkFgMMQ1MiZBFsKFMmQQArwrzJkAEkNMtMmSCMmSSZEycRkyRMmSSQSZBmTJISBMgmRMhBIEwTMmQkGgTBMyZCQaBMiZMhBoAwTMmQkGj//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282" name="Picture 18" descr="http://www.vietnamplus.vn/avatar.aspx?ID=117737&amp;at=0&amp;ts=300&amp;lm=634580875312970000"/>
          <p:cNvPicPr>
            <a:picLocks noChangeAspect="1" noChangeArrowheads="1"/>
          </p:cNvPicPr>
          <p:nvPr/>
        </p:nvPicPr>
        <p:blipFill>
          <a:blip r:embed="rId4"/>
          <a:srcRect/>
          <a:stretch>
            <a:fillRect/>
          </a:stretch>
        </p:blipFill>
        <p:spPr bwMode="auto">
          <a:xfrm>
            <a:off x="4966113" y="3405809"/>
            <a:ext cx="3502025" cy="2517188"/>
          </a:xfrm>
          <a:prstGeom prst="rect">
            <a:avLst/>
          </a:prstGeom>
          <a:noFill/>
        </p:spPr>
      </p:pic>
      <p:sp>
        <p:nvSpPr>
          <p:cNvPr id="16" name="TextBox 15"/>
          <p:cNvSpPr txBox="1"/>
          <p:nvPr/>
        </p:nvSpPr>
        <p:spPr>
          <a:xfrm>
            <a:off x="3243025" y="5963478"/>
            <a:ext cx="5900975" cy="492443"/>
          </a:xfrm>
          <a:prstGeom prst="rect">
            <a:avLst/>
          </a:prstGeom>
          <a:noFill/>
        </p:spPr>
        <p:txBody>
          <a:bodyPr wrap="none" rtlCol="0">
            <a:spAutoFit/>
          </a:bodyPr>
          <a:lstStyle/>
          <a:p>
            <a:pPr algn="ctr"/>
            <a:r>
              <a:rPr lang="en-US" sz="2600" dirty="0" err="1" smtClean="0"/>
              <a:t>Đảm</a:t>
            </a:r>
            <a:r>
              <a:rPr lang="en-US" sz="2600" dirty="0" smtClean="0"/>
              <a:t> </a:t>
            </a:r>
            <a:r>
              <a:rPr lang="en-US" sz="2600" dirty="0" err="1" smtClean="0"/>
              <a:t>bảo</a:t>
            </a:r>
            <a:r>
              <a:rPr lang="en-US" sz="2600" dirty="0" smtClean="0"/>
              <a:t> an </a:t>
            </a:r>
            <a:r>
              <a:rPr lang="en-US" sz="2600" dirty="0" err="1" smtClean="0"/>
              <a:t>ninh</a:t>
            </a:r>
            <a:r>
              <a:rPr lang="en-US" sz="2600" dirty="0" smtClean="0"/>
              <a:t> </a:t>
            </a:r>
            <a:r>
              <a:rPr lang="en-US" sz="2600" dirty="0" err="1" smtClean="0"/>
              <a:t>năng</a:t>
            </a:r>
            <a:r>
              <a:rPr lang="en-US" sz="2600" dirty="0" smtClean="0"/>
              <a:t> </a:t>
            </a:r>
            <a:r>
              <a:rPr lang="en-US" sz="2600" dirty="0" err="1" smtClean="0"/>
              <a:t>lượng</a:t>
            </a:r>
            <a:r>
              <a:rPr lang="en-US" sz="2600" dirty="0" smtClean="0"/>
              <a:t> </a:t>
            </a:r>
            <a:r>
              <a:rPr lang="en-US" sz="2600" dirty="0" err="1" smtClean="0"/>
              <a:t>quốc</a:t>
            </a:r>
            <a:r>
              <a:rPr lang="en-US" sz="2600" dirty="0" smtClean="0"/>
              <a:t> </a:t>
            </a:r>
            <a:r>
              <a:rPr lang="en-US" sz="2600" dirty="0" err="1" smtClean="0"/>
              <a:t>gia</a:t>
            </a:r>
            <a:endParaRPr lang="en-US" sz="2600" dirty="0"/>
          </a:p>
        </p:txBody>
      </p:sp>
      <p:sp>
        <p:nvSpPr>
          <p:cNvPr id="17" name="Left-Right-Up Arrow 16"/>
          <p:cNvSpPr/>
          <p:nvPr/>
        </p:nvSpPr>
        <p:spPr>
          <a:xfrm rot="2444270">
            <a:off x="1489543" y="3077948"/>
            <a:ext cx="3659152" cy="208786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wipe(down)">
                                      <p:cBhvr>
                                        <p:cTn id="12" dur="1000"/>
                                        <p:tgtEl>
                                          <p:spTgt spid="1127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272"/>
                                        </p:tgtEl>
                                        <p:attrNameLst>
                                          <p:attrName>style.visibility</p:attrName>
                                        </p:attrNameLst>
                                      </p:cBhvr>
                                      <p:to>
                                        <p:strVal val="visible"/>
                                      </p:to>
                                    </p:set>
                                    <p:animEffect transition="in" filter="wipe(down)">
                                      <p:cBhvr>
                                        <p:cTn id="20" dur="1000"/>
                                        <p:tgtEl>
                                          <p:spTgt spid="1127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282"/>
                                        </p:tgtEl>
                                        <p:attrNameLst>
                                          <p:attrName>style.visibility</p:attrName>
                                        </p:attrNameLst>
                                      </p:cBhvr>
                                      <p:to>
                                        <p:strVal val="visible"/>
                                      </p:to>
                                    </p:set>
                                    <p:animEffect transition="in" filter="wipe(down)">
                                      <p:cBhvr>
                                        <p:cTn id="28" dur="1000"/>
                                        <p:tgtEl>
                                          <p:spTgt spid="1128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6"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phải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nguyên</a:t>
            </a:r>
            <a:r>
              <a:rPr lang="en-US" dirty="0" smtClean="0">
                <a:latin typeface="Times New Roman" pitchFamily="18" charset="0"/>
                <a:cs typeface="Times New Roman" pitchFamily="18" charset="0"/>
              </a:rPr>
              <a:t>?</a:t>
            </a:r>
            <a:endParaRPr lang="en-US" dirty="0"/>
          </a:p>
        </p:txBody>
      </p:sp>
      <p:sp>
        <p:nvSpPr>
          <p:cNvPr id="3" name="Content Placeholder 2"/>
          <p:cNvSpPr>
            <a:spLocks noGrp="1"/>
          </p:cNvSpPr>
          <p:nvPr>
            <p:ph sz="half" idx="1"/>
          </p:nvPr>
        </p:nvSpPr>
        <p:spPr>
          <a:xfrm>
            <a:off x="0" y="1639956"/>
            <a:ext cx="6334539" cy="4525963"/>
          </a:xfrm>
        </p:spPr>
        <p:txBody>
          <a:bodyPr/>
          <a:lstStyle/>
          <a:p>
            <a:r>
              <a:rPr lang="en-US" dirty="0" err="1" smtClean="0"/>
              <a:t>Tài</a:t>
            </a:r>
            <a:r>
              <a:rPr lang="en-US" dirty="0" smtClean="0"/>
              <a:t> </a:t>
            </a:r>
            <a:r>
              <a:rPr lang="en-US" dirty="0" err="1" smtClean="0"/>
              <a:t>nguyên</a:t>
            </a:r>
            <a:r>
              <a:rPr lang="en-US" dirty="0" smtClean="0"/>
              <a:t> </a:t>
            </a:r>
            <a:r>
              <a:rPr lang="en-US" dirty="0" err="1" smtClean="0"/>
              <a:t>có</a:t>
            </a:r>
            <a:r>
              <a:rPr lang="en-US" dirty="0" smtClean="0"/>
              <a:t> </a:t>
            </a:r>
            <a:r>
              <a:rPr lang="en-US" dirty="0" err="1" smtClean="0"/>
              <a:t>hạn</a:t>
            </a:r>
            <a:r>
              <a:rPr lang="en-US" dirty="0" smtClean="0"/>
              <a:t> </a:t>
            </a:r>
            <a:r>
              <a:rPr lang="en-US" dirty="0" err="1" smtClean="0"/>
              <a:t>và</a:t>
            </a:r>
            <a:r>
              <a:rPr lang="en-US" dirty="0" smtClean="0"/>
              <a:t> </a:t>
            </a:r>
            <a:r>
              <a:rPr lang="en-US" dirty="0" err="1" smtClean="0"/>
              <a:t>ngày</a:t>
            </a:r>
            <a:r>
              <a:rPr lang="en-US" dirty="0" smtClean="0"/>
              <a:t> </a:t>
            </a:r>
            <a:r>
              <a:rPr lang="en-US" dirty="0" err="1" smtClean="0"/>
              <a:t>càng</a:t>
            </a:r>
            <a:r>
              <a:rPr lang="en-US" dirty="0" smtClean="0"/>
              <a:t> </a:t>
            </a:r>
            <a:r>
              <a:rPr lang="en-US" dirty="0" err="1" smtClean="0"/>
              <a:t>cạn</a:t>
            </a:r>
            <a:r>
              <a:rPr lang="en-US" dirty="0" smtClean="0"/>
              <a:t> </a:t>
            </a:r>
            <a:r>
              <a:rPr lang="en-US" dirty="0" err="1" smtClean="0"/>
              <a:t>kiệt</a:t>
            </a:r>
            <a:endParaRPr lang="en-US" dirty="0" smtClean="0"/>
          </a:p>
          <a:p>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sinh</a:t>
            </a:r>
            <a:r>
              <a:rPr lang="en-US" dirty="0" smtClean="0"/>
              <a:t> </a:t>
            </a:r>
            <a:r>
              <a:rPr lang="en-US" dirty="0" err="1" smtClean="0"/>
              <a:t>hoạt</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của</a:t>
            </a:r>
            <a:r>
              <a:rPr lang="en-US" dirty="0" smtClean="0"/>
              <a:t> con </a:t>
            </a:r>
            <a:r>
              <a:rPr lang="en-US" dirty="0" err="1" smtClean="0"/>
              <a:t>người</a:t>
            </a:r>
            <a:r>
              <a:rPr lang="en-US" dirty="0" smtClean="0"/>
              <a:t> </a:t>
            </a:r>
            <a:r>
              <a:rPr lang="en-US" dirty="0" err="1" smtClean="0"/>
              <a:t>khiến</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ngày</a:t>
            </a:r>
            <a:r>
              <a:rPr lang="en-US" dirty="0" smtClean="0"/>
              <a:t> </a:t>
            </a:r>
            <a:r>
              <a:rPr lang="en-US" dirty="0" err="1" smtClean="0"/>
              <a:t>càng</a:t>
            </a:r>
            <a:r>
              <a:rPr lang="en-US" dirty="0" smtClean="0"/>
              <a:t> ô </a:t>
            </a:r>
            <a:r>
              <a:rPr lang="en-US" dirty="0" err="1" smtClean="0"/>
              <a:t>nhiễm</a:t>
            </a:r>
            <a:endParaRPr lang="en-US" dirty="0" smtClean="0"/>
          </a:p>
          <a:p>
            <a:r>
              <a:rPr lang="en-US" dirty="0" err="1" smtClean="0"/>
              <a:t>Thiên</a:t>
            </a:r>
            <a:r>
              <a:rPr lang="en-US" dirty="0" smtClean="0"/>
              <a:t> tai </a:t>
            </a:r>
            <a:r>
              <a:rPr lang="en-US" dirty="0" err="1" smtClean="0"/>
              <a:t>hoành</a:t>
            </a:r>
            <a:r>
              <a:rPr lang="en-US" dirty="0" smtClean="0"/>
              <a:t> </a:t>
            </a:r>
            <a:r>
              <a:rPr lang="en-US" dirty="0" err="1" smtClean="0"/>
              <a:t>hành</a:t>
            </a:r>
            <a:r>
              <a:rPr lang="en-US" dirty="0" smtClean="0"/>
              <a:t> </a:t>
            </a:r>
            <a:r>
              <a:rPr lang="en-US" dirty="0" err="1" smtClean="0"/>
              <a:t>gây</a:t>
            </a:r>
            <a:r>
              <a:rPr lang="en-US" dirty="0" smtClean="0"/>
              <a:t> </a:t>
            </a:r>
            <a:r>
              <a:rPr lang="en-US" dirty="0" err="1" smtClean="0"/>
              <a:t>tổn</a:t>
            </a:r>
            <a:r>
              <a:rPr lang="en-US" dirty="0" smtClean="0"/>
              <a:t> </a:t>
            </a:r>
            <a:r>
              <a:rPr lang="en-US" dirty="0" err="1" smtClean="0"/>
              <a:t>hại</a:t>
            </a:r>
            <a:r>
              <a:rPr lang="en-US" dirty="0" smtClean="0"/>
              <a:t> </a:t>
            </a:r>
            <a:r>
              <a:rPr lang="en-US" dirty="0" err="1" smtClean="0"/>
              <a:t>về</a:t>
            </a:r>
            <a:r>
              <a:rPr lang="en-US" dirty="0" smtClean="0"/>
              <a:t> </a:t>
            </a:r>
            <a:r>
              <a:rPr lang="en-US" dirty="0" err="1" smtClean="0"/>
              <a:t>người</a:t>
            </a:r>
            <a:r>
              <a:rPr lang="en-US" dirty="0" smtClean="0"/>
              <a:t> </a:t>
            </a:r>
            <a:r>
              <a:rPr lang="en-US" dirty="0" err="1" smtClean="0"/>
              <a:t>và</a:t>
            </a:r>
            <a:r>
              <a:rPr lang="en-US" dirty="0" smtClean="0"/>
              <a:t> </a:t>
            </a:r>
            <a:r>
              <a:rPr lang="en-US" dirty="0" err="1" smtClean="0"/>
              <a:t>của</a:t>
            </a:r>
            <a:endParaRPr lang="en-US" dirty="0" smtClean="0"/>
          </a:p>
          <a:p>
            <a:endParaRPr lang="en-US" dirty="0" smtClean="0"/>
          </a:p>
          <a:p>
            <a:endParaRPr lang="en-US" dirty="0" smtClean="0"/>
          </a:p>
          <a:p>
            <a:endParaRPr lang="en-US" dirty="0"/>
          </a:p>
        </p:txBody>
      </p:sp>
      <p:sp>
        <p:nvSpPr>
          <p:cNvPr id="4" name="Content Placeholder 3"/>
          <p:cNvSpPr>
            <a:spLocks noGrp="1"/>
          </p:cNvSpPr>
          <p:nvPr>
            <p:ph sz="half" idx="2"/>
          </p:nvPr>
        </p:nvSpPr>
        <p:spPr>
          <a:xfrm>
            <a:off x="6357730" y="4966252"/>
            <a:ext cx="4038600" cy="4525963"/>
          </a:xfrm>
        </p:spPr>
        <p:txBody>
          <a:bodyPr/>
          <a:lstStyle/>
          <a:p>
            <a:endParaRPr lang="en-US" dirty="0"/>
          </a:p>
        </p:txBody>
      </p:sp>
      <p:pic>
        <p:nvPicPr>
          <p:cNvPr id="53250" name="Picture 2" descr="https://encrypted-tbn3.gstatic.com/images?q=tbn:ANd9GcQ1HFzI2nRd2CdDxcnwwFcgM-O62z1GW-mYD-5JO-tgaX7KW7fR"/>
          <p:cNvPicPr>
            <a:picLocks noChangeAspect="1" noChangeArrowheads="1"/>
          </p:cNvPicPr>
          <p:nvPr/>
        </p:nvPicPr>
        <p:blipFill>
          <a:blip r:embed="rId2"/>
          <a:srcRect/>
          <a:stretch>
            <a:fillRect/>
          </a:stretch>
        </p:blipFill>
        <p:spPr bwMode="auto">
          <a:xfrm>
            <a:off x="5858405" y="4532242"/>
            <a:ext cx="3285595" cy="2325758"/>
          </a:xfrm>
          <a:prstGeom prst="rect">
            <a:avLst/>
          </a:prstGeom>
          <a:noFill/>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204" y="1617933"/>
            <a:ext cx="2629796" cy="25034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477" y="4558748"/>
            <a:ext cx="3400977" cy="22992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 y="528102"/>
            <a:ext cx="8488680" cy="5693866"/>
          </a:xfrm>
          <a:prstGeom prst="rect">
            <a:avLst/>
          </a:prstGeom>
        </p:spPr>
        <p:txBody>
          <a:bodyPr wrap="square">
            <a:spAutoFit/>
          </a:bodyPr>
          <a:lstStyle/>
          <a:p>
            <a:r>
              <a:rPr lang="vi-VN" sz="2800" b="1" dirty="0">
                <a:latin typeface="+mj-lt"/>
              </a:rPr>
              <a:t>I. PHÁT TRIỂN BỀN VỮNG </a:t>
            </a:r>
            <a:endParaRPr lang="en-US" sz="2800" dirty="0">
              <a:latin typeface="+mj-lt"/>
            </a:endParaRPr>
          </a:p>
          <a:p>
            <a:r>
              <a:rPr lang="vi-VN" sz="2800" b="1" dirty="0">
                <a:latin typeface="+mj-lt"/>
              </a:rPr>
              <a:t>1/ Khái niệm</a:t>
            </a:r>
            <a:endParaRPr lang="en-US" sz="2800" dirty="0">
              <a:latin typeface="+mj-lt"/>
            </a:endParaRPr>
          </a:p>
          <a:p>
            <a:r>
              <a:rPr lang="vi-VN" sz="2800" dirty="0">
                <a:latin typeface="+mj-lt"/>
              </a:rPr>
              <a:t>Phát triển bền vững là sự phát triển để thỏa mãn nhu cầu của thế hệ hiện tại mà không làm tổn hại đến khả năng thoả mãn nhu cầu của thế hệ mai sau.</a:t>
            </a:r>
            <a:endParaRPr lang="en-US" sz="2800" dirty="0">
              <a:latin typeface="+mj-lt"/>
            </a:endParaRPr>
          </a:p>
          <a:p>
            <a:r>
              <a:rPr lang="vi-VN" sz="2800" b="1" dirty="0">
                <a:latin typeface="+mj-lt"/>
              </a:rPr>
              <a:t>2/ Sự cần thiết của phát triển bền vững</a:t>
            </a:r>
            <a:endParaRPr lang="en-US" sz="2800" dirty="0">
              <a:latin typeface="+mj-lt"/>
            </a:endParaRPr>
          </a:p>
          <a:p>
            <a:pPr lvl="0"/>
            <a:r>
              <a:rPr lang="vi-VN" sz="2800" dirty="0">
                <a:latin typeface="+mj-lt"/>
              </a:rPr>
              <a:t>Về kinh tế: Nền kinh tế phát triển, quy mô GDP tăng nhanh đòi hỏi khai thác nhiều tài nguyên thiên nhiên, tạo ra nhiều chất thải &gt;&gt; môi trường suy thoái</a:t>
            </a:r>
            <a:endParaRPr lang="en-US" sz="2800" dirty="0">
              <a:latin typeface="+mj-lt"/>
            </a:endParaRPr>
          </a:p>
          <a:p>
            <a:pPr lvl="0"/>
            <a:r>
              <a:rPr lang="vi-VN" sz="2800" dirty="0">
                <a:latin typeface="+mj-lt"/>
              </a:rPr>
              <a:t>Về xã hội: Do dân số tăng quá nhanh &gt;&gt; người nghèo tăng &gt;&gt; bất bình đẳng</a:t>
            </a:r>
            <a:endParaRPr lang="en-US" sz="2800" dirty="0">
              <a:latin typeface="+mj-lt"/>
            </a:endParaRPr>
          </a:p>
          <a:p>
            <a:pPr lvl="0"/>
            <a:r>
              <a:rPr lang="vi-VN" sz="2800" dirty="0">
                <a:latin typeface="+mj-lt"/>
              </a:rPr>
              <a:t>Về môi trường: Tài nguyên suy giảm, môi trường ô nhiễm, nhiều loài tuyệt chủng</a:t>
            </a:r>
            <a:endParaRPr lang="en-US" sz="2800" dirty="0">
              <a:latin typeface="+mj-lt"/>
            </a:endParaRPr>
          </a:p>
        </p:txBody>
      </p:sp>
    </p:spTree>
    <p:extLst>
      <p:ext uri="{BB962C8B-B14F-4D97-AF65-F5344CB8AC3E}">
        <p14:creationId xmlns:p14="http://schemas.microsoft.com/office/powerpoint/2010/main" val="227809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0782"/>
            <a:ext cx="89916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vi-VN" sz="4400" b="1" dirty="0"/>
              <a:t>II. TĂNG TRƯỞNG XANH </a:t>
            </a:r>
            <a:endParaRPr lang="en-US" sz="4400" dirty="0"/>
          </a:p>
        </p:txBody>
      </p:sp>
      <p:sp>
        <p:nvSpPr>
          <p:cNvPr id="3" name="Round Diagonal Corner Rectangle 2"/>
          <p:cNvSpPr/>
          <p:nvPr/>
        </p:nvSpPr>
        <p:spPr>
          <a:xfrm>
            <a:off x="0" y="3622758"/>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smtClean="0">
                <a:latin typeface="Times New Roman" pitchFamily="18" charset="0"/>
                <a:cs typeface="Times New Roman" pitchFamily="18" charset="0"/>
              </a:rPr>
              <a:t>Suy giảm nguồn tài nguyên</a:t>
            </a:r>
            <a:endParaRPr lang="en-US" sz="3600">
              <a:latin typeface="Times New Roman" pitchFamily="18" charset="0"/>
              <a:cs typeface="Times New Roman" pitchFamily="18" charset="0"/>
            </a:endParaRPr>
          </a:p>
        </p:txBody>
      </p:sp>
      <p:sp>
        <p:nvSpPr>
          <p:cNvPr id="4" name="Round Diagonal Corner Rectangle 3"/>
          <p:cNvSpPr/>
          <p:nvPr/>
        </p:nvSpPr>
        <p:spPr>
          <a:xfrm>
            <a:off x="0" y="1773745"/>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smtClean="0">
                <a:latin typeface="Times New Roman" pitchFamily="18" charset="0"/>
                <a:cs typeface="Times New Roman" pitchFamily="18" charset="0"/>
              </a:rPr>
              <a:t>Rác  thải gia tăng</a:t>
            </a:r>
            <a:endParaRPr lang="en-US" sz="3600">
              <a:latin typeface="Times New Roman" pitchFamily="18" charset="0"/>
              <a:cs typeface="Times New Roman" pitchFamily="18" charset="0"/>
            </a:endParaRPr>
          </a:p>
        </p:txBody>
      </p:sp>
      <p:sp>
        <p:nvSpPr>
          <p:cNvPr id="5" name="Round Diagonal Corner Rectangle 4"/>
          <p:cNvSpPr/>
          <p:nvPr/>
        </p:nvSpPr>
        <p:spPr>
          <a:xfrm>
            <a:off x="0" y="5473148"/>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smtClean="0">
                <a:latin typeface="Times New Roman" pitchFamily="18" charset="0"/>
                <a:cs typeface="Times New Roman" pitchFamily="18" charset="0"/>
              </a:rPr>
              <a:t>Sự tuyệt chủng của nhiều loài sinh vật</a:t>
            </a:r>
            <a:endParaRPr lang="en-US" sz="3600">
              <a:latin typeface="Times New Roman" pitchFamily="18" charset="0"/>
              <a:cs typeface="Times New Roman" pitchFamily="18" charset="0"/>
            </a:endParaRPr>
          </a:p>
        </p:txBody>
      </p:sp>
      <p:pic>
        <p:nvPicPr>
          <p:cNvPr id="13314" name="Picture 2" descr="D:\Kinh Doanh Quoc Te\hình\vịnh manila Philip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383866"/>
            <a:ext cx="2400300" cy="177879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E:\Hình\cảnh chụp\gau-n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193505"/>
            <a:ext cx="2438400" cy="166449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7025" y="324217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390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anim calcmode="lin" valueType="num">
                                      <p:cBhvr>
                                        <p:cTn id="8" dur="1000" fill="hold"/>
                                        <p:tgtEl>
                                          <p:spTgt spid="13314"/>
                                        </p:tgtEl>
                                        <p:attrNameLst>
                                          <p:attrName>ppt_x</p:attrName>
                                        </p:attrNameLst>
                                      </p:cBhvr>
                                      <p:tavLst>
                                        <p:tav tm="0">
                                          <p:val>
                                            <p:strVal val="#ppt_x"/>
                                          </p:val>
                                        </p:tav>
                                        <p:tav tm="100000">
                                          <p:val>
                                            <p:strVal val="#ppt_x"/>
                                          </p:val>
                                        </p:tav>
                                      </p:tavLst>
                                    </p:anim>
                                    <p:anim calcmode="lin" valueType="num">
                                      <p:cBhvr>
                                        <p:cTn id="9" dur="1000" fill="hold"/>
                                        <p:tgtEl>
                                          <p:spTgt spid="133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fade">
                                      <p:cBhvr>
                                        <p:cTn id="19" dur="1000"/>
                                        <p:tgtEl>
                                          <p:spTgt spid="13316"/>
                                        </p:tgtEl>
                                      </p:cBhvr>
                                    </p:animEffect>
                                    <p:anim calcmode="lin" valueType="num">
                                      <p:cBhvr>
                                        <p:cTn id="20" dur="1000" fill="hold"/>
                                        <p:tgtEl>
                                          <p:spTgt spid="13316"/>
                                        </p:tgtEl>
                                        <p:attrNameLst>
                                          <p:attrName>ppt_x</p:attrName>
                                        </p:attrNameLst>
                                      </p:cBhvr>
                                      <p:tavLst>
                                        <p:tav tm="0">
                                          <p:val>
                                            <p:strVal val="#ppt_x"/>
                                          </p:val>
                                        </p:tav>
                                        <p:tav tm="100000">
                                          <p:val>
                                            <p:strVal val="#ppt_x"/>
                                          </p:val>
                                        </p:tav>
                                      </p:tavLst>
                                    </p:anim>
                                    <p:anim calcmode="lin" valueType="num">
                                      <p:cBhvr>
                                        <p:cTn id="21" dur="1000" fill="hold"/>
                                        <p:tgtEl>
                                          <p:spTgt spid="133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315"/>
                                        </p:tgtEl>
                                        <p:attrNameLst>
                                          <p:attrName>style.visibility</p:attrName>
                                        </p:attrNameLst>
                                      </p:cBhvr>
                                      <p:to>
                                        <p:strVal val="visible"/>
                                      </p:to>
                                    </p:set>
                                    <p:animEffect transition="in" filter="fade">
                                      <p:cBhvr>
                                        <p:cTn id="31" dur="1000"/>
                                        <p:tgtEl>
                                          <p:spTgt spid="13315"/>
                                        </p:tgtEl>
                                      </p:cBhvr>
                                    </p:animEffect>
                                    <p:anim calcmode="lin" valueType="num">
                                      <p:cBhvr>
                                        <p:cTn id="32" dur="1000" fill="hold"/>
                                        <p:tgtEl>
                                          <p:spTgt spid="13315"/>
                                        </p:tgtEl>
                                        <p:attrNameLst>
                                          <p:attrName>ppt_x</p:attrName>
                                        </p:attrNameLst>
                                      </p:cBhvr>
                                      <p:tavLst>
                                        <p:tav tm="0">
                                          <p:val>
                                            <p:strVal val="#ppt_x"/>
                                          </p:val>
                                        </p:tav>
                                        <p:tav tm="100000">
                                          <p:val>
                                            <p:strVal val="#ppt_x"/>
                                          </p:val>
                                        </p:tav>
                                      </p:tavLst>
                                    </p:anim>
                                    <p:anim calcmode="lin" valueType="num">
                                      <p:cBhvr>
                                        <p:cTn id="33" dur="1000" fill="hold"/>
                                        <p:tgtEl>
                                          <p:spTgt spid="133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66556"/>
            <a:ext cx="8991600" cy="1143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Các</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vấn</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đề</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môi</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trường</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nóng</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bỏng</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4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hiện</a:t>
            </a: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nay</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Round Diagonal Corner Rectangle 2"/>
          <p:cNvSpPr/>
          <p:nvPr/>
        </p:nvSpPr>
        <p:spPr>
          <a:xfrm>
            <a:off x="0" y="1818861"/>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Lỗ</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thủng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tầng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Ôzon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càng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endParaRPr lang="en-US"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00" y="1654658"/>
            <a:ext cx="2247900" cy="1362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513" y="3082994"/>
            <a:ext cx="1981200" cy="190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 Diagonal Corner Rectangle 6"/>
          <p:cNvSpPr/>
          <p:nvPr/>
        </p:nvSpPr>
        <p:spPr>
          <a:xfrm>
            <a:off x="0" y="3640308"/>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Biến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đổi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hậu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cầu,gia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tăng</a:t>
            </a:r>
            <a:r>
              <a:rPr lang="en-US" sz="3600" dirty="0" smtClean="0">
                <a:latin typeface="Times New Roman" pitchFamily="18" charset="0"/>
                <a:cs typeface="Times New Roman" pitchFamily="18" charset="0"/>
              </a:rPr>
              <a:t> CO</a:t>
            </a:r>
            <a:r>
              <a:rPr lang="en-US" sz="3200" baseline="-25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kính</a:t>
            </a:r>
            <a:endParaRPr lang="en-US" sz="3600" dirty="0">
              <a:latin typeface="Times New Roman" pitchFamily="18" charset="0"/>
              <a:cs typeface="Times New Roman" pitchFamily="18" charset="0"/>
            </a:endParaRPr>
          </a:p>
        </p:txBody>
      </p:sp>
      <p:sp>
        <p:nvSpPr>
          <p:cNvPr id="9" name="Round Diagonal Corner Rectangle 8"/>
          <p:cNvSpPr/>
          <p:nvPr/>
        </p:nvSpPr>
        <p:spPr>
          <a:xfrm>
            <a:off x="0" y="5280991"/>
            <a:ext cx="6705600" cy="12192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Bùng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nổ</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sym typeface="Wingdings 3"/>
              </a:rPr>
              <a:t> </a:t>
            </a:r>
            <a:r>
              <a:rPr lang="en-US" sz="3600" dirty="0" smtClean="0">
                <a:latin typeface="Times New Roman" pitchFamily="18" charset="0"/>
                <a:cs typeface="Times New Roman" pitchFamily="18" charset="0"/>
              </a:rPr>
              <a:t>Ô </a:t>
            </a:r>
            <a:r>
              <a:rPr lang="en-US" sz="3600" dirty="0" err="1" smtClean="0">
                <a:latin typeface="Times New Roman" pitchFamily="18" charset="0"/>
                <a:cs typeface="Times New Roman" pitchFamily="18" charset="0"/>
              </a:rPr>
              <a:t>nhiễm</a:t>
            </a:r>
            <a:endParaRPr lang="en-US" sz="3600" dirty="0">
              <a:latin typeface="Times New Roman" pitchFamily="18" charset="0"/>
              <a:cs typeface="Times New Roman" pitchFamily="18"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155" y="5172075"/>
            <a:ext cx="215784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6051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1000"/>
                                        <p:tgtEl>
                                          <p:spTgt spid="5124"/>
                                        </p:tgtEl>
                                      </p:cBhvr>
                                    </p:animEffect>
                                    <p:anim calcmode="lin" valueType="num">
                                      <p:cBhvr>
                                        <p:cTn id="25" dur="1000" fill="hold"/>
                                        <p:tgtEl>
                                          <p:spTgt spid="5124"/>
                                        </p:tgtEl>
                                        <p:attrNameLst>
                                          <p:attrName>ppt_x</p:attrName>
                                        </p:attrNameLst>
                                      </p:cBhvr>
                                      <p:tavLst>
                                        <p:tav tm="0">
                                          <p:val>
                                            <p:strVal val="#ppt_x"/>
                                          </p:val>
                                        </p:tav>
                                        <p:tav tm="100000">
                                          <p:val>
                                            <p:strVal val="#ppt_x"/>
                                          </p:val>
                                        </p:tav>
                                      </p:tavLst>
                                    </p:anim>
                                    <p:anim calcmode="lin" valueType="num">
                                      <p:cBhvr>
                                        <p:cTn id="26" dur="1000" fill="hold"/>
                                        <p:tgtEl>
                                          <p:spTgt spid="51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25"/>
                                        </p:tgtEl>
                                        <p:attrNameLst>
                                          <p:attrName>style.visibility</p:attrName>
                                        </p:attrNameLst>
                                      </p:cBhvr>
                                      <p:to>
                                        <p:strVal val="visible"/>
                                      </p:to>
                                    </p:set>
                                    <p:animEffect transition="in" filter="fade">
                                      <p:cBhvr>
                                        <p:cTn id="36" dur="1000"/>
                                        <p:tgtEl>
                                          <p:spTgt spid="5125"/>
                                        </p:tgtEl>
                                      </p:cBhvr>
                                    </p:animEffect>
                                    <p:anim calcmode="lin" valueType="num">
                                      <p:cBhvr>
                                        <p:cTn id="37" dur="1000" fill="hold"/>
                                        <p:tgtEl>
                                          <p:spTgt spid="5125"/>
                                        </p:tgtEl>
                                        <p:attrNameLst>
                                          <p:attrName>ppt_x</p:attrName>
                                        </p:attrNameLst>
                                      </p:cBhvr>
                                      <p:tavLst>
                                        <p:tav tm="0">
                                          <p:val>
                                            <p:strVal val="#ppt_x"/>
                                          </p:val>
                                        </p:tav>
                                        <p:tav tm="100000">
                                          <p:val>
                                            <p:strVal val="#ppt_x"/>
                                          </p:val>
                                        </p:tav>
                                      </p:tavLst>
                                    </p:anim>
                                    <p:anim calcmode="lin" valueType="num">
                                      <p:cBhvr>
                                        <p:cTn id="38" dur="1000" fill="hold"/>
                                        <p:tgtEl>
                                          <p:spTgt spid="51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78" y="2120347"/>
            <a:ext cx="5334000" cy="20573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6" y="4287077"/>
            <a:ext cx="4816614" cy="2769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t3.gstatic.com/images?q=tbn:ANd9GcTfhTOwUShEhiI-5byDG5ZNbsZ3O-3KIk50ulY9_D_nzOQiPuY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2278"/>
            <a:ext cx="2999185" cy="1781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4" descr="D:\Kinh Doanh Quoc Te\hình\usm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105" y="0"/>
            <a:ext cx="3219451" cy="2255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526" y="4253948"/>
            <a:ext cx="4428473" cy="260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2876" y="1842052"/>
            <a:ext cx="2611124" cy="239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The Missing Piece">
      <a:dk1>
        <a:srgbClr val="000000"/>
      </a:dk1>
      <a:lt1>
        <a:srgbClr val="1E2128"/>
      </a:lt1>
      <a:dk2>
        <a:srgbClr val="1E2128"/>
      </a:dk2>
      <a:lt2>
        <a:srgbClr val="000000"/>
      </a:lt2>
      <a:accent1>
        <a:srgbClr val="618BB8"/>
      </a:accent1>
      <a:accent2>
        <a:srgbClr val="1F3145"/>
      </a:accent2>
      <a:accent3>
        <a:srgbClr val="FFFFFF"/>
      </a:accent3>
      <a:accent4>
        <a:srgbClr val="79B2D0"/>
      </a:accent4>
      <a:accent5>
        <a:srgbClr val="2B3036"/>
      </a:accent5>
      <a:accent6>
        <a:srgbClr val="325E89"/>
      </a:accent6>
      <a:hlink>
        <a:srgbClr val="79B2D0"/>
      </a:hlink>
      <a:folHlink>
        <a:srgbClr val="193048"/>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828</TotalTime>
  <Words>629</Words>
  <Application>Microsoft Office PowerPoint</Application>
  <PresentationFormat>On-screen Show (4:3)</PresentationFormat>
  <Paragraphs>93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BÀI 30: PHÁT TRIỂN BỀN VỮNG VÀ TĂNG TRƯỞNG XANH</vt:lpstr>
      <vt:lpstr>I. PHÁT TRIỂN BỀN VỮNG </vt:lpstr>
      <vt:lpstr>I. PHÁT TRIỂN BỀN VỮNG </vt:lpstr>
      <vt:lpstr>PowerPoint Presentation</vt:lpstr>
      <vt:lpstr> Tại sao phải sử dụng hợp lí tài nguyên?</vt:lpstr>
      <vt:lpstr>PowerPoint Presentation</vt:lpstr>
      <vt:lpstr>PowerPoint Presentation</vt:lpstr>
      <vt:lpstr>PowerPoint Presentation</vt:lpstr>
      <vt:lpstr>PowerPoint Presentation</vt:lpstr>
      <vt:lpstr>3. Cách sử dụng tài nguyên hợp lý, bảo vệ môi trường </vt:lpstr>
      <vt:lpstr>PowerPoint Presentation</vt:lpstr>
      <vt:lpstr>PowerPoint Presentation</vt:lpstr>
      <vt:lpstr>PowerPoint Presentation</vt:lpstr>
      <vt:lpstr>PowerPoint Presentation</vt:lpstr>
      <vt:lpstr>PowerPoint Presentation</vt:lpstr>
      <vt:lpstr>PowerPoint Presentation</vt:lpstr>
    </vt:vector>
  </TitlesOfParts>
  <Company>Clearly Presented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Windows User</cp:lastModifiedBy>
  <cp:revision>79</cp:revision>
  <dcterms:created xsi:type="dcterms:W3CDTF">2009-11-03T13:35:13Z</dcterms:created>
  <dcterms:modified xsi:type="dcterms:W3CDTF">2022-08-20T14:52:41Z</dcterms:modified>
</cp:coreProperties>
</file>