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317" r:id="rId1"/>
    <p:sldMasterId id="2147484434" r:id="rId2"/>
    <p:sldMasterId id="2147484622" r:id="rId3"/>
  </p:sldMasterIdLst>
  <p:notesMasterIdLst>
    <p:notesMasterId r:id="rId9"/>
  </p:notesMasterIdLst>
  <p:sldIdLst>
    <p:sldId id="6278" r:id="rId4"/>
    <p:sldId id="292" r:id="rId5"/>
    <p:sldId id="6180" r:id="rId6"/>
    <p:sldId id="295" r:id="rId7"/>
    <p:sldId id="296" r:id="rId8"/>
  </p:sldIdLst>
  <p:sldSz cx="12192000" cy="6858000"/>
  <p:notesSz cx="6858000" cy="9144000"/>
  <p:embeddedFontLst>
    <p:embeddedFont>
      <p:font typeface="Helvetica" panose="020B0604020202020204" pitchFamily="34" charset="0"/>
      <p:regular r:id="rId10"/>
      <p:bold r:id="rId11"/>
      <p:italic r:id="rId12"/>
      <p:boldItalic r:id="rId13"/>
    </p:embeddedFont>
    <p:embeddedFont>
      <p:font typeface="#9Slide05 Brannboll Ny" panose="02000000000000000000" pitchFamily="2" charset="0"/>
      <p:regular r:id="rId14"/>
    </p:embeddedFont>
    <p:embeddedFont>
      <p:font typeface="SimSun" panose="02010600030101010101" pitchFamily="2" charset="-122"/>
      <p:regular r:id="rId15"/>
    </p:embeddedFont>
    <p:embeddedFont>
      <p:font typeface="Lato Light" panose="020F0302020204030203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15"/>
    </p:embeddedFont>
    <p:embeddedFont>
      <p:font typeface="等线" panose="020B0604020202020204" charset="0"/>
      <p:regular r:id="rId24"/>
      <p:bold r:id="rId25"/>
    </p:embeddedFont>
    <p:embeddedFont>
      <p:font typeface="#9Slide03 Roboto Medium" panose="02000000000000000000" pitchFamily="2" charset="0"/>
      <p:regular r:id="rId26"/>
    </p:embeddedFont>
    <p:embeddedFont>
      <p:font typeface="#9Slide03 Roboto Condensed" panose="02000000000000000000" pitchFamily="2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#9Slide03 IcielUni Sans Heavy" panose="00000500000000000000" pitchFamily="2" charset="0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#9Slide04 Abraham Lincoln" pitchFamily="2" charset="0"/>
      <p:regular r:id="rId38"/>
    </p:embeddedFont>
  </p:embeddedFontLst>
  <p:custDataLst>
    <p:tags r:id="rId39"/>
  </p:custDataLst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23D"/>
    <a:srgbClr val="401126"/>
    <a:srgbClr val="370B14"/>
    <a:srgbClr val="5A8408"/>
    <a:srgbClr val="20B4B1"/>
    <a:srgbClr val="30CFCD"/>
    <a:srgbClr val="30BC6C"/>
    <a:srgbClr val="F92F01"/>
    <a:srgbClr val="26AECD"/>
    <a:srgbClr val="BE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048A9-D8A9-4F1B-8FF2-F9264B82358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028-1EA8-4C3E-9FD1-57B930A42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8D05C-D3B8-4773-B953-3EA10D807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028-1EA8-4C3E-9FD1-57B930A428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2229"/>
      </p:ext>
    </p:extLst>
  </p:cSld>
  <p:clrMapOvr>
    <a:masterClrMapping/>
  </p:clrMapOvr>
  <p:transition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7408"/>
      </p:ext>
    </p:extLst>
  </p:cSld>
  <p:clrMapOvr>
    <a:masterClrMapping/>
  </p:clrMapOvr>
  <p:transition advClick="0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840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462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230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321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389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5414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000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699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4792133" y="1852308"/>
            <a:ext cx="6129867" cy="4573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920240" bIns="2834640" anchor="ctr" anchorCtr="0"/>
          <a:lstStyle>
            <a:lvl1pPr algn="ctr" rtl="0">
              <a:buNone/>
              <a:defRPr sz="1599" b="0" i="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8401035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004000" y="5565965"/>
            <a:ext cx="10184000" cy="5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004000" y="4525500"/>
            <a:ext cx="101840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9640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73602"/>
      </p:ext>
    </p:extLst>
  </p:cSld>
  <p:clrMapOvr>
    <a:masterClrMapping/>
  </p:clrMapOvr>
  <p:transition advClick="0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004000" y="5565965"/>
            <a:ext cx="10184000" cy="5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004000" y="4525500"/>
            <a:ext cx="101840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23363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004000" y="5565965"/>
            <a:ext cx="10184000" cy="5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1004000" y="4525500"/>
            <a:ext cx="101840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81784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43177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54" lvl="1" indent="-40638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32" lvl="2" indent="-38098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09" lvl="3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886" lvl="4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062" lvl="5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240" lvl="6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418" lvl="7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594" lvl="8" indent="-3555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32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9391"/>
      </p:ext>
    </p:extLst>
  </p:cSld>
  <p:clrMapOvr>
    <a:masterClrMapping/>
  </p:clrMapOvr>
  <p:transition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32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985"/>
      </p:ext>
    </p:extLst>
  </p:cSld>
  <p:clrMapOvr>
    <a:masterClrMapping/>
  </p:clrMapOvr>
  <p:transition advClick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7590"/>
      </p:ext>
    </p:extLst>
  </p:cSld>
  <p:clrMapOvr>
    <a:masterClrMapping/>
  </p:clrMapOvr>
  <p:transition advClick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3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3785"/>
      </p:ext>
    </p:extLst>
  </p:cSld>
  <p:clrMapOvr>
    <a:masterClrMapping/>
  </p:clrMapOvr>
  <p:transition advClick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06245"/>
      </p:ext>
    </p:extLst>
  </p:cSld>
  <p:clrMapOvr>
    <a:masterClrMapping/>
  </p:clrMapOvr>
  <p:transition advClick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3820"/>
      </p:ext>
    </p:extLst>
  </p:cSld>
  <p:clrMapOvr>
    <a:masterClrMapping/>
  </p:clrMapOvr>
  <p:transition advClick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371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74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11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48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8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2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83804"/>
      </p:ext>
    </p:extLst>
  </p:cSld>
  <p:clrMapOvr>
    <a:masterClrMapping/>
  </p:clrMapOvr>
  <p:transition advClick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7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5664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7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110254"/>
      </p:ext>
    </p:extLst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937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71" indent="0">
              <a:buNone/>
              <a:defRPr sz="2667" b="1"/>
            </a:lvl2pPr>
            <a:lvl3pPr marL="1218744" indent="0">
              <a:buNone/>
              <a:defRPr sz="2399" b="1"/>
            </a:lvl3pPr>
            <a:lvl4pPr marL="1828116" indent="0">
              <a:buNone/>
              <a:defRPr sz="2133" b="1"/>
            </a:lvl4pPr>
            <a:lvl5pPr marL="2437486" indent="0">
              <a:buNone/>
              <a:defRPr sz="2133" b="1"/>
            </a:lvl5pPr>
            <a:lvl6pPr marL="3046857" indent="0">
              <a:buNone/>
              <a:defRPr sz="2133" b="1"/>
            </a:lvl6pPr>
            <a:lvl7pPr marL="3656227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7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371" indent="0">
              <a:buNone/>
              <a:defRPr sz="2667" b="1"/>
            </a:lvl2pPr>
            <a:lvl3pPr marL="1218744" indent="0">
              <a:buNone/>
              <a:defRPr sz="2399" b="1"/>
            </a:lvl3pPr>
            <a:lvl4pPr marL="1828116" indent="0">
              <a:buNone/>
              <a:defRPr sz="2133" b="1"/>
            </a:lvl4pPr>
            <a:lvl5pPr marL="2437486" indent="0">
              <a:buNone/>
              <a:defRPr sz="2133" b="1"/>
            </a:lvl5pPr>
            <a:lvl6pPr marL="3046857" indent="0">
              <a:buNone/>
              <a:defRPr sz="2133" b="1"/>
            </a:lvl6pPr>
            <a:lvl7pPr marL="3656227" indent="0">
              <a:buNone/>
              <a:defRPr sz="2133" b="1"/>
            </a:lvl7pPr>
            <a:lvl8pPr marL="4265600" indent="0">
              <a:buNone/>
              <a:defRPr sz="2133" b="1"/>
            </a:lvl8pPr>
            <a:lvl9pPr marL="4874971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7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619038"/>
      </p:ext>
    </p:extLst>
  </p:cSld>
  <p:clrMapOvr>
    <a:masterClrMapping/>
  </p:clrMapOvr>
  <p:transition advClick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036484"/>
      </p:ext>
    </p:extLst>
  </p:cSld>
  <p:clrMapOvr>
    <a:masterClrMapping/>
  </p:clrMapOvr>
  <p:transition advClick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83365" y="357607"/>
            <a:ext cx="2646878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399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424300816"/>
      </p:ext>
    </p:extLst>
  </p:cSld>
  <p:clrMapOvr>
    <a:masterClrMapping/>
  </p:clrMapOvr>
  <p:transition advClick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697491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7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  <a:lvl2pPr marL="457027" indent="0" algn="ctr">
              <a:buNone/>
              <a:defRPr sz="1999"/>
            </a:lvl2pPr>
            <a:lvl3pPr marL="914057" indent="0" algn="ctr">
              <a:buNone/>
              <a:defRPr sz="1867"/>
            </a:lvl3pPr>
            <a:lvl4pPr marL="1371086" indent="0" algn="ctr">
              <a:buNone/>
              <a:defRPr sz="1599"/>
            </a:lvl4pPr>
            <a:lvl5pPr marL="1828116" indent="0" algn="ctr">
              <a:buNone/>
              <a:defRPr sz="1599"/>
            </a:lvl5pPr>
            <a:lvl6pPr marL="2285143" indent="0" algn="ctr">
              <a:buNone/>
              <a:defRPr sz="1599"/>
            </a:lvl6pPr>
            <a:lvl7pPr marL="2742170" indent="0" algn="ctr">
              <a:buNone/>
              <a:defRPr sz="1599"/>
            </a:lvl7pPr>
            <a:lvl8pPr marL="3199200" indent="0" algn="ctr">
              <a:buNone/>
              <a:defRPr sz="1599"/>
            </a:lvl8pPr>
            <a:lvl9pPr marL="3656227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3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3" y="2491526"/>
            <a:ext cx="5256212" cy="1759527"/>
          </a:xfrm>
        </p:spPr>
        <p:txBody>
          <a:bodyPr>
            <a:normAutofit/>
          </a:bodyPr>
          <a:lstStyle>
            <a:lvl1pPr marL="0" indent="0">
              <a:buNone/>
              <a:defRPr sz="1467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9792" y="4383089"/>
            <a:ext cx="5254625" cy="493712"/>
          </a:xfrm>
        </p:spPr>
        <p:txBody>
          <a:bodyPr>
            <a:normAutofit/>
          </a:bodyPr>
          <a:lstStyle>
            <a:lvl1pPr marL="0" indent="0">
              <a:buNone/>
              <a:defRPr sz="1599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839792" y="4876805"/>
            <a:ext cx="5254625" cy="493713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839791" y="5370513"/>
            <a:ext cx="5256212" cy="3603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9/10/2021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816729" y="2005017"/>
            <a:ext cx="4335463" cy="471487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6816729" y="2490790"/>
            <a:ext cx="4335463" cy="9382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010923"/>
      </p:ext>
    </p:extLst>
  </p:cSld>
  <p:clrMapOvr>
    <a:masterClrMapping/>
  </p:clrMapOvr>
  <p:transition advClick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48159" y="6382171"/>
            <a:ext cx="547804" cy="365127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933407"/>
      </p:ext>
    </p:extLst>
  </p:cSld>
  <p:clrMapOvr>
    <a:masterClrMapping/>
  </p:clrMapOvr>
  <p:transition advClick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79441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2948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9346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68192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2795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781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0717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61854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57283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839792" y="1943100"/>
            <a:ext cx="10512425" cy="407828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697491"/>
          </a:xfrm>
        </p:spPr>
        <p:txBody>
          <a:bodyPr anchor="b">
            <a:normAutofit/>
          </a:bodyPr>
          <a:lstStyle>
            <a:lvl1pPr algn="ctr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1223967"/>
            <a:ext cx="9144000" cy="374216"/>
          </a:xfrm>
        </p:spPr>
        <p:txBody>
          <a:bodyPr>
            <a:normAutofit/>
          </a:bodyPr>
          <a:lstStyle>
            <a:lvl1pPr marL="0" indent="0" algn="ctr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  <a:lvl2pPr marL="457027" indent="0" algn="ctr">
              <a:buNone/>
              <a:defRPr sz="1999"/>
            </a:lvl2pPr>
            <a:lvl3pPr marL="914057" indent="0" algn="ctr">
              <a:buNone/>
              <a:defRPr sz="1867"/>
            </a:lvl3pPr>
            <a:lvl4pPr marL="1371086" indent="0" algn="ctr">
              <a:buNone/>
              <a:defRPr sz="1599"/>
            </a:lvl4pPr>
            <a:lvl5pPr marL="1828116" indent="0" algn="ctr">
              <a:buNone/>
              <a:defRPr sz="1599"/>
            </a:lvl5pPr>
            <a:lvl6pPr marL="2285143" indent="0" algn="ctr">
              <a:buNone/>
              <a:defRPr sz="1599"/>
            </a:lvl6pPr>
            <a:lvl7pPr marL="2742170" indent="0" algn="ctr">
              <a:buNone/>
              <a:defRPr sz="1599"/>
            </a:lvl7pPr>
            <a:lvl8pPr marL="3199200" indent="0" algn="ctr">
              <a:buNone/>
              <a:defRPr sz="1599"/>
            </a:lvl8pPr>
            <a:lvl9pPr marL="3656227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31477" y="2062397"/>
            <a:ext cx="4335463" cy="471600"/>
          </a:xfrm>
        </p:spPr>
        <p:txBody>
          <a:bodyPr>
            <a:noAutofit/>
          </a:bodyPr>
          <a:lstStyle>
            <a:lvl1pPr marL="0" indent="0">
              <a:buNone/>
              <a:defRPr sz="2399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1477" y="2549239"/>
            <a:ext cx="4335463" cy="1759527"/>
          </a:xfrm>
        </p:spPr>
        <p:txBody>
          <a:bodyPr>
            <a:normAutofit/>
          </a:bodyPr>
          <a:lstStyle>
            <a:lvl1pPr marL="0" indent="0">
              <a:buNone/>
              <a:defRPr sz="1467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9/10/2021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163533"/>
      </p:ext>
    </p:extLst>
  </p:cSld>
  <p:clrMapOvr>
    <a:masterClrMapping/>
  </p:clrMapOvr>
  <p:transition advClick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7518400" y="1411073"/>
            <a:ext cx="3833813" cy="4000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rtlCol="0" anchor="ctr"/>
          <a:lstStyle/>
          <a:p>
            <a:pPr algn="ctr"/>
            <a:endParaRPr lang="en-AU" sz="2399" dirty="0">
              <a:latin typeface="印品黑体" panose="00000500000000000000" pitchFamily="2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D6F-DD99-46DF-A9EA-728D63EA6A31}" type="datetimeFigureOut">
              <a:rPr lang="en-AU" smtClean="0"/>
              <a:pPr/>
              <a:t>9/10/2021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9791" y="498765"/>
            <a:ext cx="5256212" cy="697491"/>
          </a:xfrm>
        </p:spPr>
        <p:txBody>
          <a:bodyPr anchor="b">
            <a:normAutofit/>
          </a:bodyPr>
          <a:lstStyle>
            <a:lvl1pPr algn="l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9791" y="1223967"/>
            <a:ext cx="5256212" cy="374216"/>
          </a:xfrm>
        </p:spPr>
        <p:txBody>
          <a:bodyPr>
            <a:normAutofit/>
          </a:bodyPr>
          <a:lstStyle>
            <a:lvl1pPr marL="0" indent="0" algn="l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  <a:lvl2pPr marL="457027" indent="0" algn="ctr">
              <a:buNone/>
              <a:defRPr sz="1999"/>
            </a:lvl2pPr>
            <a:lvl3pPr marL="914057" indent="0" algn="ctr">
              <a:buNone/>
              <a:defRPr sz="1867"/>
            </a:lvl3pPr>
            <a:lvl4pPr marL="1371086" indent="0" algn="ctr">
              <a:buNone/>
              <a:defRPr sz="1599"/>
            </a:lvl4pPr>
            <a:lvl5pPr marL="1828116" indent="0" algn="ctr">
              <a:buNone/>
              <a:defRPr sz="1599"/>
            </a:lvl5pPr>
            <a:lvl6pPr marL="2285143" indent="0" algn="ctr">
              <a:buNone/>
              <a:defRPr sz="1599"/>
            </a:lvl6pPr>
            <a:lvl7pPr marL="2742170" indent="0" algn="ctr">
              <a:buNone/>
              <a:defRPr sz="1599"/>
            </a:lvl7pPr>
            <a:lvl8pPr marL="3199200" indent="0" algn="ctr">
              <a:buNone/>
              <a:defRPr sz="1599"/>
            </a:lvl8pPr>
            <a:lvl9pPr marL="3656227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3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3" y="2491525"/>
            <a:ext cx="5256212" cy="87800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531429" y="1411073"/>
            <a:ext cx="2079171" cy="4000243"/>
          </a:xfrm>
          <a:custGeom>
            <a:avLst/>
            <a:gdLst>
              <a:gd name="connsiteX0" fmla="*/ 631977 w 1875971"/>
              <a:gd name="connsiteY0" fmla="*/ 0 h 3609293"/>
              <a:gd name="connsiteX1" fmla="*/ 1243994 w 1875971"/>
              <a:gd name="connsiteY1" fmla="*/ 0 h 3609293"/>
              <a:gd name="connsiteX2" fmla="*/ 1875971 w 1875971"/>
              <a:gd name="connsiteY2" fmla="*/ 631977 h 3609293"/>
              <a:gd name="connsiteX3" fmla="*/ 1875971 w 1875971"/>
              <a:gd name="connsiteY3" fmla="*/ 2977316 h 3609293"/>
              <a:gd name="connsiteX4" fmla="*/ 1243994 w 1875971"/>
              <a:gd name="connsiteY4" fmla="*/ 3609293 h 3609293"/>
              <a:gd name="connsiteX5" fmla="*/ 631977 w 1875971"/>
              <a:gd name="connsiteY5" fmla="*/ 3609293 h 3609293"/>
              <a:gd name="connsiteX6" fmla="*/ 0 w 1875971"/>
              <a:gd name="connsiteY6" fmla="*/ 2977316 h 3609293"/>
              <a:gd name="connsiteX7" fmla="*/ 0 w 1875971"/>
              <a:gd name="connsiteY7" fmla="*/ 631977 h 3609293"/>
              <a:gd name="connsiteX8" fmla="*/ 631977 w 1875971"/>
              <a:gd name="connsiteY8" fmla="*/ 0 h 36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971" h="3609293">
                <a:moveTo>
                  <a:pt x="631977" y="0"/>
                </a:moveTo>
                <a:lnTo>
                  <a:pt x="1243994" y="0"/>
                </a:lnTo>
                <a:cubicBezTo>
                  <a:pt x="1593025" y="0"/>
                  <a:pt x="1875971" y="282946"/>
                  <a:pt x="1875971" y="631977"/>
                </a:cubicBezTo>
                <a:lnTo>
                  <a:pt x="1875971" y="2977316"/>
                </a:lnTo>
                <a:cubicBezTo>
                  <a:pt x="1875971" y="3326347"/>
                  <a:pt x="1593025" y="3609293"/>
                  <a:pt x="1243994" y="3609293"/>
                </a:cubicBezTo>
                <a:lnTo>
                  <a:pt x="631977" y="3609293"/>
                </a:lnTo>
                <a:cubicBezTo>
                  <a:pt x="282946" y="3609293"/>
                  <a:pt x="0" y="3326347"/>
                  <a:pt x="0" y="2977316"/>
                </a:cubicBezTo>
                <a:lnTo>
                  <a:pt x="0" y="631977"/>
                </a:lnTo>
                <a:cubicBezTo>
                  <a:pt x="0" y="282946"/>
                  <a:pt x="282946" y="0"/>
                  <a:pt x="6319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AU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926289" y="1768943"/>
            <a:ext cx="2225903" cy="47148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8926289" y="2254718"/>
            <a:ext cx="2225903" cy="288878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1"/>
          <p:cNvGrpSpPr/>
          <p:nvPr userDrawn="1"/>
        </p:nvGrpSpPr>
        <p:grpSpPr>
          <a:xfrm>
            <a:off x="839789" y="3636425"/>
            <a:ext cx="462883" cy="462883"/>
            <a:chOff x="2018242" y="3429000"/>
            <a:chExt cx="462882" cy="462882"/>
          </a:xfrm>
        </p:grpSpPr>
        <p:sp>
          <p:nvSpPr>
            <p:cNvPr id="13" name="Rounded Rectangle 12"/>
            <p:cNvSpPr/>
            <p:nvPr/>
          </p:nvSpPr>
          <p:spPr>
            <a:xfrm>
              <a:off x="2018242" y="34290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Shape 546"/>
            <p:cNvSpPr/>
            <p:nvPr/>
          </p:nvSpPr>
          <p:spPr>
            <a:xfrm>
              <a:off x="2102354" y="3560952"/>
              <a:ext cx="299452" cy="19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132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Group 23"/>
          <p:cNvGrpSpPr/>
          <p:nvPr userDrawn="1"/>
        </p:nvGrpSpPr>
        <p:grpSpPr>
          <a:xfrm>
            <a:off x="839789" y="4483101"/>
            <a:ext cx="462883" cy="462883"/>
            <a:chOff x="839788" y="4483100"/>
            <a:chExt cx="462882" cy="462882"/>
          </a:xfrm>
        </p:grpSpPr>
        <p:sp>
          <p:nvSpPr>
            <p:cNvPr id="25" name="Rounded Rectangle 24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265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1" name="Group 26"/>
          <p:cNvGrpSpPr/>
          <p:nvPr userDrawn="1"/>
        </p:nvGrpSpPr>
        <p:grpSpPr>
          <a:xfrm>
            <a:off x="838201" y="5357021"/>
            <a:ext cx="462883" cy="462883"/>
            <a:chOff x="838200" y="5357020"/>
            <a:chExt cx="462882" cy="462882"/>
          </a:xfrm>
        </p:grpSpPr>
        <p:sp>
          <p:nvSpPr>
            <p:cNvPr id="28" name="Rounded Rectangle 27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399" dirty="0">
                <a:latin typeface="印品黑体" panose="00000500000000000000" pitchFamily="2" charset="-122"/>
                <a:ea typeface="SimSun" charset="0"/>
              </a:endParaRPr>
            </a:p>
          </p:txBody>
        </p:sp>
      </p:grp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616771" y="3636427"/>
            <a:ext cx="2225903" cy="330928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616771" y="3939220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616771" y="4481840"/>
            <a:ext cx="2225903" cy="330928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en-AU" dirty="0"/>
          </a:p>
        </p:txBody>
      </p:sp>
      <p:sp>
        <p:nvSpPr>
          <p:cNvPr id="42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1622451" y="5347059"/>
            <a:ext cx="2220220" cy="330928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endParaRPr lang="en-AU" dirty="0"/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27"/>
          </p:nvPr>
        </p:nvSpPr>
        <p:spPr>
          <a:xfrm>
            <a:off x="1616771" y="4779893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1616771" y="5642073"/>
            <a:ext cx="2225903" cy="4555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44808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6D6F-DD99-46DF-A9EA-728D63EA6A31}" type="datetimeFigureOut">
              <a:rPr lang="en-AU" smtClean="0"/>
              <a:pPr/>
              <a:t>9/10/2021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761164" y="1428752"/>
            <a:ext cx="4592637" cy="4592637"/>
          </a:xfrm>
          <a:custGeom>
            <a:avLst/>
            <a:gdLst>
              <a:gd name="connsiteX0" fmla="*/ 0 w 4076700"/>
              <a:gd name="connsiteY0" fmla="*/ 0 h 4076700"/>
              <a:gd name="connsiteX1" fmla="*/ 2038350 w 4076700"/>
              <a:gd name="connsiteY1" fmla="*/ 0 h 4076700"/>
              <a:gd name="connsiteX2" fmla="*/ 4076700 w 4076700"/>
              <a:gd name="connsiteY2" fmla="*/ 2038350 h 4076700"/>
              <a:gd name="connsiteX3" fmla="*/ 2038350 w 4076700"/>
              <a:gd name="connsiteY3" fmla="*/ 4076700 h 4076700"/>
              <a:gd name="connsiteX4" fmla="*/ 0 w 4076700"/>
              <a:gd name="connsiteY4" fmla="*/ 20383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4076700">
                <a:moveTo>
                  <a:pt x="0" y="0"/>
                </a:moveTo>
                <a:lnTo>
                  <a:pt x="2038350" y="0"/>
                </a:lnTo>
                <a:cubicBezTo>
                  <a:pt x="3164100" y="0"/>
                  <a:pt x="4076700" y="912600"/>
                  <a:pt x="4076700" y="2038350"/>
                </a:cubicBezTo>
                <a:cubicBezTo>
                  <a:pt x="4076700" y="3164100"/>
                  <a:pt x="3164100" y="4076700"/>
                  <a:pt x="2038350" y="4076700"/>
                </a:cubicBezTo>
                <a:cubicBezTo>
                  <a:pt x="912600" y="4076700"/>
                  <a:pt x="0" y="3164100"/>
                  <a:pt x="0" y="2038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67"/>
            </a:lvl1pPr>
          </a:lstStyle>
          <a:p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839791" y="498765"/>
            <a:ext cx="5256212" cy="697491"/>
          </a:xfrm>
        </p:spPr>
        <p:txBody>
          <a:bodyPr anchor="b">
            <a:normAutofit/>
          </a:bodyPr>
          <a:lstStyle>
            <a:lvl1pPr algn="l">
              <a:defRPr sz="39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39791" y="1223967"/>
            <a:ext cx="5256212" cy="374216"/>
          </a:xfrm>
        </p:spPr>
        <p:txBody>
          <a:bodyPr>
            <a:normAutofit/>
          </a:bodyPr>
          <a:lstStyle>
            <a:lvl1pPr marL="0" indent="0" algn="l">
              <a:buNone/>
              <a:defRPr sz="1467">
                <a:solidFill>
                  <a:schemeClr val="bg1">
                    <a:lumMod val="50000"/>
                  </a:schemeClr>
                </a:solidFill>
              </a:defRPr>
            </a:lvl1pPr>
            <a:lvl2pPr marL="457027" indent="0" algn="ctr">
              <a:buNone/>
              <a:defRPr sz="1999"/>
            </a:lvl2pPr>
            <a:lvl3pPr marL="914057" indent="0" algn="ctr">
              <a:buNone/>
              <a:defRPr sz="1867"/>
            </a:lvl3pPr>
            <a:lvl4pPr marL="1371086" indent="0" algn="ctr">
              <a:buNone/>
              <a:defRPr sz="1599"/>
            </a:lvl4pPr>
            <a:lvl5pPr marL="1828116" indent="0" algn="ctr">
              <a:buNone/>
              <a:defRPr sz="1599"/>
            </a:lvl5pPr>
            <a:lvl6pPr marL="2285143" indent="0" algn="ctr">
              <a:buNone/>
              <a:defRPr sz="1599"/>
            </a:lvl6pPr>
            <a:lvl7pPr marL="2742170" indent="0" algn="ctr">
              <a:buNone/>
              <a:defRPr sz="1599"/>
            </a:lvl7pPr>
            <a:lvl8pPr marL="3199200" indent="0" algn="ctr">
              <a:buNone/>
              <a:defRPr sz="1599"/>
            </a:lvl8pPr>
            <a:lvl9pPr marL="3656227" indent="0" algn="ctr">
              <a:buNone/>
              <a:defRPr sz="1599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3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2399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3" y="2491524"/>
            <a:ext cx="5256212" cy="93747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grpSp>
        <p:nvGrpSpPr>
          <p:cNvPr id="2" name="Group 18"/>
          <p:cNvGrpSpPr/>
          <p:nvPr userDrawn="1"/>
        </p:nvGrpSpPr>
        <p:grpSpPr>
          <a:xfrm>
            <a:off x="948741" y="3699048"/>
            <a:ext cx="585787" cy="585787"/>
            <a:chOff x="948740" y="3699046"/>
            <a:chExt cx="585787" cy="585787"/>
          </a:xfrm>
        </p:grpSpPr>
        <p:sp>
          <p:nvSpPr>
            <p:cNvPr id="20" name="Oval 19"/>
            <p:cNvSpPr/>
            <p:nvPr/>
          </p:nvSpPr>
          <p:spPr>
            <a:xfrm flipH="1">
              <a:off x="948740" y="3699046"/>
              <a:ext cx="585787" cy="5857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599" dirty="0">
                <a:solidFill>
                  <a:schemeClr val="bg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1" name="Shape 731"/>
            <p:cNvSpPr/>
            <p:nvPr/>
          </p:nvSpPr>
          <p:spPr>
            <a:xfrm>
              <a:off x="1132056" y="3859862"/>
              <a:ext cx="219154" cy="27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132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Group 21"/>
          <p:cNvGrpSpPr/>
          <p:nvPr userDrawn="1"/>
        </p:nvGrpSpPr>
        <p:grpSpPr>
          <a:xfrm>
            <a:off x="3562057" y="3710941"/>
            <a:ext cx="585787" cy="585787"/>
            <a:chOff x="3562057" y="3710939"/>
            <a:chExt cx="585787" cy="585787"/>
          </a:xfrm>
        </p:grpSpPr>
        <p:sp>
          <p:nvSpPr>
            <p:cNvPr id="23" name="Oval 22"/>
            <p:cNvSpPr/>
            <p:nvPr/>
          </p:nvSpPr>
          <p:spPr>
            <a:xfrm flipH="1">
              <a:off x="3562057" y="3710939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599" dirty="0">
                <a:solidFill>
                  <a:schemeClr val="bg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4" name="Shape 1807"/>
            <p:cNvSpPr/>
            <p:nvPr/>
          </p:nvSpPr>
          <p:spPr>
            <a:xfrm>
              <a:off x="3703279" y="3867823"/>
              <a:ext cx="276905" cy="283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4265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Group 24"/>
          <p:cNvGrpSpPr/>
          <p:nvPr userDrawn="1"/>
        </p:nvGrpSpPr>
        <p:grpSpPr>
          <a:xfrm>
            <a:off x="948741" y="4965932"/>
            <a:ext cx="585787" cy="585787"/>
            <a:chOff x="948740" y="4965929"/>
            <a:chExt cx="585787" cy="585787"/>
          </a:xfrm>
        </p:grpSpPr>
        <p:sp>
          <p:nvSpPr>
            <p:cNvPr id="26" name="Oval 25"/>
            <p:cNvSpPr/>
            <p:nvPr/>
          </p:nvSpPr>
          <p:spPr>
            <a:xfrm flipH="1">
              <a:off x="948740" y="4965929"/>
              <a:ext cx="585787" cy="5857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599" dirty="0">
                <a:solidFill>
                  <a:schemeClr val="bg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7" name="Shape 988"/>
            <p:cNvSpPr/>
            <p:nvPr/>
          </p:nvSpPr>
          <p:spPr>
            <a:xfrm>
              <a:off x="1087036" y="5120858"/>
              <a:ext cx="309194" cy="27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4132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Group 27"/>
          <p:cNvGrpSpPr/>
          <p:nvPr userDrawn="1"/>
        </p:nvGrpSpPr>
        <p:grpSpPr>
          <a:xfrm>
            <a:off x="3562057" y="4977824"/>
            <a:ext cx="585787" cy="585787"/>
            <a:chOff x="3562057" y="4977822"/>
            <a:chExt cx="585787" cy="585787"/>
          </a:xfrm>
        </p:grpSpPr>
        <p:sp>
          <p:nvSpPr>
            <p:cNvPr id="29" name="Oval 28"/>
            <p:cNvSpPr/>
            <p:nvPr/>
          </p:nvSpPr>
          <p:spPr>
            <a:xfrm flipH="1">
              <a:off x="3562057" y="4977822"/>
              <a:ext cx="585787" cy="585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sz="1599" dirty="0">
                <a:solidFill>
                  <a:schemeClr val="bg1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37"/>
            <p:cNvSpPr>
              <a:spLocks noEditPoints="1"/>
            </p:cNvSpPr>
            <p:nvPr/>
          </p:nvSpPr>
          <p:spPr bwMode="auto">
            <a:xfrm>
              <a:off x="3710957" y="5110120"/>
              <a:ext cx="298592" cy="29652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399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675753" y="3773249"/>
            <a:ext cx="1544111" cy="848435"/>
          </a:xfrm>
        </p:spPr>
        <p:txBody>
          <a:bodyPr>
            <a:normAutofit/>
          </a:bodyPr>
          <a:lstStyle>
            <a:lvl1pPr marL="0" marR="0" indent="0" algn="l" defTabSz="91405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675753" y="4990208"/>
            <a:ext cx="1544111" cy="848435"/>
          </a:xfrm>
        </p:spPr>
        <p:txBody>
          <a:bodyPr>
            <a:normAutofit/>
          </a:bodyPr>
          <a:lstStyle>
            <a:lvl1pPr marL="0" marR="0" indent="0" algn="l" defTabSz="91405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320413" y="3773249"/>
            <a:ext cx="1544111" cy="848435"/>
          </a:xfrm>
        </p:spPr>
        <p:txBody>
          <a:bodyPr>
            <a:normAutofit/>
          </a:bodyPr>
          <a:lstStyle>
            <a:lvl1pPr marL="0" marR="0" indent="0" algn="l" defTabSz="91405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09634" y="4977825"/>
            <a:ext cx="1544111" cy="848435"/>
          </a:xfrm>
        </p:spPr>
        <p:txBody>
          <a:bodyPr>
            <a:normAutofit/>
          </a:bodyPr>
          <a:lstStyle>
            <a:lvl1pPr marL="0" marR="0" indent="0" algn="l" defTabSz="91405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12249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451724"/>
      </p:ext>
    </p:extLst>
  </p:cSld>
  <p:clrMapOvr>
    <a:masterClrMapping/>
  </p:clrMapOvr>
  <p:transition advClick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312595"/>
      </p:ext>
    </p:extLst>
  </p:cSld>
  <p:clrMapOvr>
    <a:masterClrMapping/>
  </p:clrMapOvr>
  <p:transition advClick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541-0799-4B80-BB55-C561F12F4962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95319-D5FB-4ACE-A348-957FA7BF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99286"/>
      </p:ext>
    </p:extLst>
  </p:cSld>
  <p:clrMapOvr>
    <a:masterClrMapping/>
  </p:clrMapOvr>
  <p:transition advClick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84922"/>
      </p:ext>
    </p:extLst>
  </p:cSld>
  <p:clrMapOvr>
    <a:masterClrMapping/>
  </p:clrMapOvr>
  <p:transition advClick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257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90870"/>
      </p:ext>
    </p:extLst>
  </p:cSld>
  <p:clrMapOvr>
    <a:masterClrMapping/>
  </p:clrMapOvr>
  <p:transition advClick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91051"/>
      </p:ext>
    </p:extLst>
  </p:cSld>
  <p:clrMapOvr>
    <a:masterClrMapping/>
  </p:clrMapOvr>
  <p:transition advClick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326581"/>
      </p:ext>
    </p:extLst>
  </p:cSld>
  <p:clrMapOvr>
    <a:masterClrMapping/>
  </p:clrMapOvr>
  <p:transition advClick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986265"/>
      </p:ext>
    </p:extLst>
  </p:cSld>
  <p:clrMapOvr>
    <a:masterClrMapping/>
  </p:clrMapOvr>
  <p:transition advClick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299126"/>
      </p:ext>
    </p:extLst>
  </p:cSld>
  <p:clrMapOvr>
    <a:masterClrMapping/>
  </p:clrMapOvr>
  <p:transition advClick="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93614"/>
      </p:ext>
    </p:extLst>
  </p:cSld>
  <p:clrMapOvr>
    <a:masterClrMapping/>
  </p:clrMapOvr>
  <p:transition advClick="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25421"/>
      </p:ext>
    </p:extLst>
  </p:cSld>
  <p:clrMapOvr>
    <a:masterClrMapping/>
  </p:clrMapOvr>
  <p:transition advClick="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350452"/>
      </p:ext>
    </p:extLst>
  </p:cSld>
  <p:clrMapOvr>
    <a:masterClrMapping/>
  </p:clrMapOvr>
  <p:transition advClick="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7833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034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051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638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2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105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85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681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608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591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8943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354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1_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084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6115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37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833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9164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2595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325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661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109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058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662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32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853"/>
      </p:ext>
    </p:extLst>
  </p:cSld>
  <p:clrMapOvr>
    <a:masterClrMapping/>
  </p:clrMapOvr>
  <p:transition advClick="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89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638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117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237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706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939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0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196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300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646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4246"/>
      </p:ext>
    </p:extLst>
  </p:cSld>
  <p:clrMapOvr>
    <a:masterClrMapping/>
  </p:clrMapOvr>
  <p:transition advClick="0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34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466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451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559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6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127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5745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1429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1703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380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2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54" lvl="1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32" lvl="2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09" lvl="3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886" lvl="4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062" lvl="5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240" lvl="6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418" lvl="7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594" lvl="8" indent="-2285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78" lvl="0" indent="-34288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54" lvl="1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32" lvl="2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09" lvl="3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886" lvl="4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062" lvl="5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240" lvl="6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8" lvl="7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4" lvl="8" indent="-3428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1910"/>
      </p:ext>
    </p:extLst>
  </p:cSld>
  <p:clrMapOvr>
    <a:masterClrMapping/>
  </p:clrMapOvr>
  <p:transition advClick="0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135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8821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100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154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000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449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2222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687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413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414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91.xml"/><Relationship Id="rId63" Type="http://schemas.openxmlformats.org/officeDocument/2006/relationships/slideLayout" Target="../slideLayouts/slideLayout99.xml"/><Relationship Id="rId68" Type="http://schemas.openxmlformats.org/officeDocument/2006/relationships/slideLayout" Target="../slideLayouts/slideLayout104.xml"/><Relationship Id="rId76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71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8" Type="http://schemas.openxmlformats.org/officeDocument/2006/relationships/slideLayout" Target="../slideLayouts/slideLayout94.xml"/><Relationship Id="rId66" Type="http://schemas.openxmlformats.org/officeDocument/2006/relationships/slideLayout" Target="../slideLayouts/slideLayout102.xml"/><Relationship Id="rId7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57" Type="http://schemas.openxmlformats.org/officeDocument/2006/relationships/slideLayout" Target="../slideLayouts/slideLayout93.xml"/><Relationship Id="rId6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60" Type="http://schemas.openxmlformats.org/officeDocument/2006/relationships/slideLayout" Target="../slideLayouts/slideLayout96.xml"/><Relationship Id="rId65" Type="http://schemas.openxmlformats.org/officeDocument/2006/relationships/slideLayout" Target="../slideLayouts/slideLayout101.xml"/><Relationship Id="rId7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92.xml"/><Relationship Id="rId64" Type="http://schemas.openxmlformats.org/officeDocument/2006/relationships/slideLayout" Target="../slideLayouts/slideLayout100.xml"/><Relationship Id="rId6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72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59" Type="http://schemas.openxmlformats.org/officeDocument/2006/relationships/slideLayout" Target="../slideLayouts/slideLayout95.xml"/><Relationship Id="rId67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slideLayout" Target="../slideLayouts/slideLayout90.xml"/><Relationship Id="rId62" Type="http://schemas.openxmlformats.org/officeDocument/2006/relationships/slideLayout" Target="../slideLayouts/slideLayout98.xml"/><Relationship Id="rId70" Type="http://schemas.openxmlformats.org/officeDocument/2006/relationships/slideLayout" Target="../slideLayouts/slideLayout106.xml"/><Relationship Id="rId75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5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745" r:id="rId3"/>
    <p:sldLayoutId id="2147484735" r:id="rId4"/>
    <p:sldLayoutId id="2147484721" r:id="rId5"/>
    <p:sldLayoutId id="2147484685" r:id="rId6"/>
    <p:sldLayoutId id="2147484320" r:id="rId7"/>
    <p:sldLayoutId id="2147484321" r:id="rId8"/>
    <p:sldLayoutId id="2147484322" r:id="rId9"/>
    <p:sldLayoutId id="2147484323" r:id="rId10"/>
    <p:sldLayoutId id="2147484324" r:id="rId11"/>
    <p:sldLayoutId id="2147484325" r:id="rId12"/>
    <p:sldLayoutId id="2147484326" r:id="rId13"/>
    <p:sldLayoutId id="2147484327" r:id="rId14"/>
    <p:sldLayoutId id="2147484328" r:id="rId15"/>
  </p:sldLayoutIdLst>
  <p:transition advClick="0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2021/10/9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9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08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769" r:id="rId11"/>
    <p:sldLayoutId id="2147484766" r:id="rId12"/>
    <p:sldLayoutId id="2147484765" r:id="rId13"/>
    <p:sldLayoutId id="2147484734" r:id="rId14"/>
    <p:sldLayoutId id="2147484720" r:id="rId15"/>
    <p:sldLayoutId id="2147484719" r:id="rId16"/>
    <p:sldLayoutId id="2147484715" r:id="rId17"/>
    <p:sldLayoutId id="2147484445" r:id="rId18"/>
    <p:sldLayoutId id="2147484446" r:id="rId19"/>
    <p:sldLayoutId id="2147484447" r:id="rId20"/>
    <p:sldLayoutId id="2147484448" r:id="rId21"/>
  </p:sldLayoutIdLst>
  <p:transition advClick="0">
    <p:random/>
  </p:transition>
  <p:txStyles>
    <p:titleStyle>
      <a:lvl1pPr algn="ctr" defTabSz="121874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27" indent="-457027" algn="l" defTabSz="121874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230" indent="-380857" algn="l" defTabSz="121874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429" indent="-304687" algn="l" defTabSz="121874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800" indent="-304687" algn="l" defTabSz="121874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170" indent="-304687" algn="l" defTabSz="121874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1543" indent="-304687" algn="l" defTabSz="12187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14" indent="-304687" algn="l" defTabSz="12187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86" indent="-304687" algn="l" defTabSz="12187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57" indent="-304687" algn="l" defTabSz="121874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371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744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116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486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6857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7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4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  <p:sldLayoutId id="2147484780" r:id="rId13"/>
    <p:sldLayoutId id="2147484779" r:id="rId14"/>
    <p:sldLayoutId id="2147484777" r:id="rId15"/>
    <p:sldLayoutId id="2147484774" r:id="rId16"/>
    <p:sldLayoutId id="2147484773" r:id="rId17"/>
    <p:sldLayoutId id="2147484772" r:id="rId18"/>
    <p:sldLayoutId id="2147484770" r:id="rId19"/>
    <p:sldLayoutId id="2147484768" r:id="rId20"/>
    <p:sldLayoutId id="2147484767" r:id="rId21"/>
    <p:sldLayoutId id="2147484762" r:id="rId22"/>
    <p:sldLayoutId id="2147484761" r:id="rId23"/>
    <p:sldLayoutId id="2147484760" r:id="rId24"/>
    <p:sldLayoutId id="2147484759" r:id="rId25"/>
    <p:sldLayoutId id="2147484758" r:id="rId26"/>
    <p:sldLayoutId id="2147484756" r:id="rId27"/>
    <p:sldLayoutId id="2147484755" r:id="rId28"/>
    <p:sldLayoutId id="2147484754" r:id="rId29"/>
    <p:sldLayoutId id="2147484753" r:id="rId30"/>
    <p:sldLayoutId id="2147484752" r:id="rId31"/>
    <p:sldLayoutId id="2147484751" r:id="rId32"/>
    <p:sldLayoutId id="2147484744" r:id="rId33"/>
    <p:sldLayoutId id="2147484743" r:id="rId34"/>
    <p:sldLayoutId id="2147484742" r:id="rId35"/>
    <p:sldLayoutId id="2147484741" r:id="rId36"/>
    <p:sldLayoutId id="2147484733" r:id="rId37"/>
    <p:sldLayoutId id="2147484732" r:id="rId38"/>
    <p:sldLayoutId id="2147484731" r:id="rId39"/>
    <p:sldLayoutId id="2147484729" r:id="rId40"/>
    <p:sldLayoutId id="2147484728" r:id="rId41"/>
    <p:sldLayoutId id="2147484727" r:id="rId42"/>
    <p:sldLayoutId id="2147484726" r:id="rId43"/>
    <p:sldLayoutId id="2147484725" r:id="rId44"/>
    <p:sldLayoutId id="2147484724" r:id="rId45"/>
    <p:sldLayoutId id="2147484723" r:id="rId46"/>
    <p:sldLayoutId id="2147484722" r:id="rId47"/>
    <p:sldLayoutId id="2147484717" r:id="rId48"/>
    <p:sldLayoutId id="2147484716" r:id="rId49"/>
    <p:sldLayoutId id="2147484714" r:id="rId50"/>
    <p:sldLayoutId id="2147484713" r:id="rId51"/>
    <p:sldLayoutId id="2147484712" r:id="rId52"/>
    <p:sldLayoutId id="2147484711" r:id="rId53"/>
    <p:sldLayoutId id="2147484710" r:id="rId54"/>
    <p:sldLayoutId id="2147484709" r:id="rId55"/>
    <p:sldLayoutId id="2147484708" r:id="rId56"/>
    <p:sldLayoutId id="2147484707" r:id="rId57"/>
    <p:sldLayoutId id="2147484706" r:id="rId58"/>
    <p:sldLayoutId id="2147484705" r:id="rId59"/>
    <p:sldLayoutId id="2147484704" r:id="rId60"/>
    <p:sldLayoutId id="2147484703" r:id="rId61"/>
    <p:sldLayoutId id="2147484702" r:id="rId62"/>
    <p:sldLayoutId id="2147484701" r:id="rId63"/>
    <p:sldLayoutId id="2147484700" r:id="rId64"/>
    <p:sldLayoutId id="2147484699" r:id="rId65"/>
    <p:sldLayoutId id="2147484697" r:id="rId66"/>
    <p:sldLayoutId id="2147484696" r:id="rId67"/>
    <p:sldLayoutId id="2147484695" r:id="rId68"/>
    <p:sldLayoutId id="2147484694" r:id="rId69"/>
    <p:sldLayoutId id="2147484693" r:id="rId70"/>
    <p:sldLayoutId id="2147484692" r:id="rId71"/>
    <p:sldLayoutId id="2147484414" r:id="rId72"/>
    <p:sldLayoutId id="2147484764" r:id="rId73"/>
    <p:sldLayoutId id="2147484763" r:id="rId74"/>
    <p:sldLayoutId id="2147484718" r:id="rId75"/>
  </p:sldLayoutIdLst>
  <p:transition advClick="0">
    <p:random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4" y="600891"/>
            <a:ext cx="11521944" cy="5564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5638" y="953589"/>
            <a:ext cx="46313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Ghi Bảng </a:t>
            </a:r>
          </a:p>
          <a:p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1" y="2884212"/>
            <a:ext cx="93138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Nội dung trong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silde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ý chính. Các bạn ghi theo cách hiểu và tư duy của mỗi  người.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nộp bài :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22h tối </a:t>
            </a:r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ngày có tiết địa.</a:t>
            </a:r>
          </a:p>
          <a:p>
            <a:r>
              <a:rPr lang="en-US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Trân trọng!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9414986"/>
      </p:ext>
    </p:extLst>
  </p:cSld>
  <p:clrMapOvr>
    <a:masterClrMapping/>
  </p:clrMapOvr>
  <p:transition advClick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416C88-C96B-4439-969B-D035409473C4}"/>
              </a:ext>
            </a:extLst>
          </p:cNvPr>
          <p:cNvSpPr txBox="1">
            <a:spLocks/>
          </p:cNvSpPr>
          <p:nvPr/>
        </p:nvSpPr>
        <p:spPr>
          <a:xfrm>
            <a:off x="1036484" y="1969553"/>
            <a:ext cx="2364912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/>
            <a:r>
              <a:rPr lang="en-GB" sz="2800" b="1" dirty="0">
                <a:solidFill>
                  <a:srgbClr val="048299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VỊ TRÍ ĐỊA LÍ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2B8994E-E2AF-4A21-9F97-2685C933A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212" y="2560873"/>
            <a:ext cx="591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189" indent="-457189" algn="just" fontAlgn="base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Nằm trong vùng nội chí tuyến.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3BC45F-6B1F-4342-9960-0D3FFB17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201" y="3262260"/>
            <a:ext cx="56974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189" indent="-457189" fontAlgn="base"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86C28F3A-AF46-45CB-9C52-19381BFD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31" y="3963647"/>
            <a:ext cx="8412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09026" indent="-309026" algn="just">
              <a:buFont typeface="Wingdings" panose="05000000000000000000" pitchFamily="2" charset="2"/>
              <a:buChar char="ü"/>
            </a:pP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Tây, Nam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: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Đại Tây Dương và Thái Bình Dương.</a:t>
            </a:r>
          </a:p>
          <a:p>
            <a:pPr marL="309026" indent="-309026" algn="just"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Phía Bắc và Đông 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Bắc: Châu 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Âu, Châu Á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8940" y="187871"/>
            <a:ext cx="7045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IcielUni Sans Heavy" panose="00000500000000000000" pitchFamily="2" charset="-93"/>
                <a:ea typeface="#9Slide04 Abraham Lincoln" pitchFamily="2" charset="0"/>
                <a:cs typeface="Times New Roman" panose="02020603050405020304" pitchFamily="18" charset="0"/>
              </a:rPr>
              <a:t>BÀI 5: MỘT SỐ VẤN ĐỀ CỦA CHÂU LỤC VÀ KHU VỰC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#9Slide03 IcielUni Sans Heavy" panose="00000500000000000000" pitchFamily="2" charset="-93"/>
              <a:ea typeface="#9Slide04 Abraham Lincoln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C6F2D4-A745-4F3A-844A-2A6A6234F8C3}"/>
              </a:ext>
            </a:extLst>
          </p:cNvPr>
          <p:cNvSpPr/>
          <p:nvPr/>
        </p:nvSpPr>
        <p:spPr>
          <a:xfrm>
            <a:off x="1873854" y="649536"/>
            <a:ext cx="659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Tiết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1: </a:t>
            </a:r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Một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</a:t>
            </a:r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số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</a:t>
            </a:r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vấn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</a:t>
            </a:r>
            <a:r>
              <a:rPr lang="en-US" sz="3600" b="1" dirty="0" err="1">
                <a:ln w="0"/>
                <a:solidFill>
                  <a:srgbClr val="DC501F"/>
                </a:solidFill>
                <a:latin typeface="#9Slide05 Brannboll Ny" panose="02000000000000000000" pitchFamily="2" charset="-93"/>
              </a:rPr>
              <a:t>đề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</a:t>
            </a:r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của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</a:t>
            </a:r>
            <a:r>
              <a:rPr lang="en-US" sz="3600" b="1" dirty="0" err="1">
                <a:solidFill>
                  <a:srgbClr val="DC501F"/>
                </a:solidFill>
                <a:latin typeface="#9Slide05 Brannboll Ny" panose="02000000000000000000" pitchFamily="2" charset="-93"/>
              </a:rPr>
              <a:t>Châu</a:t>
            </a:r>
            <a:r>
              <a:rPr lang="en-US" sz="3600" b="1" dirty="0">
                <a:solidFill>
                  <a:srgbClr val="DC501F"/>
                </a:solidFill>
                <a:latin typeface="#9Slide05 Brannboll Ny" panose="02000000000000000000" pitchFamily="2" charset="-93"/>
              </a:rPr>
              <a:t> Phi</a:t>
            </a:r>
          </a:p>
        </p:txBody>
      </p:sp>
    </p:spTree>
    <p:extLst>
      <p:ext uri="{BB962C8B-B14F-4D97-AF65-F5344CB8AC3E}">
        <p14:creationId xmlns:p14="http://schemas.microsoft.com/office/powerpoint/2010/main" val="198850534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3">
            <a:extLst>
              <a:ext uri="{FF2B5EF4-FFF2-40B4-BE49-F238E27FC236}">
                <a16:creationId xmlns:a16="http://schemas.microsoft.com/office/drawing/2014/main" id="{7FA538F0-2C27-431A-BE79-2F1651B3A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2" y="3121348"/>
            <a:ext cx="10666476" cy="113772"/>
          </a:xfrm>
          <a:prstGeom prst="roundRect">
            <a:avLst>
              <a:gd name="adj" fmla="val 50000"/>
            </a:avLst>
          </a:prstGeom>
          <a:solidFill>
            <a:srgbClr val="FFFFFF">
              <a:lumMod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914194">
              <a:defRPr/>
            </a:pPr>
            <a:endParaRPr lang="en-US" sz="3265" kern="0" dirty="0">
              <a:solidFill>
                <a:srgbClr val="AAAAAA"/>
              </a:solidFill>
              <a:latin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28013C-9456-4F51-8C1B-5503F3AF72BF}"/>
              </a:ext>
            </a:extLst>
          </p:cNvPr>
          <p:cNvGrpSpPr/>
          <p:nvPr/>
        </p:nvGrpSpPr>
        <p:grpSpPr>
          <a:xfrm>
            <a:off x="1150712" y="876124"/>
            <a:ext cx="1704123" cy="2509812"/>
            <a:chOff x="6580878" y="4553760"/>
            <a:chExt cx="2540427" cy="3741512"/>
          </a:xfrm>
        </p:grpSpPr>
        <p:sp>
          <p:nvSpPr>
            <p:cNvPr id="4" name="Freeform 1">
              <a:extLst>
                <a:ext uri="{FF2B5EF4-FFF2-40B4-BE49-F238E27FC236}">
                  <a16:creationId xmlns:a16="http://schemas.microsoft.com/office/drawing/2014/main" id="{E5DB53AC-177F-4481-9CFE-45DB4BE32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0878" y="4553760"/>
              <a:ext cx="2540427" cy="3433320"/>
            </a:xfrm>
            <a:custGeom>
              <a:avLst/>
              <a:gdLst>
                <a:gd name="T0" fmla="*/ 3889 w 3890"/>
                <a:gd name="T1" fmla="*/ 1965 h 5258"/>
                <a:gd name="T2" fmla="*/ 3889 w 3890"/>
                <a:gd name="T3" fmla="*/ 1965 h 5258"/>
                <a:gd name="T4" fmla="*/ 1944 w 3890"/>
                <a:gd name="T5" fmla="*/ 0 h 5258"/>
                <a:gd name="T6" fmla="*/ 1944 w 3890"/>
                <a:gd name="T7" fmla="*/ 0 h 5258"/>
                <a:gd name="T8" fmla="*/ 0 w 3890"/>
                <a:gd name="T9" fmla="*/ 1965 h 5258"/>
                <a:gd name="T10" fmla="*/ 0 w 3890"/>
                <a:gd name="T11" fmla="*/ 1965 h 5258"/>
                <a:gd name="T12" fmla="*/ 1283 w 3890"/>
                <a:gd name="T13" fmla="*/ 3810 h 5258"/>
                <a:gd name="T14" fmla="*/ 1944 w 3890"/>
                <a:gd name="T15" fmla="*/ 5257 h 5258"/>
                <a:gd name="T16" fmla="*/ 2606 w 3890"/>
                <a:gd name="T17" fmla="*/ 3810 h 5258"/>
                <a:gd name="T18" fmla="*/ 2606 w 3890"/>
                <a:gd name="T19" fmla="*/ 3810 h 5258"/>
                <a:gd name="T20" fmla="*/ 3889 w 3890"/>
                <a:gd name="T21" fmla="*/ 1965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0" h="5258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4" y="0"/>
                  </a:cubicBezTo>
                  <a:lnTo>
                    <a:pt x="1944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5" y="3537"/>
                    <a:pt x="1283" y="3810"/>
                  </a:cubicBezTo>
                  <a:lnTo>
                    <a:pt x="1944" y="5257"/>
                  </a:lnTo>
                  <a:lnTo>
                    <a:pt x="2606" y="3810"/>
                  </a:lnTo>
                  <a:lnTo>
                    <a:pt x="2606" y="3810"/>
                  </a:lnTo>
                  <a:cubicBezTo>
                    <a:pt x="3354" y="3537"/>
                    <a:pt x="3889" y="2815"/>
                    <a:pt x="3889" y="1965"/>
                  </a:cubicBezTo>
                </a:path>
              </a:pathLst>
            </a:custGeom>
            <a:solidFill>
              <a:srgbClr val="30CFCD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 useBgFill="1">
          <p:nvSpPr>
            <p:cNvPr id="5" name="Freeform 2">
              <a:extLst>
                <a:ext uri="{FF2B5EF4-FFF2-40B4-BE49-F238E27FC236}">
                  <a16:creationId xmlns:a16="http://schemas.microsoft.com/office/drawing/2014/main" id="{56EBB28C-EDEA-4501-9AF6-8339EAB38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229" y="4847552"/>
              <a:ext cx="1955724" cy="1975887"/>
            </a:xfrm>
            <a:custGeom>
              <a:avLst/>
              <a:gdLst>
                <a:gd name="T0" fmla="*/ 2994 w 2995"/>
                <a:gd name="T1" fmla="*/ 1512 h 3025"/>
                <a:gd name="T2" fmla="*/ 2994 w 2995"/>
                <a:gd name="T3" fmla="*/ 1512 h 3025"/>
                <a:gd name="T4" fmla="*/ 1497 w 2995"/>
                <a:gd name="T5" fmla="*/ 3024 h 3025"/>
                <a:gd name="T6" fmla="*/ 1497 w 2995"/>
                <a:gd name="T7" fmla="*/ 3024 h 3025"/>
                <a:gd name="T8" fmla="*/ 0 w 2995"/>
                <a:gd name="T9" fmla="*/ 1512 h 3025"/>
                <a:gd name="T10" fmla="*/ 0 w 2995"/>
                <a:gd name="T11" fmla="*/ 1512 h 3025"/>
                <a:gd name="T12" fmla="*/ 1497 w 2995"/>
                <a:gd name="T13" fmla="*/ 0 h 3025"/>
                <a:gd name="T14" fmla="*/ 1497 w 2995"/>
                <a:gd name="T15" fmla="*/ 0 h 3025"/>
                <a:gd name="T16" fmla="*/ 2994 w 2995"/>
                <a:gd name="T17" fmla="*/ 1512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302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CF47FDE7-7A4B-4F87-BEFE-E86218C3E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59" y="7676008"/>
              <a:ext cx="619264" cy="619264"/>
            </a:xfrm>
            <a:custGeom>
              <a:avLst/>
              <a:gdLst>
                <a:gd name="T0" fmla="*/ 947 w 948"/>
                <a:gd name="T1" fmla="*/ 473 h 947"/>
                <a:gd name="T2" fmla="*/ 947 w 948"/>
                <a:gd name="T3" fmla="*/ 473 h 947"/>
                <a:gd name="T4" fmla="*/ 473 w 948"/>
                <a:gd name="T5" fmla="*/ 0 h 947"/>
                <a:gd name="T6" fmla="*/ 473 w 948"/>
                <a:gd name="T7" fmla="*/ 0 h 947"/>
                <a:gd name="T8" fmla="*/ 0 w 948"/>
                <a:gd name="T9" fmla="*/ 473 h 947"/>
                <a:gd name="T10" fmla="*/ 0 w 948"/>
                <a:gd name="T11" fmla="*/ 473 h 947"/>
                <a:gd name="T12" fmla="*/ 473 w 948"/>
                <a:gd name="T13" fmla="*/ 946 h 947"/>
                <a:gd name="T14" fmla="*/ 473 w 948"/>
                <a:gd name="T15" fmla="*/ 946 h 947"/>
                <a:gd name="T16" fmla="*/ 947 w 948"/>
                <a:gd name="T17" fmla="*/ 47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8" h="947">
                  <a:moveTo>
                    <a:pt x="947" y="473"/>
                  </a:moveTo>
                  <a:lnTo>
                    <a:pt x="947" y="473"/>
                  </a:lnTo>
                  <a:cubicBezTo>
                    <a:pt x="947" y="212"/>
                    <a:pt x="735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5" y="946"/>
                    <a:pt x="947" y="734"/>
                    <a:pt x="947" y="473"/>
                  </a:cubicBezTo>
                </a:path>
              </a:pathLst>
            </a:custGeom>
            <a:solidFill>
              <a:srgbClr val="20B4B1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BE0C4E-7C94-4D75-A830-CD2944AB36A9}"/>
              </a:ext>
            </a:extLst>
          </p:cNvPr>
          <p:cNvGrpSpPr/>
          <p:nvPr/>
        </p:nvGrpSpPr>
        <p:grpSpPr>
          <a:xfrm>
            <a:off x="4129516" y="840955"/>
            <a:ext cx="1704123" cy="2509812"/>
            <a:chOff x="9544710" y="4553760"/>
            <a:chExt cx="2540427" cy="3741512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602DC3C-15A7-4147-8D8F-DF30E5FCF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4710" y="4553760"/>
              <a:ext cx="2540427" cy="3433320"/>
            </a:xfrm>
            <a:custGeom>
              <a:avLst/>
              <a:gdLst>
                <a:gd name="T0" fmla="*/ 3889 w 3890"/>
                <a:gd name="T1" fmla="*/ 1965 h 5258"/>
                <a:gd name="T2" fmla="*/ 3889 w 3890"/>
                <a:gd name="T3" fmla="*/ 1965 h 5258"/>
                <a:gd name="T4" fmla="*/ 1945 w 3890"/>
                <a:gd name="T5" fmla="*/ 0 h 5258"/>
                <a:gd name="T6" fmla="*/ 1945 w 3890"/>
                <a:gd name="T7" fmla="*/ 0 h 5258"/>
                <a:gd name="T8" fmla="*/ 0 w 3890"/>
                <a:gd name="T9" fmla="*/ 1965 h 5258"/>
                <a:gd name="T10" fmla="*/ 0 w 3890"/>
                <a:gd name="T11" fmla="*/ 1965 h 5258"/>
                <a:gd name="T12" fmla="*/ 1284 w 3890"/>
                <a:gd name="T13" fmla="*/ 3810 h 5258"/>
                <a:gd name="T14" fmla="*/ 1945 w 3890"/>
                <a:gd name="T15" fmla="*/ 5257 h 5258"/>
                <a:gd name="T16" fmla="*/ 2607 w 3890"/>
                <a:gd name="T17" fmla="*/ 3810 h 5258"/>
                <a:gd name="T18" fmla="*/ 2607 w 3890"/>
                <a:gd name="T19" fmla="*/ 3810 h 5258"/>
                <a:gd name="T20" fmla="*/ 3889 w 3890"/>
                <a:gd name="T21" fmla="*/ 1965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0" h="5258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4" y="3810"/>
                  </a:cubicBezTo>
                  <a:lnTo>
                    <a:pt x="1945" y="5257"/>
                  </a:lnTo>
                  <a:lnTo>
                    <a:pt x="2607" y="3810"/>
                  </a:lnTo>
                  <a:lnTo>
                    <a:pt x="2607" y="3810"/>
                  </a:lnTo>
                  <a:cubicBezTo>
                    <a:pt x="3355" y="3537"/>
                    <a:pt x="3889" y="2815"/>
                    <a:pt x="3889" y="1965"/>
                  </a:cubicBezTo>
                </a:path>
              </a:pathLst>
            </a:custGeom>
            <a:solidFill>
              <a:srgbClr val="61CAE2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 useBgFill="1">
          <p:nvSpPr>
            <p:cNvPr id="9" name="Freeform 4">
              <a:extLst>
                <a:ext uri="{FF2B5EF4-FFF2-40B4-BE49-F238E27FC236}">
                  <a16:creationId xmlns:a16="http://schemas.microsoft.com/office/drawing/2014/main" id="{37CD6394-FE27-4CBC-A6B3-2F445D95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7061" y="4847552"/>
              <a:ext cx="1955724" cy="1975887"/>
            </a:xfrm>
            <a:custGeom>
              <a:avLst/>
              <a:gdLst>
                <a:gd name="T0" fmla="*/ 2994 w 2995"/>
                <a:gd name="T1" fmla="*/ 1512 h 3025"/>
                <a:gd name="T2" fmla="*/ 2994 w 2995"/>
                <a:gd name="T3" fmla="*/ 1512 h 3025"/>
                <a:gd name="T4" fmla="*/ 1497 w 2995"/>
                <a:gd name="T5" fmla="*/ 3024 h 3025"/>
                <a:gd name="T6" fmla="*/ 1497 w 2995"/>
                <a:gd name="T7" fmla="*/ 3024 h 3025"/>
                <a:gd name="T8" fmla="*/ 0 w 2995"/>
                <a:gd name="T9" fmla="*/ 1512 h 3025"/>
                <a:gd name="T10" fmla="*/ 0 w 2995"/>
                <a:gd name="T11" fmla="*/ 1512 h 3025"/>
                <a:gd name="T12" fmla="*/ 1497 w 2995"/>
                <a:gd name="T13" fmla="*/ 0 h 3025"/>
                <a:gd name="T14" fmla="*/ 1497 w 2995"/>
                <a:gd name="T15" fmla="*/ 0 h 3025"/>
                <a:gd name="T16" fmla="*/ 2994 w 2995"/>
                <a:gd name="T17" fmla="*/ 1512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302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60DB456E-216B-40F9-8CD4-8CAB3DD7B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5291" y="7676008"/>
              <a:ext cx="619264" cy="619264"/>
            </a:xfrm>
            <a:custGeom>
              <a:avLst/>
              <a:gdLst>
                <a:gd name="T0" fmla="*/ 946 w 947"/>
                <a:gd name="T1" fmla="*/ 473 h 947"/>
                <a:gd name="T2" fmla="*/ 946 w 947"/>
                <a:gd name="T3" fmla="*/ 473 h 947"/>
                <a:gd name="T4" fmla="*/ 473 w 947"/>
                <a:gd name="T5" fmla="*/ 0 h 947"/>
                <a:gd name="T6" fmla="*/ 473 w 947"/>
                <a:gd name="T7" fmla="*/ 0 h 947"/>
                <a:gd name="T8" fmla="*/ 0 w 947"/>
                <a:gd name="T9" fmla="*/ 473 h 947"/>
                <a:gd name="T10" fmla="*/ 0 w 947"/>
                <a:gd name="T11" fmla="*/ 473 h 947"/>
                <a:gd name="T12" fmla="*/ 473 w 947"/>
                <a:gd name="T13" fmla="*/ 946 h 947"/>
                <a:gd name="T14" fmla="*/ 473 w 947"/>
                <a:gd name="T15" fmla="*/ 946 h 947"/>
                <a:gd name="T16" fmla="*/ 946 w 947"/>
                <a:gd name="T17" fmla="*/ 47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7" h="947">
                  <a:moveTo>
                    <a:pt x="946" y="473"/>
                  </a:moveTo>
                  <a:lnTo>
                    <a:pt x="946" y="473"/>
                  </a:lnTo>
                  <a:cubicBezTo>
                    <a:pt x="946" y="212"/>
                    <a:pt x="734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4" y="946"/>
                    <a:pt x="946" y="734"/>
                    <a:pt x="946" y="473"/>
                  </a:cubicBezTo>
                </a:path>
              </a:pathLst>
            </a:custGeom>
            <a:solidFill>
              <a:srgbClr val="61CAE2">
                <a:lumMod val="7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3BC72E-8DCC-4FB0-BF86-1BA081C912FD}"/>
              </a:ext>
            </a:extLst>
          </p:cNvPr>
          <p:cNvGrpSpPr/>
          <p:nvPr/>
        </p:nvGrpSpPr>
        <p:grpSpPr>
          <a:xfrm>
            <a:off x="6914890" y="858540"/>
            <a:ext cx="1704123" cy="2509812"/>
            <a:chOff x="12511421" y="4553760"/>
            <a:chExt cx="2540427" cy="374151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86CAF44-8887-4869-9326-4847C27B1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1421" y="4553760"/>
              <a:ext cx="2540427" cy="3433320"/>
            </a:xfrm>
            <a:custGeom>
              <a:avLst/>
              <a:gdLst>
                <a:gd name="T0" fmla="*/ 3889 w 3890"/>
                <a:gd name="T1" fmla="*/ 1965 h 5258"/>
                <a:gd name="T2" fmla="*/ 3889 w 3890"/>
                <a:gd name="T3" fmla="*/ 1965 h 5258"/>
                <a:gd name="T4" fmla="*/ 1945 w 3890"/>
                <a:gd name="T5" fmla="*/ 0 h 5258"/>
                <a:gd name="T6" fmla="*/ 1945 w 3890"/>
                <a:gd name="T7" fmla="*/ 0 h 5258"/>
                <a:gd name="T8" fmla="*/ 0 w 3890"/>
                <a:gd name="T9" fmla="*/ 1965 h 5258"/>
                <a:gd name="T10" fmla="*/ 0 w 3890"/>
                <a:gd name="T11" fmla="*/ 1965 h 5258"/>
                <a:gd name="T12" fmla="*/ 1283 w 3890"/>
                <a:gd name="T13" fmla="*/ 3810 h 5258"/>
                <a:gd name="T14" fmla="*/ 1945 w 3890"/>
                <a:gd name="T15" fmla="*/ 5257 h 5258"/>
                <a:gd name="T16" fmla="*/ 2606 w 3890"/>
                <a:gd name="T17" fmla="*/ 3810 h 5258"/>
                <a:gd name="T18" fmla="*/ 2606 w 3890"/>
                <a:gd name="T19" fmla="*/ 3810 h 5258"/>
                <a:gd name="T20" fmla="*/ 3889 w 3890"/>
                <a:gd name="T21" fmla="*/ 1965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0" h="5258">
                  <a:moveTo>
                    <a:pt x="3889" y="1965"/>
                  </a:moveTo>
                  <a:lnTo>
                    <a:pt x="3889" y="1965"/>
                  </a:lnTo>
                  <a:cubicBezTo>
                    <a:pt x="3889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3" y="3810"/>
                  </a:cubicBezTo>
                  <a:lnTo>
                    <a:pt x="1945" y="5257"/>
                  </a:lnTo>
                  <a:lnTo>
                    <a:pt x="2606" y="3810"/>
                  </a:lnTo>
                  <a:lnTo>
                    <a:pt x="2606" y="3810"/>
                  </a:lnTo>
                  <a:cubicBezTo>
                    <a:pt x="3354" y="3537"/>
                    <a:pt x="3889" y="2815"/>
                    <a:pt x="3889" y="1965"/>
                  </a:cubicBezTo>
                </a:path>
              </a:pathLst>
            </a:custGeom>
            <a:solidFill>
              <a:srgbClr val="FE7050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 useBgFill="1">
          <p:nvSpPr>
            <p:cNvPr id="13" name="Freeform 6">
              <a:extLst>
                <a:ext uri="{FF2B5EF4-FFF2-40B4-BE49-F238E27FC236}">
                  <a16:creationId xmlns:a16="http://schemas.microsoft.com/office/drawing/2014/main" id="{4420C749-BD61-48B9-8FD1-FAF88D11A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3772" y="4847552"/>
              <a:ext cx="1955724" cy="1975887"/>
            </a:xfrm>
            <a:custGeom>
              <a:avLst/>
              <a:gdLst>
                <a:gd name="T0" fmla="*/ 2994 w 2995"/>
                <a:gd name="T1" fmla="*/ 1512 h 3025"/>
                <a:gd name="T2" fmla="*/ 2994 w 2995"/>
                <a:gd name="T3" fmla="*/ 1512 h 3025"/>
                <a:gd name="T4" fmla="*/ 1497 w 2995"/>
                <a:gd name="T5" fmla="*/ 3024 h 3025"/>
                <a:gd name="T6" fmla="*/ 1497 w 2995"/>
                <a:gd name="T7" fmla="*/ 3024 h 3025"/>
                <a:gd name="T8" fmla="*/ 0 w 2995"/>
                <a:gd name="T9" fmla="*/ 1512 h 3025"/>
                <a:gd name="T10" fmla="*/ 0 w 2995"/>
                <a:gd name="T11" fmla="*/ 1512 h 3025"/>
                <a:gd name="T12" fmla="*/ 1497 w 2995"/>
                <a:gd name="T13" fmla="*/ 0 h 3025"/>
                <a:gd name="T14" fmla="*/ 1497 w 2995"/>
                <a:gd name="T15" fmla="*/ 0 h 3025"/>
                <a:gd name="T16" fmla="*/ 2994 w 2995"/>
                <a:gd name="T17" fmla="*/ 1512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302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0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0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E93C5C9D-0819-464B-B7CB-A7C41A38A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2002" y="7676008"/>
              <a:ext cx="619264" cy="619264"/>
            </a:xfrm>
            <a:custGeom>
              <a:avLst/>
              <a:gdLst>
                <a:gd name="T0" fmla="*/ 948 w 949"/>
                <a:gd name="T1" fmla="*/ 473 h 947"/>
                <a:gd name="T2" fmla="*/ 948 w 949"/>
                <a:gd name="T3" fmla="*/ 473 h 947"/>
                <a:gd name="T4" fmla="*/ 474 w 949"/>
                <a:gd name="T5" fmla="*/ 0 h 947"/>
                <a:gd name="T6" fmla="*/ 474 w 949"/>
                <a:gd name="T7" fmla="*/ 0 h 947"/>
                <a:gd name="T8" fmla="*/ 0 w 949"/>
                <a:gd name="T9" fmla="*/ 473 h 947"/>
                <a:gd name="T10" fmla="*/ 0 w 949"/>
                <a:gd name="T11" fmla="*/ 473 h 947"/>
                <a:gd name="T12" fmla="*/ 474 w 949"/>
                <a:gd name="T13" fmla="*/ 946 h 947"/>
                <a:gd name="T14" fmla="*/ 474 w 949"/>
                <a:gd name="T15" fmla="*/ 946 h 947"/>
                <a:gd name="T16" fmla="*/ 948 w 949"/>
                <a:gd name="T17" fmla="*/ 47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9" h="947">
                  <a:moveTo>
                    <a:pt x="948" y="473"/>
                  </a:moveTo>
                  <a:lnTo>
                    <a:pt x="948" y="473"/>
                  </a:lnTo>
                  <a:cubicBezTo>
                    <a:pt x="948" y="212"/>
                    <a:pt x="736" y="0"/>
                    <a:pt x="474" y="0"/>
                  </a:cubicBezTo>
                  <a:lnTo>
                    <a:pt x="474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4" y="946"/>
                  </a:cubicBezTo>
                  <a:lnTo>
                    <a:pt x="474" y="946"/>
                  </a:lnTo>
                  <a:cubicBezTo>
                    <a:pt x="736" y="946"/>
                    <a:pt x="948" y="734"/>
                    <a:pt x="948" y="473"/>
                  </a:cubicBezTo>
                </a:path>
              </a:pathLst>
            </a:custGeom>
            <a:solidFill>
              <a:srgbClr val="FE7050">
                <a:lumMod val="7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8EBC3A-C3A2-4031-8E4A-40C4F13B2FFA}"/>
              </a:ext>
            </a:extLst>
          </p:cNvPr>
          <p:cNvGrpSpPr/>
          <p:nvPr/>
        </p:nvGrpSpPr>
        <p:grpSpPr>
          <a:xfrm>
            <a:off x="9559588" y="858539"/>
            <a:ext cx="1704123" cy="2509812"/>
            <a:chOff x="15434927" y="4553760"/>
            <a:chExt cx="2540427" cy="3741512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9257433-36B3-495F-9AAE-491BF9DD9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4927" y="4553760"/>
              <a:ext cx="2540427" cy="3433320"/>
            </a:xfrm>
            <a:custGeom>
              <a:avLst/>
              <a:gdLst>
                <a:gd name="T0" fmla="*/ 3890 w 3891"/>
                <a:gd name="T1" fmla="*/ 1965 h 5258"/>
                <a:gd name="T2" fmla="*/ 3890 w 3891"/>
                <a:gd name="T3" fmla="*/ 1965 h 5258"/>
                <a:gd name="T4" fmla="*/ 1945 w 3891"/>
                <a:gd name="T5" fmla="*/ 0 h 5258"/>
                <a:gd name="T6" fmla="*/ 1945 w 3891"/>
                <a:gd name="T7" fmla="*/ 0 h 5258"/>
                <a:gd name="T8" fmla="*/ 0 w 3891"/>
                <a:gd name="T9" fmla="*/ 1965 h 5258"/>
                <a:gd name="T10" fmla="*/ 0 w 3891"/>
                <a:gd name="T11" fmla="*/ 1965 h 5258"/>
                <a:gd name="T12" fmla="*/ 1284 w 3891"/>
                <a:gd name="T13" fmla="*/ 3810 h 5258"/>
                <a:gd name="T14" fmla="*/ 1945 w 3891"/>
                <a:gd name="T15" fmla="*/ 5257 h 5258"/>
                <a:gd name="T16" fmla="*/ 2607 w 3891"/>
                <a:gd name="T17" fmla="*/ 3810 h 5258"/>
                <a:gd name="T18" fmla="*/ 2607 w 3891"/>
                <a:gd name="T19" fmla="*/ 3810 h 5258"/>
                <a:gd name="T20" fmla="*/ 3890 w 3891"/>
                <a:gd name="T21" fmla="*/ 1965 h 5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91" h="5258">
                  <a:moveTo>
                    <a:pt x="3890" y="1965"/>
                  </a:moveTo>
                  <a:lnTo>
                    <a:pt x="3890" y="1965"/>
                  </a:lnTo>
                  <a:cubicBezTo>
                    <a:pt x="3890" y="880"/>
                    <a:pt x="3019" y="0"/>
                    <a:pt x="1945" y="0"/>
                  </a:cubicBezTo>
                  <a:lnTo>
                    <a:pt x="1945" y="0"/>
                  </a:lnTo>
                  <a:cubicBezTo>
                    <a:pt x="871" y="0"/>
                    <a:pt x="0" y="880"/>
                    <a:pt x="0" y="1965"/>
                  </a:cubicBezTo>
                  <a:lnTo>
                    <a:pt x="0" y="1965"/>
                  </a:lnTo>
                  <a:cubicBezTo>
                    <a:pt x="0" y="2815"/>
                    <a:pt x="536" y="3537"/>
                    <a:pt x="1284" y="3810"/>
                  </a:cubicBezTo>
                  <a:lnTo>
                    <a:pt x="1945" y="5257"/>
                  </a:lnTo>
                  <a:lnTo>
                    <a:pt x="2607" y="3810"/>
                  </a:lnTo>
                  <a:lnTo>
                    <a:pt x="2607" y="3810"/>
                  </a:lnTo>
                  <a:cubicBezTo>
                    <a:pt x="3354" y="3537"/>
                    <a:pt x="3890" y="2815"/>
                    <a:pt x="3890" y="1965"/>
                  </a:cubicBezTo>
                </a:path>
              </a:pathLst>
            </a:custGeom>
            <a:solidFill>
              <a:srgbClr val="64D795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 useBgFill="1">
          <p:nvSpPr>
            <p:cNvPr id="17" name="Freeform 8">
              <a:extLst>
                <a:ext uri="{FF2B5EF4-FFF2-40B4-BE49-F238E27FC236}">
                  <a16:creationId xmlns:a16="http://schemas.microsoft.com/office/drawing/2014/main" id="{8E3977CB-4EF1-4DA2-9178-B53F46FEB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7278" y="4847552"/>
              <a:ext cx="1955724" cy="1975887"/>
            </a:xfrm>
            <a:custGeom>
              <a:avLst/>
              <a:gdLst>
                <a:gd name="T0" fmla="*/ 2994 w 2995"/>
                <a:gd name="T1" fmla="*/ 1512 h 3025"/>
                <a:gd name="T2" fmla="*/ 2994 w 2995"/>
                <a:gd name="T3" fmla="*/ 1512 h 3025"/>
                <a:gd name="T4" fmla="*/ 1497 w 2995"/>
                <a:gd name="T5" fmla="*/ 3024 h 3025"/>
                <a:gd name="T6" fmla="*/ 1497 w 2995"/>
                <a:gd name="T7" fmla="*/ 3024 h 3025"/>
                <a:gd name="T8" fmla="*/ 0 w 2995"/>
                <a:gd name="T9" fmla="*/ 1512 h 3025"/>
                <a:gd name="T10" fmla="*/ 0 w 2995"/>
                <a:gd name="T11" fmla="*/ 1512 h 3025"/>
                <a:gd name="T12" fmla="*/ 1497 w 2995"/>
                <a:gd name="T13" fmla="*/ 0 h 3025"/>
                <a:gd name="T14" fmla="*/ 1497 w 2995"/>
                <a:gd name="T15" fmla="*/ 0 h 3025"/>
                <a:gd name="T16" fmla="*/ 2994 w 2995"/>
                <a:gd name="T17" fmla="*/ 1512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5" h="3025">
                  <a:moveTo>
                    <a:pt x="2994" y="1512"/>
                  </a:moveTo>
                  <a:lnTo>
                    <a:pt x="2994" y="1512"/>
                  </a:lnTo>
                  <a:cubicBezTo>
                    <a:pt x="2994" y="2348"/>
                    <a:pt x="2324" y="3024"/>
                    <a:pt x="1497" y="3024"/>
                  </a:cubicBezTo>
                  <a:lnTo>
                    <a:pt x="1497" y="3024"/>
                  </a:lnTo>
                  <a:cubicBezTo>
                    <a:pt x="671" y="3024"/>
                    <a:pt x="0" y="2348"/>
                    <a:pt x="0" y="1512"/>
                  </a:cubicBezTo>
                  <a:lnTo>
                    <a:pt x="0" y="1512"/>
                  </a:lnTo>
                  <a:cubicBezTo>
                    <a:pt x="0" y="677"/>
                    <a:pt x="671" y="0"/>
                    <a:pt x="1497" y="0"/>
                  </a:cubicBezTo>
                  <a:lnTo>
                    <a:pt x="1497" y="0"/>
                  </a:lnTo>
                  <a:cubicBezTo>
                    <a:pt x="2324" y="0"/>
                    <a:pt x="2994" y="677"/>
                    <a:pt x="2994" y="1512"/>
                  </a:cubicBez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FAEECFAF-09BE-405D-8167-09CF1D1B8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5508" y="7676008"/>
              <a:ext cx="619264" cy="619264"/>
            </a:xfrm>
            <a:custGeom>
              <a:avLst/>
              <a:gdLst>
                <a:gd name="T0" fmla="*/ 947 w 948"/>
                <a:gd name="T1" fmla="*/ 473 h 947"/>
                <a:gd name="T2" fmla="*/ 947 w 948"/>
                <a:gd name="T3" fmla="*/ 473 h 947"/>
                <a:gd name="T4" fmla="*/ 473 w 948"/>
                <a:gd name="T5" fmla="*/ 0 h 947"/>
                <a:gd name="T6" fmla="*/ 473 w 948"/>
                <a:gd name="T7" fmla="*/ 0 h 947"/>
                <a:gd name="T8" fmla="*/ 0 w 948"/>
                <a:gd name="T9" fmla="*/ 473 h 947"/>
                <a:gd name="T10" fmla="*/ 0 w 948"/>
                <a:gd name="T11" fmla="*/ 473 h 947"/>
                <a:gd name="T12" fmla="*/ 473 w 948"/>
                <a:gd name="T13" fmla="*/ 946 h 947"/>
                <a:gd name="T14" fmla="*/ 473 w 948"/>
                <a:gd name="T15" fmla="*/ 946 h 947"/>
                <a:gd name="T16" fmla="*/ 947 w 948"/>
                <a:gd name="T17" fmla="*/ 473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8" h="947">
                  <a:moveTo>
                    <a:pt x="947" y="473"/>
                  </a:moveTo>
                  <a:lnTo>
                    <a:pt x="947" y="473"/>
                  </a:lnTo>
                  <a:cubicBezTo>
                    <a:pt x="947" y="212"/>
                    <a:pt x="735" y="0"/>
                    <a:pt x="473" y="0"/>
                  </a:cubicBezTo>
                  <a:lnTo>
                    <a:pt x="473" y="0"/>
                  </a:lnTo>
                  <a:cubicBezTo>
                    <a:pt x="212" y="0"/>
                    <a:pt x="0" y="212"/>
                    <a:pt x="0" y="473"/>
                  </a:cubicBezTo>
                  <a:lnTo>
                    <a:pt x="0" y="473"/>
                  </a:lnTo>
                  <a:cubicBezTo>
                    <a:pt x="0" y="734"/>
                    <a:pt x="212" y="946"/>
                    <a:pt x="473" y="946"/>
                  </a:cubicBezTo>
                  <a:lnTo>
                    <a:pt x="473" y="946"/>
                  </a:lnTo>
                  <a:cubicBezTo>
                    <a:pt x="735" y="946"/>
                    <a:pt x="947" y="734"/>
                    <a:pt x="947" y="473"/>
                  </a:cubicBezTo>
                </a:path>
              </a:pathLst>
            </a:custGeom>
            <a:solidFill>
              <a:srgbClr val="64D795">
                <a:lumMod val="75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4194">
                <a:defRPr/>
              </a:pPr>
              <a:endParaRPr lang="en-US" sz="3265" kern="0" dirty="0">
                <a:solidFill>
                  <a:srgbClr val="AAAAAA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6A21666-4909-46D1-99EB-C4E881EE5FE7}"/>
              </a:ext>
            </a:extLst>
          </p:cNvPr>
          <p:cNvSpPr txBox="1"/>
          <p:nvPr/>
        </p:nvSpPr>
        <p:spPr>
          <a:xfrm>
            <a:off x="9264068" y="3533429"/>
            <a:ext cx="2186152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933" b="1" dirty="0" err="1">
                <a:solidFill>
                  <a:srgbClr val="30BC6C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Khoáng</a:t>
            </a:r>
            <a:r>
              <a:rPr lang="en-US" sz="2933" b="1" dirty="0">
                <a:solidFill>
                  <a:srgbClr val="30BC6C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933" b="1" dirty="0" err="1">
                <a:solidFill>
                  <a:srgbClr val="30BC6C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</a:t>
            </a:r>
            <a:endParaRPr lang="vi-VN" sz="2933" b="1" dirty="0">
              <a:solidFill>
                <a:srgbClr val="30BC6C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B75BC311-8783-456D-A1ED-DBE8247581CB}"/>
              </a:ext>
            </a:extLst>
          </p:cNvPr>
          <p:cNvSpPr txBox="1"/>
          <p:nvPr/>
        </p:nvSpPr>
        <p:spPr>
          <a:xfrm>
            <a:off x="470415" y="3585022"/>
            <a:ext cx="2900855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933" b="1" dirty="0" err="1">
                <a:solidFill>
                  <a:srgbClr val="20B4B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933" b="1" dirty="0">
                <a:solidFill>
                  <a:srgbClr val="20B4B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933" b="1" dirty="0" err="1">
                <a:solidFill>
                  <a:srgbClr val="20B4B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endParaRPr lang="en-US" sz="2933" b="1" dirty="0">
              <a:solidFill>
                <a:srgbClr val="20B4B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64E87821-8042-461E-BCFE-AC284759BDFF}"/>
              </a:ext>
            </a:extLst>
          </p:cNvPr>
          <p:cNvSpPr txBox="1"/>
          <p:nvPr/>
        </p:nvSpPr>
        <p:spPr>
          <a:xfrm>
            <a:off x="3616511" y="3585022"/>
            <a:ext cx="2424385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933" b="1" dirty="0" err="1">
                <a:solidFill>
                  <a:srgbClr val="26AEC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Cảnh</a:t>
            </a:r>
            <a:r>
              <a:rPr lang="en-US" sz="2933" b="1" dirty="0">
                <a:solidFill>
                  <a:srgbClr val="26AEC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933" b="1" dirty="0" err="1">
                <a:solidFill>
                  <a:srgbClr val="26AECD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quan</a:t>
            </a:r>
            <a:endParaRPr lang="vi-VN" sz="2933" b="1" dirty="0">
              <a:solidFill>
                <a:srgbClr val="26AECD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9697A-A434-4C50-BFA2-F8ED303DA990}"/>
              </a:ext>
            </a:extLst>
          </p:cNvPr>
          <p:cNvSpPr txBox="1"/>
          <p:nvPr/>
        </p:nvSpPr>
        <p:spPr>
          <a:xfrm>
            <a:off x="6531378" y="3542982"/>
            <a:ext cx="2536496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2933" b="1" dirty="0" err="1">
                <a:solidFill>
                  <a:srgbClr val="F92F0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Rừng</a:t>
            </a:r>
            <a:endParaRPr lang="en-US" sz="2933" b="1" dirty="0">
              <a:solidFill>
                <a:srgbClr val="F92F0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DAAF1F4-CDE7-47B2-BB48-6E2279AC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" b="89941" l="9969" r="89928">
                        <a14:foregroundMark x1="29805" y1="10449" x2="29805" y2="10449"/>
                        <a14:foregroundMark x1="21583" y1="15723" x2="21583" y2="15723"/>
                        <a14:foregroundMark x1="42446" y1="19434" x2="42446" y2="19434"/>
                        <a14:foregroundMark x1="50257" y1="19824" x2="50257" y2="19824"/>
                        <a14:foregroundMark x1="31552" y1="13086" x2="31552" y2="13086"/>
                        <a14:foregroundMark x1="21583" y1="14258" x2="21583" y2="14258"/>
                        <a14:foregroundMark x1="43165" y1="24316" x2="43165" y2="24316"/>
                        <a14:foregroundMark x1="45015" y1="28418" x2="45015" y2="28418"/>
                        <a14:foregroundMark x1="50668" y1="28223" x2="50668" y2="28223"/>
                        <a14:foregroundMark x1="58171" y1="25781" x2="58171" y2="25781"/>
                        <a14:foregroundMark x1="65879" y1="23535" x2="65879" y2="23535"/>
                        <a14:foregroundMark x1="62898" y1="19434" x2="62898" y2="19434"/>
                        <a14:foregroundMark x1="56423" y1="20410" x2="56423" y2="20410"/>
                        <a14:foregroundMark x1="63515" y1="32910" x2="63515" y2="32910"/>
                        <a14:foregroundMark x1="69990" y1="28613" x2="69990" y2="28613"/>
                        <a14:foregroundMark x1="69373" y1="35742" x2="69373" y2="35742"/>
                        <a14:foregroundMark x1="71737" y1="40625" x2="71737" y2="40625"/>
                        <a14:foregroundMark x1="60123" y1="41895" x2="60123" y2="41895"/>
                        <a14:foregroundMark x1="54265" y1="38574" x2="54265" y2="38574"/>
                        <a14:foregroundMark x1="45735" y1="34570" x2="45735" y2="34570"/>
                        <a14:foregroundMark x1="45529" y1="39063" x2="45529" y2="39063"/>
                        <a14:foregroundMark x1="38849" y1="33496" x2="38849" y2="33496"/>
                        <a14:foregroundMark x1="36691" y1="25781" x2="36691" y2="25781"/>
                        <a14:foregroundMark x1="39466" y1="22656" x2="39466" y2="22656"/>
                        <a14:foregroundMark x1="35355" y1="22070" x2="35355" y2="22070"/>
                        <a14:foregroundMark x1="31963" y1="26172" x2="31963" y2="26172"/>
                        <a14:foregroundMark x1="32785" y1="30078" x2="32785" y2="30078"/>
                        <a14:foregroundMark x1="33196" y1="37207" x2="33196" y2="37207"/>
                        <a14:foregroundMark x1="25694" y1="11426" x2="25694" y2="11426"/>
                        <a14:foregroundMark x1="32580" y1="12305" x2="32580" y2="12305"/>
                        <a14:foregroundMark x1="59507" y1="10059" x2="59507" y2="10059"/>
                        <a14:foregroundMark x1="61562" y1="3906" x2="61357" y2="14551"/>
                        <a14:foregroundMark x1="67831" y1="8789" x2="67831" y2="8789"/>
                        <a14:foregroundMark x1="67626" y1="13477" x2="67626" y2="13477"/>
                        <a14:foregroundMark x1="66598" y1="4102" x2="66598" y2="4102"/>
                        <a14:foregroundMark x1="61151" y1="1660" x2="61151" y2="1660"/>
                        <a14:foregroundMark x1="56423" y1="4492" x2="56423" y2="4492"/>
                        <a14:foregroundMark x1="56012" y1="50488" x2="63720" y2="57031"/>
                        <a14:foregroundMark x1="82014" y1="58398" x2="82014" y2="58398"/>
                        <a14:foregroundMark x1="82425" y1="58887" x2="82425" y2="61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9877" y="1059394"/>
            <a:ext cx="1336592" cy="1406649"/>
          </a:xfrm>
          <a:prstGeom prst="rect">
            <a:avLst/>
          </a:prstGeom>
        </p:spPr>
      </p:pic>
      <p:pic>
        <p:nvPicPr>
          <p:cNvPr id="57" name="Picture 6" descr="Lowpoly Rừng Hồ Nước Hình ảnh Vector Hình ảnh | Định dạng hình ảnh PSD  610155934| vn.lovepik.com">
            <a:extLst>
              <a:ext uri="{FF2B5EF4-FFF2-40B4-BE49-F238E27FC236}">
                <a16:creationId xmlns:a16="http://schemas.microsoft.com/office/drawing/2014/main" id="{FA61337A-04F8-4DAD-8A63-42A9151E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2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30" y="863202"/>
            <a:ext cx="1635235" cy="16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1C33B8A-E4C0-44B8-AB49-90C69C5AF820}"/>
              </a:ext>
            </a:extLst>
          </p:cNvPr>
          <p:cNvSpPr txBox="1"/>
          <p:nvPr/>
        </p:nvSpPr>
        <p:spPr>
          <a:xfrm>
            <a:off x="-520622" y="168540"/>
            <a:ext cx="4631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IcielUni Sans Heavy" panose="00000500000000000000" pitchFamily="2" charset="-93"/>
                <a:ea typeface="#9Slide04 Abraham Lincoln" pitchFamily="2" charset="0"/>
                <a:cs typeface="Times New Roman" panose="02020603050405020304" pitchFamily="18" charset="0"/>
              </a:rPr>
              <a:t>I. TỰ NHIÊN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#9Slide03 IcielUni Sans Heavy" panose="00000500000000000000" pitchFamily="2" charset="-93"/>
              <a:ea typeface="#9Slide04 Abraham Lincoln" pitchFamily="2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limate Change Vector PNG Clipart Background | PNG Play">
            <a:extLst>
              <a:ext uri="{FF2B5EF4-FFF2-40B4-BE49-F238E27FC236}">
                <a16:creationId xmlns:a16="http://schemas.microsoft.com/office/drawing/2014/main" id="{131506DF-0680-4B58-8C9E-8167F472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15" y="1045383"/>
            <a:ext cx="1411013" cy="14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FEF321C-3874-4ACD-B949-691913D7E90E}"/>
              </a:ext>
            </a:extLst>
          </p:cNvPr>
          <p:cNvSpPr txBox="1"/>
          <p:nvPr/>
        </p:nvSpPr>
        <p:spPr>
          <a:xfrm>
            <a:off x="519462" y="4270790"/>
            <a:ext cx="2620577" cy="14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933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Khô nóng =&gt; Khó khăn phát triển kinh tế</a:t>
            </a:r>
            <a:endParaRPr lang="en-US" sz="2933" dirty="0">
              <a:solidFill>
                <a:schemeClr val="tx1">
                  <a:lumMod val="95000"/>
                  <a:lumOff val="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FDA835-B674-45F6-998B-13E6CE90AA3A}"/>
              </a:ext>
            </a:extLst>
          </p:cNvPr>
          <p:cNvSpPr txBox="1"/>
          <p:nvPr/>
        </p:nvSpPr>
        <p:spPr>
          <a:xfrm>
            <a:off x="3378275" y="4183693"/>
            <a:ext cx="2914871" cy="99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933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Hoang mạc, bán hoang mạc, xa van</a:t>
            </a:r>
            <a:endParaRPr lang="en-US" sz="2933" dirty="0">
              <a:solidFill>
                <a:schemeClr val="tx1">
                  <a:lumMod val="95000"/>
                  <a:lumOff val="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CD66F94-E1CF-434D-969A-0B73AC31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29" y="4894619"/>
            <a:ext cx="1857665" cy="9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2933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Khai thác cạn kiệt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DF377A-92E5-4356-8ADD-F911BBA9E7EA}"/>
              </a:ext>
            </a:extLst>
          </p:cNvPr>
          <p:cNvSpPr txBox="1"/>
          <p:nvPr/>
        </p:nvSpPr>
        <p:spPr>
          <a:xfrm>
            <a:off x="7482765" y="4052635"/>
            <a:ext cx="2928883" cy="54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33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Phong phú</a:t>
            </a:r>
            <a:endParaRPr lang="nl-NL" altLang="en-US" sz="2933" dirty="0">
              <a:solidFill>
                <a:schemeClr val="tx1">
                  <a:lumMod val="95000"/>
                  <a:lumOff val="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5126" name="Picture 6" descr="Kim Cương Đồ Trang Sức Đá Quý Hoạ - Kim cương PNG hình Ảnh png tải về -  Miễn phí trong suốt Màu Xanh png Tải về.">
            <a:extLst>
              <a:ext uri="{FF2B5EF4-FFF2-40B4-BE49-F238E27FC236}">
                <a16:creationId xmlns:a16="http://schemas.microsoft.com/office/drawing/2014/main" id="{DC2841BA-6FEB-46D9-9535-866306BC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89" l="10000" r="90000">
                        <a14:foregroundMark x1="42444" y1="10556" x2="42444" y2="10556"/>
                        <a14:foregroundMark x1="24444" y1="14444" x2="74667" y2="10556"/>
                        <a14:foregroundMark x1="48889" y1="1852" x2="48889" y2="1852"/>
                        <a14:backgroundMark x1="61111" y1="1296" x2="61111" y2="1296"/>
                        <a14:backgroundMark x1="39333" y1="1296" x2="39333" y2="1296"/>
                        <a14:backgroundMark x1="40333" y1="741" x2="60889" y2="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69" y="1325656"/>
            <a:ext cx="1641659" cy="9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8909228" y="4571639"/>
            <a:ext cx="222068" cy="332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4A4ED-4284-4131-A69E-7FBDE7E1B03C}"/>
              </a:ext>
            </a:extLst>
          </p:cNvPr>
          <p:cNvSpPr txBox="1"/>
          <p:nvPr/>
        </p:nvSpPr>
        <p:spPr>
          <a:xfrm>
            <a:off x="3994698" y="5889635"/>
            <a:ext cx="5025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roboto#9Slide03 Roboto Condensed"/>
                <a:ea typeface="#9Slide03 Roboto Condensed" panose="02000000000000000000" pitchFamily="2" charset="0"/>
                <a:cs typeface="Times New Roman" panose="02020603050405020304" pitchFamily="18" charset="0"/>
              </a:rPr>
              <a:t>Khai thác hợp lí TNTN.</a:t>
            </a:r>
            <a:endParaRPr lang="en-US" sz="2400" dirty="0">
              <a:solidFill>
                <a:srgbClr val="00B050"/>
              </a:solidFill>
              <a:latin typeface="roboto#9Slide03 Roboto Condensed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59643B-049D-4907-9385-CE083F6B4D01}"/>
              </a:ext>
            </a:extLst>
          </p:cNvPr>
          <p:cNvSpPr txBox="1"/>
          <p:nvPr/>
        </p:nvSpPr>
        <p:spPr>
          <a:xfrm>
            <a:off x="3952870" y="6369728"/>
            <a:ext cx="5561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  <a:latin typeface="roboto#9Slide03 Roboto Condensed"/>
                <a:ea typeface="#9Slide03 Roboto Condensed" panose="02000000000000000000" pitchFamily="2" charset="0"/>
              </a:rPr>
              <a:t>Tăng cường thuỷ lợi hóa</a:t>
            </a:r>
            <a:r>
              <a:rPr lang="nl-NL" sz="2400" dirty="0" smtClean="0">
                <a:solidFill>
                  <a:srgbClr val="00B050"/>
                </a:solidFill>
                <a:latin typeface="roboto#9Slide03 Roboto Condensed"/>
                <a:ea typeface="#9Slide03 Roboto Condensed" panose="02000000000000000000" pitchFamily="2" charset="0"/>
              </a:rPr>
              <a:t>, trồng rừng...</a:t>
            </a:r>
            <a:endParaRPr lang="en-US" sz="2400" dirty="0">
              <a:solidFill>
                <a:srgbClr val="00B050"/>
              </a:solidFill>
              <a:latin typeface="roboto#9Slide03 Roboto Condensed"/>
              <a:ea typeface="#9Slide03 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D8894E-7E7E-4404-9701-62FA020B9F6A}"/>
              </a:ext>
            </a:extLst>
          </p:cNvPr>
          <p:cNvSpPr txBox="1"/>
          <p:nvPr/>
        </p:nvSpPr>
        <p:spPr>
          <a:xfrm>
            <a:off x="1343478" y="5954229"/>
            <a:ext cx="2273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roboto#9Slide03 Roboto Condensed"/>
                <a:ea typeface="#9Slide03 Roboto Condensed" panose="02000000000000000000" pitchFamily="2" charset="0"/>
                <a:cs typeface="Times New Roman" panose="02020603050405020304" pitchFamily="18" charset="0"/>
              </a:rPr>
              <a:t>Giải pháp khắc phục</a:t>
            </a:r>
            <a:endParaRPr lang="en-US" sz="2400" b="1" dirty="0">
              <a:solidFill>
                <a:srgbClr val="FF0000"/>
              </a:solidFill>
              <a:latin typeface="roboto#9Slide03 Roboto Condensed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>
            <a:stCxn id="35" idx="3"/>
            <a:endCxn id="33" idx="1"/>
          </p:cNvCxnSpPr>
          <p:nvPr/>
        </p:nvCxnSpPr>
        <p:spPr>
          <a:xfrm flipV="1">
            <a:off x="3616511" y="6120468"/>
            <a:ext cx="378187" cy="24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34" idx="1"/>
          </p:cNvCxnSpPr>
          <p:nvPr/>
        </p:nvCxnSpPr>
        <p:spPr>
          <a:xfrm>
            <a:off x="3616511" y="6369728"/>
            <a:ext cx="336359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519462" y="6278639"/>
            <a:ext cx="752447" cy="32192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839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5" grpId="0"/>
      <p:bldP spid="23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F94B44-C00B-494B-86DF-909034DF3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26557"/>
            <a:ext cx="2435179" cy="2435179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DBABFEEB-4F87-4034-9C3E-9B3AFB22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02" y="3237981"/>
            <a:ext cx="190375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</a:rPr>
              <a:t>II. DÂN CƯ 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</a:rPr>
              <a:t>- XÃ HỘI</a:t>
            </a:r>
          </a:p>
        </p:txBody>
      </p:sp>
      <p:grpSp>
        <p:nvGrpSpPr>
          <p:cNvPr id="18" name="Google Shape;303;p25">
            <a:extLst>
              <a:ext uri="{FF2B5EF4-FFF2-40B4-BE49-F238E27FC236}">
                <a16:creationId xmlns:a16="http://schemas.microsoft.com/office/drawing/2014/main" id="{2F30FE27-4EA2-4944-9DD3-B8A729D44BAB}"/>
              </a:ext>
            </a:extLst>
          </p:cNvPr>
          <p:cNvGrpSpPr/>
          <p:nvPr/>
        </p:nvGrpSpPr>
        <p:grpSpPr>
          <a:xfrm>
            <a:off x="2668928" y="754992"/>
            <a:ext cx="1354861" cy="1354861"/>
            <a:chOff x="1438244" y="995722"/>
            <a:chExt cx="1396958" cy="1396958"/>
          </a:xfrm>
        </p:grpSpPr>
        <p:sp>
          <p:nvSpPr>
            <p:cNvPr id="19" name="Google Shape;304;p25">
              <a:extLst>
                <a:ext uri="{FF2B5EF4-FFF2-40B4-BE49-F238E27FC236}">
                  <a16:creationId xmlns:a16="http://schemas.microsoft.com/office/drawing/2014/main" id="{792D2B60-2492-49ED-AB50-B7F5A5182551}"/>
                </a:ext>
              </a:extLst>
            </p:cNvPr>
            <p:cNvSpPr/>
            <p:nvPr/>
          </p:nvSpPr>
          <p:spPr>
            <a:xfrm>
              <a:off x="1438244" y="995722"/>
              <a:ext cx="1396958" cy="1396958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71000">
                  <a:srgbClr val="FFFFFF"/>
                </a:gs>
                <a:gs pos="100000">
                  <a:srgbClr val="D8D8D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88900" dist="114300" dir="2700000" sx="104000" sy="104000" algn="tl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sz="24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305;p25">
              <a:extLst>
                <a:ext uri="{FF2B5EF4-FFF2-40B4-BE49-F238E27FC236}">
                  <a16:creationId xmlns:a16="http://schemas.microsoft.com/office/drawing/2014/main" id="{676D1225-5C70-45F9-BD71-2FBBE53FF56E}"/>
                </a:ext>
              </a:extLst>
            </p:cNvPr>
            <p:cNvSpPr/>
            <p:nvPr/>
          </p:nvSpPr>
          <p:spPr>
            <a:xfrm>
              <a:off x="1581267" y="1138745"/>
              <a:ext cx="1110912" cy="1110912"/>
            </a:xfrm>
            <a:prstGeom prst="ellipse">
              <a:avLst/>
            </a:prstGeom>
            <a:solidFill>
              <a:srgbClr val="00B0F0"/>
            </a:solidFill>
            <a:ln w="12700" cap="flat" cmpd="sng">
              <a:solidFill>
                <a:srgbClr val="00B0F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88900" sx="104000" sy="104000" algn="t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sz="2400" b="1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" name="Google Shape;309;p25">
            <a:extLst>
              <a:ext uri="{FF2B5EF4-FFF2-40B4-BE49-F238E27FC236}">
                <a16:creationId xmlns:a16="http://schemas.microsoft.com/office/drawing/2014/main" id="{D6AFA0BD-32F6-452B-98C9-BE64CCD6B7D4}"/>
              </a:ext>
            </a:extLst>
          </p:cNvPr>
          <p:cNvGrpSpPr/>
          <p:nvPr/>
        </p:nvGrpSpPr>
        <p:grpSpPr>
          <a:xfrm>
            <a:off x="2614424" y="4643736"/>
            <a:ext cx="1354861" cy="1354861"/>
            <a:chOff x="1438244" y="995722"/>
            <a:chExt cx="1396958" cy="1396958"/>
          </a:xfrm>
        </p:grpSpPr>
        <p:sp>
          <p:nvSpPr>
            <p:cNvPr id="27" name="Google Shape;310;p25">
              <a:extLst>
                <a:ext uri="{FF2B5EF4-FFF2-40B4-BE49-F238E27FC236}">
                  <a16:creationId xmlns:a16="http://schemas.microsoft.com/office/drawing/2014/main" id="{268A868A-34C3-4DEC-A563-EA0DE7A50FEA}"/>
                </a:ext>
              </a:extLst>
            </p:cNvPr>
            <p:cNvSpPr/>
            <p:nvPr/>
          </p:nvSpPr>
          <p:spPr>
            <a:xfrm>
              <a:off x="1438244" y="995722"/>
              <a:ext cx="1396958" cy="1396958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71000">
                  <a:srgbClr val="FFFFFF"/>
                </a:gs>
                <a:gs pos="100000">
                  <a:srgbClr val="D8D8D8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88900" dist="114300" dir="2700000" sx="104000" sy="104000" algn="tl" rotWithShape="0">
                <a:srgbClr val="000000">
                  <a:alpha val="2392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sz="24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311;p25">
              <a:extLst>
                <a:ext uri="{FF2B5EF4-FFF2-40B4-BE49-F238E27FC236}">
                  <a16:creationId xmlns:a16="http://schemas.microsoft.com/office/drawing/2014/main" id="{773FD22D-039B-4048-AB04-24FBC9A07CA3}"/>
                </a:ext>
              </a:extLst>
            </p:cNvPr>
            <p:cNvSpPr/>
            <p:nvPr/>
          </p:nvSpPr>
          <p:spPr>
            <a:xfrm>
              <a:off x="1581267" y="1138745"/>
              <a:ext cx="1110912" cy="111091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88900" sx="104000" sy="104000" algn="tl" rotWithShape="0">
                <a:srgbClr val="000000">
                  <a:alpha val="1882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defRPr/>
              </a:pPr>
              <a:endParaRPr sz="2400" b="1" ker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BB03E4-589E-4BDA-86DD-53795CB75135}"/>
              </a:ext>
            </a:extLst>
          </p:cNvPr>
          <p:cNvCxnSpPr>
            <a:cxnSpLocks/>
          </p:cNvCxnSpPr>
          <p:nvPr/>
        </p:nvCxnSpPr>
        <p:spPr>
          <a:xfrm flipV="1">
            <a:off x="2106646" y="1971142"/>
            <a:ext cx="760697" cy="6219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2C1559-834C-46EC-ABF6-60BBCD4DFC43}"/>
              </a:ext>
            </a:extLst>
          </p:cNvPr>
          <p:cNvCxnSpPr>
            <a:stCxn id="27" idx="1"/>
          </p:cNvCxnSpPr>
          <p:nvPr/>
        </p:nvCxnSpPr>
        <p:spPr>
          <a:xfrm flipH="1" flipV="1">
            <a:off x="2106646" y="4263433"/>
            <a:ext cx="706193" cy="5787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F47BB7E-FE3A-413B-AA93-2202D68001BD}"/>
              </a:ext>
            </a:extLst>
          </p:cNvPr>
          <p:cNvSpPr txBox="1">
            <a:spLocks/>
          </p:cNvSpPr>
          <p:nvPr/>
        </p:nvSpPr>
        <p:spPr>
          <a:xfrm>
            <a:off x="2594517" y="1221685"/>
            <a:ext cx="1587740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1. </a:t>
            </a:r>
            <a:r>
              <a:rPr lang="en-GB" sz="20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Dân</a:t>
            </a:r>
            <a:r>
              <a:rPr lang="en-GB" sz="20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c</a:t>
            </a:r>
            <a:r>
              <a:rPr lang="vi-VN" sz="20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ư</a:t>
            </a:r>
            <a:endParaRPr lang="en-GB" sz="200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EF4A420-D896-4880-815E-2572268D5B89}"/>
              </a:ext>
            </a:extLst>
          </p:cNvPr>
          <p:cNvSpPr txBox="1">
            <a:spLocks/>
          </p:cNvSpPr>
          <p:nvPr/>
        </p:nvSpPr>
        <p:spPr>
          <a:xfrm>
            <a:off x="2285179" y="5084939"/>
            <a:ext cx="2013351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hội</a:t>
            </a:r>
            <a:endParaRPr lang="en-GB" sz="200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3" name="Shape 545">
            <a:extLst>
              <a:ext uri="{FF2B5EF4-FFF2-40B4-BE49-F238E27FC236}">
                <a16:creationId xmlns:a16="http://schemas.microsoft.com/office/drawing/2014/main" id="{2AF0A9CF-C0E3-44E8-9056-6BC592BD014E}"/>
              </a:ext>
            </a:extLst>
          </p:cNvPr>
          <p:cNvSpPr/>
          <p:nvPr/>
        </p:nvSpPr>
        <p:spPr>
          <a:xfrm>
            <a:off x="4682277" y="528377"/>
            <a:ext cx="3806630" cy="1698179"/>
          </a:xfrm>
          <a:prstGeom prst="roundRect">
            <a:avLst>
              <a:gd name="adj" fmla="val 19953"/>
            </a:avLst>
          </a:prstGeom>
          <a:solidFill>
            <a:schemeClr val="bg1"/>
          </a:solidFill>
          <a:ln w="12700" cap="flat">
            <a:solidFill>
              <a:srgbClr val="FFAE03"/>
            </a:solidFill>
            <a:miter lim="400000"/>
          </a:ln>
          <a:effectLst/>
        </p:spPr>
        <p:txBody>
          <a:bodyPr wrap="square" lIns="50797" tIns="50797" rIns="50797" bIns="50797" numCol="1" anchor="ctr">
            <a:noAutofit/>
          </a:bodyPr>
          <a:lstStyle/>
          <a:p>
            <a:pPr defTabSz="8669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Shape 545">
            <a:extLst>
              <a:ext uri="{FF2B5EF4-FFF2-40B4-BE49-F238E27FC236}">
                <a16:creationId xmlns:a16="http://schemas.microsoft.com/office/drawing/2014/main" id="{DFC9A90F-7408-4D25-AAE1-F184BAA1EFB1}"/>
              </a:ext>
            </a:extLst>
          </p:cNvPr>
          <p:cNvSpPr/>
          <p:nvPr/>
        </p:nvSpPr>
        <p:spPr>
          <a:xfrm>
            <a:off x="4624294" y="4661737"/>
            <a:ext cx="3269177" cy="1698179"/>
          </a:xfrm>
          <a:prstGeom prst="roundRect">
            <a:avLst>
              <a:gd name="adj" fmla="val 19953"/>
            </a:avLst>
          </a:prstGeom>
          <a:solidFill>
            <a:schemeClr val="bg1"/>
          </a:solidFill>
          <a:ln w="12700" cap="flat">
            <a:solidFill>
              <a:srgbClr val="FFAE03"/>
            </a:solidFill>
            <a:miter lim="400000"/>
          </a:ln>
          <a:effectLst/>
        </p:spPr>
        <p:txBody>
          <a:bodyPr wrap="square" lIns="50797" tIns="50797" rIns="50797" bIns="50797" numCol="1" anchor="ctr">
            <a:noAutofit/>
          </a:bodyPr>
          <a:lstStyle/>
          <a:p>
            <a:pPr defTabSz="8669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Shape 545">
            <a:extLst>
              <a:ext uri="{FF2B5EF4-FFF2-40B4-BE49-F238E27FC236}">
                <a16:creationId xmlns:a16="http://schemas.microsoft.com/office/drawing/2014/main" id="{57213542-BBF8-4922-B951-59891ACB8D1B}"/>
              </a:ext>
            </a:extLst>
          </p:cNvPr>
          <p:cNvSpPr/>
          <p:nvPr/>
        </p:nvSpPr>
        <p:spPr>
          <a:xfrm>
            <a:off x="9269308" y="2429298"/>
            <a:ext cx="2631340" cy="1543498"/>
          </a:xfrm>
          <a:prstGeom prst="roundRect">
            <a:avLst>
              <a:gd name="adj" fmla="val 19953"/>
            </a:avLst>
          </a:prstGeom>
          <a:solidFill>
            <a:schemeClr val="bg1"/>
          </a:solidFill>
          <a:ln w="12700" cap="flat">
            <a:solidFill>
              <a:srgbClr val="F84060"/>
            </a:solidFill>
            <a:miter lim="400000"/>
          </a:ln>
          <a:effectLst/>
        </p:spPr>
        <p:txBody>
          <a:bodyPr wrap="square" lIns="50797" tIns="50797" rIns="50797" bIns="50797" numCol="1" anchor="ctr">
            <a:noAutofit/>
          </a:bodyPr>
          <a:lstStyle/>
          <a:p>
            <a:pPr defTabSz="8669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366451-3E8C-48CC-90F7-DA8FA9AB352F}"/>
              </a:ext>
            </a:extLst>
          </p:cNvPr>
          <p:cNvCxnSpPr>
            <a:cxnSpLocks/>
          </p:cNvCxnSpPr>
          <p:nvPr/>
        </p:nvCxnSpPr>
        <p:spPr>
          <a:xfrm>
            <a:off x="6096000" y="2317501"/>
            <a:ext cx="0" cy="2326235"/>
          </a:xfrm>
          <a:prstGeom prst="line">
            <a:avLst/>
          </a:prstGeom>
          <a:ln w="190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oogle Shape;4294;p242">
            <a:extLst>
              <a:ext uri="{FF2B5EF4-FFF2-40B4-BE49-F238E27FC236}">
                <a16:creationId xmlns:a16="http://schemas.microsoft.com/office/drawing/2014/main" id="{D9B21E49-EDFC-4DC9-BADC-25AE91B3CCCF}"/>
              </a:ext>
            </a:extLst>
          </p:cNvPr>
          <p:cNvSpPr/>
          <p:nvPr/>
        </p:nvSpPr>
        <p:spPr>
          <a:xfrm rot="2293793">
            <a:off x="5486363" y="2808968"/>
            <a:ext cx="1243015" cy="1057533"/>
          </a:xfrm>
          <a:custGeom>
            <a:avLst/>
            <a:gdLst/>
            <a:ahLst/>
            <a:cxnLst/>
            <a:rect l="l" t="t" r="r" b="b"/>
            <a:pathLst>
              <a:path w="1243014" h="1057533" extrusionOk="0">
                <a:moveTo>
                  <a:pt x="367110" y="207882"/>
                </a:moveTo>
                <a:lnTo>
                  <a:pt x="400447" y="182095"/>
                </a:lnTo>
                <a:lnTo>
                  <a:pt x="469900" y="136472"/>
                </a:lnTo>
                <a:lnTo>
                  <a:pt x="542131" y="97197"/>
                </a:lnTo>
                <a:lnTo>
                  <a:pt x="615950" y="65062"/>
                </a:lnTo>
                <a:lnTo>
                  <a:pt x="692150" y="39275"/>
                </a:lnTo>
                <a:lnTo>
                  <a:pt x="769541" y="19836"/>
                </a:lnTo>
                <a:lnTo>
                  <a:pt x="846931" y="6744"/>
                </a:lnTo>
                <a:lnTo>
                  <a:pt x="925910" y="793"/>
                </a:lnTo>
                <a:lnTo>
                  <a:pt x="965200" y="0"/>
                </a:lnTo>
                <a:lnTo>
                  <a:pt x="1000522" y="794"/>
                </a:lnTo>
                <a:lnTo>
                  <a:pt x="1069976" y="5157"/>
                </a:lnTo>
                <a:lnTo>
                  <a:pt x="1139429" y="15472"/>
                </a:lnTo>
                <a:lnTo>
                  <a:pt x="1207691" y="30548"/>
                </a:lnTo>
                <a:lnTo>
                  <a:pt x="1240482" y="39417"/>
                </a:lnTo>
                <a:lnTo>
                  <a:pt x="1241823" y="38358"/>
                </a:lnTo>
                <a:lnTo>
                  <a:pt x="1243014" y="66525"/>
                </a:lnTo>
                <a:lnTo>
                  <a:pt x="1242894" y="83796"/>
                </a:lnTo>
                <a:lnTo>
                  <a:pt x="1242617" y="123653"/>
                </a:lnTo>
                <a:lnTo>
                  <a:pt x="1239045" y="180384"/>
                </a:lnTo>
                <a:lnTo>
                  <a:pt x="1232298" y="236718"/>
                </a:lnTo>
                <a:lnTo>
                  <a:pt x="1221979" y="292259"/>
                </a:lnTo>
                <a:lnTo>
                  <a:pt x="1208883" y="347800"/>
                </a:lnTo>
                <a:lnTo>
                  <a:pt x="1192213" y="402151"/>
                </a:lnTo>
                <a:lnTo>
                  <a:pt x="1172370" y="455708"/>
                </a:lnTo>
                <a:lnTo>
                  <a:pt x="1148955" y="507678"/>
                </a:lnTo>
                <a:lnTo>
                  <a:pt x="1122761" y="559252"/>
                </a:lnTo>
                <a:lnTo>
                  <a:pt x="1093392" y="608842"/>
                </a:lnTo>
                <a:lnTo>
                  <a:pt x="1061245" y="656845"/>
                </a:lnTo>
                <a:lnTo>
                  <a:pt x="1025526" y="703261"/>
                </a:lnTo>
                <a:lnTo>
                  <a:pt x="986632" y="747694"/>
                </a:lnTo>
                <a:lnTo>
                  <a:pt x="944960" y="790540"/>
                </a:lnTo>
                <a:lnTo>
                  <a:pt x="899717" y="830609"/>
                </a:lnTo>
                <a:lnTo>
                  <a:pt x="875904" y="849651"/>
                </a:lnTo>
                <a:lnTo>
                  <a:pt x="842567" y="875438"/>
                </a:lnTo>
                <a:lnTo>
                  <a:pt x="773113" y="921061"/>
                </a:lnTo>
                <a:lnTo>
                  <a:pt x="700883" y="960336"/>
                </a:lnTo>
                <a:lnTo>
                  <a:pt x="627064" y="992471"/>
                </a:lnTo>
                <a:lnTo>
                  <a:pt x="550863" y="1018258"/>
                </a:lnTo>
                <a:lnTo>
                  <a:pt x="473473" y="1037697"/>
                </a:lnTo>
                <a:lnTo>
                  <a:pt x="396082" y="1050789"/>
                </a:lnTo>
                <a:lnTo>
                  <a:pt x="317104" y="1056740"/>
                </a:lnTo>
                <a:lnTo>
                  <a:pt x="277813" y="1057533"/>
                </a:lnTo>
                <a:lnTo>
                  <a:pt x="242491" y="1056740"/>
                </a:lnTo>
                <a:lnTo>
                  <a:pt x="173039" y="1052376"/>
                </a:lnTo>
                <a:lnTo>
                  <a:pt x="103585" y="1042061"/>
                </a:lnTo>
                <a:lnTo>
                  <a:pt x="35323" y="1026986"/>
                </a:lnTo>
                <a:lnTo>
                  <a:pt x="2531" y="1018116"/>
                </a:lnTo>
                <a:lnTo>
                  <a:pt x="1191" y="1019175"/>
                </a:lnTo>
                <a:lnTo>
                  <a:pt x="0" y="991008"/>
                </a:lnTo>
                <a:lnTo>
                  <a:pt x="120" y="973731"/>
                </a:lnTo>
                <a:lnTo>
                  <a:pt x="397" y="933880"/>
                </a:lnTo>
                <a:lnTo>
                  <a:pt x="3969" y="877149"/>
                </a:lnTo>
                <a:lnTo>
                  <a:pt x="10716" y="820815"/>
                </a:lnTo>
                <a:lnTo>
                  <a:pt x="21034" y="765274"/>
                </a:lnTo>
                <a:lnTo>
                  <a:pt x="34131" y="709733"/>
                </a:lnTo>
                <a:lnTo>
                  <a:pt x="50800" y="655382"/>
                </a:lnTo>
                <a:lnTo>
                  <a:pt x="70644" y="601825"/>
                </a:lnTo>
                <a:lnTo>
                  <a:pt x="94059" y="549855"/>
                </a:lnTo>
                <a:lnTo>
                  <a:pt x="120253" y="498281"/>
                </a:lnTo>
                <a:lnTo>
                  <a:pt x="149622" y="448691"/>
                </a:lnTo>
                <a:lnTo>
                  <a:pt x="181769" y="400688"/>
                </a:lnTo>
                <a:lnTo>
                  <a:pt x="217487" y="354272"/>
                </a:lnTo>
                <a:lnTo>
                  <a:pt x="256382" y="309839"/>
                </a:lnTo>
                <a:lnTo>
                  <a:pt x="298053" y="266993"/>
                </a:lnTo>
                <a:lnTo>
                  <a:pt x="343297" y="226924"/>
                </a:lnTo>
                <a:close/>
              </a:path>
            </a:pathLst>
          </a:custGeom>
          <a:solidFill>
            <a:srgbClr val="FFAE0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35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4301;p242">
            <a:extLst>
              <a:ext uri="{FF2B5EF4-FFF2-40B4-BE49-F238E27FC236}">
                <a16:creationId xmlns:a16="http://schemas.microsoft.com/office/drawing/2014/main" id="{58E28FB9-2541-42FD-A233-14A27DAB328D}"/>
              </a:ext>
            </a:extLst>
          </p:cNvPr>
          <p:cNvSpPr/>
          <p:nvPr/>
        </p:nvSpPr>
        <p:spPr>
          <a:xfrm rot="13093793">
            <a:off x="5474496" y="2843215"/>
            <a:ext cx="1243013" cy="1019175"/>
          </a:xfrm>
          <a:custGeom>
            <a:avLst/>
            <a:gdLst/>
            <a:ahLst/>
            <a:cxnLst/>
            <a:rect l="l" t="t" r="r" b="b"/>
            <a:pathLst>
              <a:path w="3132" h="2569" extrusionOk="0">
                <a:moveTo>
                  <a:pt x="3" y="2569"/>
                </a:moveTo>
                <a:lnTo>
                  <a:pt x="3" y="2569"/>
                </a:lnTo>
                <a:lnTo>
                  <a:pt x="0" y="2498"/>
                </a:lnTo>
                <a:lnTo>
                  <a:pt x="1" y="2354"/>
                </a:lnTo>
                <a:lnTo>
                  <a:pt x="10" y="2211"/>
                </a:lnTo>
                <a:lnTo>
                  <a:pt x="27" y="2069"/>
                </a:lnTo>
                <a:lnTo>
                  <a:pt x="53" y="1929"/>
                </a:lnTo>
                <a:lnTo>
                  <a:pt x="86" y="1789"/>
                </a:lnTo>
                <a:lnTo>
                  <a:pt x="128" y="1652"/>
                </a:lnTo>
                <a:lnTo>
                  <a:pt x="178" y="1517"/>
                </a:lnTo>
                <a:lnTo>
                  <a:pt x="237" y="1386"/>
                </a:lnTo>
                <a:lnTo>
                  <a:pt x="303" y="1256"/>
                </a:lnTo>
                <a:lnTo>
                  <a:pt x="377" y="1131"/>
                </a:lnTo>
                <a:lnTo>
                  <a:pt x="458" y="1010"/>
                </a:lnTo>
                <a:lnTo>
                  <a:pt x="548" y="893"/>
                </a:lnTo>
                <a:lnTo>
                  <a:pt x="646" y="781"/>
                </a:lnTo>
                <a:lnTo>
                  <a:pt x="751" y="673"/>
                </a:lnTo>
                <a:lnTo>
                  <a:pt x="865" y="572"/>
                </a:lnTo>
                <a:lnTo>
                  <a:pt x="925" y="524"/>
                </a:lnTo>
                <a:lnTo>
                  <a:pt x="1009" y="459"/>
                </a:lnTo>
                <a:lnTo>
                  <a:pt x="1184" y="344"/>
                </a:lnTo>
                <a:lnTo>
                  <a:pt x="1366" y="245"/>
                </a:lnTo>
                <a:lnTo>
                  <a:pt x="1552" y="164"/>
                </a:lnTo>
                <a:lnTo>
                  <a:pt x="1744" y="99"/>
                </a:lnTo>
                <a:lnTo>
                  <a:pt x="1939" y="50"/>
                </a:lnTo>
                <a:lnTo>
                  <a:pt x="2134" y="17"/>
                </a:lnTo>
                <a:lnTo>
                  <a:pt x="2333" y="2"/>
                </a:lnTo>
                <a:lnTo>
                  <a:pt x="2432" y="0"/>
                </a:lnTo>
                <a:lnTo>
                  <a:pt x="2521" y="2"/>
                </a:lnTo>
                <a:lnTo>
                  <a:pt x="2696" y="13"/>
                </a:lnTo>
                <a:lnTo>
                  <a:pt x="2871" y="39"/>
                </a:lnTo>
                <a:lnTo>
                  <a:pt x="3043" y="77"/>
                </a:lnTo>
                <a:lnTo>
                  <a:pt x="3128" y="100"/>
                </a:lnTo>
                <a:lnTo>
                  <a:pt x="3131" y="165"/>
                </a:lnTo>
                <a:lnTo>
                  <a:pt x="3132" y="231"/>
                </a:lnTo>
                <a:lnTo>
                  <a:pt x="3131" y="165"/>
                </a:lnTo>
                <a:lnTo>
                  <a:pt x="3128" y="100"/>
                </a:lnTo>
                <a:lnTo>
                  <a:pt x="3" y="2569"/>
                </a:lnTo>
                <a:close/>
              </a:path>
            </a:pathLst>
          </a:custGeom>
          <a:solidFill>
            <a:srgbClr val="000000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2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4294;p242">
            <a:extLst>
              <a:ext uri="{FF2B5EF4-FFF2-40B4-BE49-F238E27FC236}">
                <a16:creationId xmlns:a16="http://schemas.microsoft.com/office/drawing/2014/main" id="{2A5C8C61-B41A-4BCE-9649-C55E5ACE380A}"/>
              </a:ext>
            </a:extLst>
          </p:cNvPr>
          <p:cNvSpPr/>
          <p:nvPr/>
        </p:nvSpPr>
        <p:spPr>
          <a:xfrm rot="2293793">
            <a:off x="7856110" y="2700497"/>
            <a:ext cx="1243015" cy="1057533"/>
          </a:xfrm>
          <a:custGeom>
            <a:avLst/>
            <a:gdLst/>
            <a:ahLst/>
            <a:cxnLst/>
            <a:rect l="l" t="t" r="r" b="b"/>
            <a:pathLst>
              <a:path w="1243014" h="1057533" extrusionOk="0">
                <a:moveTo>
                  <a:pt x="367110" y="207882"/>
                </a:moveTo>
                <a:lnTo>
                  <a:pt x="400447" y="182095"/>
                </a:lnTo>
                <a:lnTo>
                  <a:pt x="469900" y="136472"/>
                </a:lnTo>
                <a:lnTo>
                  <a:pt x="542131" y="97197"/>
                </a:lnTo>
                <a:lnTo>
                  <a:pt x="615950" y="65062"/>
                </a:lnTo>
                <a:lnTo>
                  <a:pt x="692150" y="39275"/>
                </a:lnTo>
                <a:lnTo>
                  <a:pt x="769541" y="19836"/>
                </a:lnTo>
                <a:lnTo>
                  <a:pt x="846931" y="6744"/>
                </a:lnTo>
                <a:lnTo>
                  <a:pt x="925910" y="793"/>
                </a:lnTo>
                <a:lnTo>
                  <a:pt x="965200" y="0"/>
                </a:lnTo>
                <a:lnTo>
                  <a:pt x="1000522" y="794"/>
                </a:lnTo>
                <a:lnTo>
                  <a:pt x="1069976" y="5157"/>
                </a:lnTo>
                <a:lnTo>
                  <a:pt x="1139429" y="15472"/>
                </a:lnTo>
                <a:lnTo>
                  <a:pt x="1207691" y="30548"/>
                </a:lnTo>
                <a:lnTo>
                  <a:pt x="1240482" y="39417"/>
                </a:lnTo>
                <a:lnTo>
                  <a:pt x="1241823" y="38358"/>
                </a:lnTo>
                <a:lnTo>
                  <a:pt x="1243014" y="66525"/>
                </a:lnTo>
                <a:lnTo>
                  <a:pt x="1242894" y="83796"/>
                </a:lnTo>
                <a:lnTo>
                  <a:pt x="1242617" y="123653"/>
                </a:lnTo>
                <a:lnTo>
                  <a:pt x="1239045" y="180384"/>
                </a:lnTo>
                <a:lnTo>
                  <a:pt x="1232298" y="236718"/>
                </a:lnTo>
                <a:lnTo>
                  <a:pt x="1221979" y="292259"/>
                </a:lnTo>
                <a:lnTo>
                  <a:pt x="1208883" y="347800"/>
                </a:lnTo>
                <a:lnTo>
                  <a:pt x="1192213" y="402151"/>
                </a:lnTo>
                <a:lnTo>
                  <a:pt x="1172370" y="455708"/>
                </a:lnTo>
                <a:lnTo>
                  <a:pt x="1148955" y="507678"/>
                </a:lnTo>
                <a:lnTo>
                  <a:pt x="1122761" y="559252"/>
                </a:lnTo>
                <a:lnTo>
                  <a:pt x="1093392" y="608842"/>
                </a:lnTo>
                <a:lnTo>
                  <a:pt x="1061245" y="656845"/>
                </a:lnTo>
                <a:lnTo>
                  <a:pt x="1025526" y="703261"/>
                </a:lnTo>
                <a:lnTo>
                  <a:pt x="986632" y="747694"/>
                </a:lnTo>
                <a:lnTo>
                  <a:pt x="944960" y="790540"/>
                </a:lnTo>
                <a:lnTo>
                  <a:pt x="899717" y="830609"/>
                </a:lnTo>
                <a:lnTo>
                  <a:pt x="875904" y="849651"/>
                </a:lnTo>
                <a:lnTo>
                  <a:pt x="842567" y="875438"/>
                </a:lnTo>
                <a:lnTo>
                  <a:pt x="773113" y="921061"/>
                </a:lnTo>
                <a:lnTo>
                  <a:pt x="700883" y="960336"/>
                </a:lnTo>
                <a:lnTo>
                  <a:pt x="627064" y="992471"/>
                </a:lnTo>
                <a:lnTo>
                  <a:pt x="550863" y="1018258"/>
                </a:lnTo>
                <a:lnTo>
                  <a:pt x="473473" y="1037697"/>
                </a:lnTo>
                <a:lnTo>
                  <a:pt x="396082" y="1050789"/>
                </a:lnTo>
                <a:lnTo>
                  <a:pt x="317104" y="1056740"/>
                </a:lnTo>
                <a:lnTo>
                  <a:pt x="277813" y="1057533"/>
                </a:lnTo>
                <a:lnTo>
                  <a:pt x="242491" y="1056740"/>
                </a:lnTo>
                <a:lnTo>
                  <a:pt x="173039" y="1052376"/>
                </a:lnTo>
                <a:lnTo>
                  <a:pt x="103585" y="1042061"/>
                </a:lnTo>
                <a:lnTo>
                  <a:pt x="35323" y="1026986"/>
                </a:lnTo>
                <a:lnTo>
                  <a:pt x="2531" y="1018116"/>
                </a:lnTo>
                <a:lnTo>
                  <a:pt x="1191" y="1019175"/>
                </a:lnTo>
                <a:lnTo>
                  <a:pt x="0" y="991008"/>
                </a:lnTo>
                <a:lnTo>
                  <a:pt x="120" y="973731"/>
                </a:lnTo>
                <a:lnTo>
                  <a:pt x="397" y="933880"/>
                </a:lnTo>
                <a:lnTo>
                  <a:pt x="3969" y="877149"/>
                </a:lnTo>
                <a:lnTo>
                  <a:pt x="10716" y="820815"/>
                </a:lnTo>
                <a:lnTo>
                  <a:pt x="21034" y="765274"/>
                </a:lnTo>
                <a:lnTo>
                  <a:pt x="34131" y="709733"/>
                </a:lnTo>
                <a:lnTo>
                  <a:pt x="50800" y="655382"/>
                </a:lnTo>
                <a:lnTo>
                  <a:pt x="70644" y="601825"/>
                </a:lnTo>
                <a:lnTo>
                  <a:pt x="94059" y="549855"/>
                </a:lnTo>
                <a:lnTo>
                  <a:pt x="120253" y="498281"/>
                </a:lnTo>
                <a:lnTo>
                  <a:pt x="149622" y="448691"/>
                </a:lnTo>
                <a:lnTo>
                  <a:pt x="181769" y="400688"/>
                </a:lnTo>
                <a:lnTo>
                  <a:pt x="217487" y="354272"/>
                </a:lnTo>
                <a:lnTo>
                  <a:pt x="256382" y="309839"/>
                </a:lnTo>
                <a:lnTo>
                  <a:pt x="298053" y="266993"/>
                </a:lnTo>
                <a:lnTo>
                  <a:pt x="343297" y="226924"/>
                </a:lnTo>
                <a:close/>
              </a:path>
            </a:pathLst>
          </a:custGeom>
          <a:solidFill>
            <a:srgbClr val="F84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351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4301;p242">
            <a:extLst>
              <a:ext uri="{FF2B5EF4-FFF2-40B4-BE49-F238E27FC236}">
                <a16:creationId xmlns:a16="http://schemas.microsoft.com/office/drawing/2014/main" id="{7FF959B2-ACB1-4734-A92F-6D2823CFC206}"/>
              </a:ext>
            </a:extLst>
          </p:cNvPr>
          <p:cNvSpPr/>
          <p:nvPr/>
        </p:nvSpPr>
        <p:spPr>
          <a:xfrm rot="13093793">
            <a:off x="7844243" y="2734743"/>
            <a:ext cx="1243013" cy="1019175"/>
          </a:xfrm>
          <a:custGeom>
            <a:avLst/>
            <a:gdLst/>
            <a:ahLst/>
            <a:cxnLst/>
            <a:rect l="l" t="t" r="r" b="b"/>
            <a:pathLst>
              <a:path w="3132" h="2569" extrusionOk="0">
                <a:moveTo>
                  <a:pt x="3" y="2569"/>
                </a:moveTo>
                <a:lnTo>
                  <a:pt x="3" y="2569"/>
                </a:lnTo>
                <a:lnTo>
                  <a:pt x="0" y="2498"/>
                </a:lnTo>
                <a:lnTo>
                  <a:pt x="1" y="2354"/>
                </a:lnTo>
                <a:lnTo>
                  <a:pt x="10" y="2211"/>
                </a:lnTo>
                <a:lnTo>
                  <a:pt x="27" y="2069"/>
                </a:lnTo>
                <a:lnTo>
                  <a:pt x="53" y="1929"/>
                </a:lnTo>
                <a:lnTo>
                  <a:pt x="86" y="1789"/>
                </a:lnTo>
                <a:lnTo>
                  <a:pt x="128" y="1652"/>
                </a:lnTo>
                <a:lnTo>
                  <a:pt x="178" y="1517"/>
                </a:lnTo>
                <a:lnTo>
                  <a:pt x="237" y="1386"/>
                </a:lnTo>
                <a:lnTo>
                  <a:pt x="303" y="1256"/>
                </a:lnTo>
                <a:lnTo>
                  <a:pt x="377" y="1131"/>
                </a:lnTo>
                <a:lnTo>
                  <a:pt x="458" y="1010"/>
                </a:lnTo>
                <a:lnTo>
                  <a:pt x="548" y="893"/>
                </a:lnTo>
                <a:lnTo>
                  <a:pt x="646" y="781"/>
                </a:lnTo>
                <a:lnTo>
                  <a:pt x="751" y="673"/>
                </a:lnTo>
                <a:lnTo>
                  <a:pt x="865" y="572"/>
                </a:lnTo>
                <a:lnTo>
                  <a:pt x="925" y="524"/>
                </a:lnTo>
                <a:lnTo>
                  <a:pt x="1009" y="459"/>
                </a:lnTo>
                <a:lnTo>
                  <a:pt x="1184" y="344"/>
                </a:lnTo>
                <a:lnTo>
                  <a:pt x="1366" y="245"/>
                </a:lnTo>
                <a:lnTo>
                  <a:pt x="1552" y="164"/>
                </a:lnTo>
                <a:lnTo>
                  <a:pt x="1744" y="99"/>
                </a:lnTo>
                <a:lnTo>
                  <a:pt x="1939" y="50"/>
                </a:lnTo>
                <a:lnTo>
                  <a:pt x="2134" y="17"/>
                </a:lnTo>
                <a:lnTo>
                  <a:pt x="2333" y="2"/>
                </a:lnTo>
                <a:lnTo>
                  <a:pt x="2432" y="0"/>
                </a:lnTo>
                <a:lnTo>
                  <a:pt x="2521" y="2"/>
                </a:lnTo>
                <a:lnTo>
                  <a:pt x="2696" y="13"/>
                </a:lnTo>
                <a:lnTo>
                  <a:pt x="2871" y="39"/>
                </a:lnTo>
                <a:lnTo>
                  <a:pt x="3043" y="77"/>
                </a:lnTo>
                <a:lnTo>
                  <a:pt x="3128" y="100"/>
                </a:lnTo>
                <a:lnTo>
                  <a:pt x="3131" y="165"/>
                </a:lnTo>
                <a:lnTo>
                  <a:pt x="3132" y="231"/>
                </a:lnTo>
                <a:lnTo>
                  <a:pt x="3131" y="165"/>
                </a:lnTo>
                <a:lnTo>
                  <a:pt x="3128" y="100"/>
                </a:lnTo>
                <a:lnTo>
                  <a:pt x="3" y="2569"/>
                </a:lnTo>
                <a:close/>
              </a:path>
            </a:pathLst>
          </a:custGeom>
          <a:solidFill>
            <a:srgbClr val="F84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defRPr/>
            </a:pPr>
            <a:endParaRPr sz="24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317A698-E689-4EED-9FB8-820FBC12FCF6}"/>
              </a:ext>
            </a:extLst>
          </p:cNvPr>
          <p:cNvSpPr txBox="1">
            <a:spLocks/>
          </p:cNvSpPr>
          <p:nvPr/>
        </p:nvSpPr>
        <p:spPr>
          <a:xfrm>
            <a:off x="5101195" y="3048063"/>
            <a:ext cx="2013351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Đặc</a:t>
            </a:r>
            <a:r>
              <a:rPr lang="en-GB" sz="21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điểm</a:t>
            </a:r>
            <a:endParaRPr lang="en-GB" sz="210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9DD9B01-B4E8-4BE7-A85B-811336E211E0}"/>
              </a:ext>
            </a:extLst>
          </p:cNvPr>
          <p:cNvSpPr txBox="1">
            <a:spLocks/>
          </p:cNvSpPr>
          <p:nvPr/>
        </p:nvSpPr>
        <p:spPr>
          <a:xfrm>
            <a:off x="7487041" y="2934787"/>
            <a:ext cx="2013351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spcBef>
                <a:spcPct val="0"/>
              </a:spcBef>
              <a:spcAft>
                <a:spcPct val="0"/>
              </a:spcAft>
            </a:pPr>
            <a:r>
              <a:rPr lang="en-GB" sz="2100" dirty="0" err="1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Ảnh</a:t>
            </a:r>
            <a:r>
              <a:rPr lang="en-GB" sz="21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h</a:t>
            </a:r>
            <a:r>
              <a:rPr lang="vi-VN" sz="2100" dirty="0">
                <a:solidFill>
                  <a:schemeClr val="bg1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ưởng</a:t>
            </a:r>
            <a:endParaRPr lang="en-GB" sz="2100" dirty="0">
              <a:solidFill>
                <a:schemeClr val="bg1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8D7D6F30-EBCD-40DB-9DCF-73F935B31978}"/>
              </a:ext>
            </a:extLst>
          </p:cNvPr>
          <p:cNvSpPr>
            <a:spLocks noEditPoints="1"/>
          </p:cNvSpPr>
          <p:nvPr/>
        </p:nvSpPr>
        <p:spPr bwMode="auto">
          <a:xfrm>
            <a:off x="939848" y="2676143"/>
            <a:ext cx="524480" cy="434132"/>
          </a:xfrm>
          <a:custGeom>
            <a:avLst/>
            <a:gdLst>
              <a:gd name="T0" fmla="*/ 260 w 287"/>
              <a:gd name="T1" fmla="*/ 78 h 237"/>
              <a:gd name="T2" fmla="*/ 244 w 287"/>
              <a:gd name="T3" fmla="*/ 94 h 237"/>
              <a:gd name="T4" fmla="*/ 260 w 287"/>
              <a:gd name="T5" fmla="*/ 111 h 237"/>
              <a:gd name="T6" fmla="*/ 277 w 287"/>
              <a:gd name="T7" fmla="*/ 94 h 237"/>
              <a:gd name="T8" fmla="*/ 260 w 287"/>
              <a:gd name="T9" fmla="*/ 78 h 237"/>
              <a:gd name="T10" fmla="*/ 27 w 287"/>
              <a:gd name="T11" fmla="*/ 78 h 237"/>
              <a:gd name="T12" fmla="*/ 11 w 287"/>
              <a:gd name="T13" fmla="*/ 94 h 237"/>
              <a:gd name="T14" fmla="*/ 27 w 287"/>
              <a:gd name="T15" fmla="*/ 111 h 237"/>
              <a:gd name="T16" fmla="*/ 43 w 287"/>
              <a:gd name="T17" fmla="*/ 94 h 237"/>
              <a:gd name="T18" fmla="*/ 27 w 287"/>
              <a:gd name="T19" fmla="*/ 78 h 237"/>
              <a:gd name="T20" fmla="*/ 212 w 287"/>
              <a:gd name="T21" fmla="*/ 49 h 237"/>
              <a:gd name="T22" fmla="*/ 188 w 287"/>
              <a:gd name="T23" fmla="*/ 73 h 237"/>
              <a:gd name="T24" fmla="*/ 212 w 287"/>
              <a:gd name="T25" fmla="*/ 97 h 237"/>
              <a:gd name="T26" fmla="*/ 236 w 287"/>
              <a:gd name="T27" fmla="*/ 73 h 237"/>
              <a:gd name="T28" fmla="*/ 212 w 287"/>
              <a:gd name="T29" fmla="*/ 49 h 237"/>
              <a:gd name="T30" fmla="*/ 287 w 287"/>
              <a:gd name="T31" fmla="*/ 196 h 237"/>
              <a:gd name="T32" fmla="*/ 259 w 287"/>
              <a:gd name="T33" fmla="*/ 196 h 237"/>
              <a:gd name="T34" fmla="*/ 259 w 287"/>
              <a:gd name="T35" fmla="*/ 145 h 237"/>
              <a:gd name="T36" fmla="*/ 253 w 287"/>
              <a:gd name="T37" fmla="*/ 121 h 237"/>
              <a:gd name="T38" fmla="*/ 260 w 287"/>
              <a:gd name="T39" fmla="*/ 120 h 237"/>
              <a:gd name="T40" fmla="*/ 287 w 287"/>
              <a:gd name="T41" fmla="*/ 147 h 237"/>
              <a:gd name="T42" fmla="*/ 287 w 287"/>
              <a:gd name="T43" fmla="*/ 196 h 237"/>
              <a:gd name="T44" fmla="*/ 75 w 287"/>
              <a:gd name="T45" fmla="*/ 49 h 237"/>
              <a:gd name="T46" fmla="*/ 51 w 287"/>
              <a:gd name="T47" fmla="*/ 73 h 237"/>
              <a:gd name="T48" fmla="*/ 75 w 287"/>
              <a:gd name="T49" fmla="*/ 97 h 237"/>
              <a:gd name="T50" fmla="*/ 99 w 287"/>
              <a:gd name="T51" fmla="*/ 73 h 237"/>
              <a:gd name="T52" fmla="*/ 75 w 287"/>
              <a:gd name="T53" fmla="*/ 49 h 237"/>
              <a:gd name="T54" fmla="*/ 27 w 287"/>
              <a:gd name="T55" fmla="*/ 120 h 237"/>
              <a:gd name="T56" fmla="*/ 34 w 287"/>
              <a:gd name="T57" fmla="*/ 121 h 237"/>
              <a:gd name="T58" fmla="*/ 28 w 287"/>
              <a:gd name="T59" fmla="*/ 145 h 237"/>
              <a:gd name="T60" fmla="*/ 28 w 287"/>
              <a:gd name="T61" fmla="*/ 196 h 237"/>
              <a:gd name="T62" fmla="*/ 0 w 287"/>
              <a:gd name="T63" fmla="*/ 196 h 237"/>
              <a:gd name="T64" fmla="*/ 0 w 287"/>
              <a:gd name="T65" fmla="*/ 147 h 237"/>
              <a:gd name="T66" fmla="*/ 27 w 287"/>
              <a:gd name="T67" fmla="*/ 120 h 237"/>
              <a:gd name="T68" fmla="*/ 144 w 287"/>
              <a:gd name="T69" fmla="*/ 0 h 237"/>
              <a:gd name="T70" fmla="*/ 108 w 287"/>
              <a:gd name="T71" fmla="*/ 36 h 237"/>
              <a:gd name="T72" fmla="*/ 144 w 287"/>
              <a:gd name="T73" fmla="*/ 72 h 237"/>
              <a:gd name="T74" fmla="*/ 179 w 287"/>
              <a:gd name="T75" fmla="*/ 36 h 237"/>
              <a:gd name="T76" fmla="*/ 144 w 287"/>
              <a:gd name="T77" fmla="*/ 0 h 237"/>
              <a:gd name="T78" fmla="*/ 251 w 287"/>
              <a:gd name="T79" fmla="*/ 214 h 237"/>
              <a:gd name="T80" fmla="*/ 208 w 287"/>
              <a:gd name="T81" fmla="*/ 214 h 237"/>
              <a:gd name="T82" fmla="*/ 208 w 287"/>
              <a:gd name="T83" fmla="*/ 137 h 237"/>
              <a:gd name="T84" fmla="*/ 201 w 287"/>
              <a:gd name="T85" fmla="*/ 108 h 237"/>
              <a:gd name="T86" fmla="*/ 212 w 287"/>
              <a:gd name="T87" fmla="*/ 106 h 237"/>
              <a:gd name="T88" fmla="*/ 251 w 287"/>
              <a:gd name="T89" fmla="*/ 145 h 237"/>
              <a:gd name="T90" fmla="*/ 251 w 287"/>
              <a:gd name="T91" fmla="*/ 214 h 237"/>
              <a:gd name="T92" fmla="*/ 79 w 287"/>
              <a:gd name="T93" fmla="*/ 137 h 237"/>
              <a:gd name="T94" fmla="*/ 79 w 287"/>
              <a:gd name="T95" fmla="*/ 214 h 237"/>
              <a:gd name="T96" fmla="*/ 37 w 287"/>
              <a:gd name="T97" fmla="*/ 214 h 237"/>
              <a:gd name="T98" fmla="*/ 37 w 287"/>
              <a:gd name="T99" fmla="*/ 145 h 237"/>
              <a:gd name="T100" fmla="*/ 75 w 287"/>
              <a:gd name="T101" fmla="*/ 106 h 237"/>
              <a:gd name="T102" fmla="*/ 86 w 287"/>
              <a:gd name="T103" fmla="*/ 108 h 237"/>
              <a:gd name="T104" fmla="*/ 79 w 287"/>
              <a:gd name="T105" fmla="*/ 137 h 237"/>
              <a:gd name="T106" fmla="*/ 88 w 287"/>
              <a:gd name="T107" fmla="*/ 237 h 237"/>
              <a:gd name="T108" fmla="*/ 200 w 287"/>
              <a:gd name="T109" fmla="*/ 237 h 237"/>
              <a:gd name="T110" fmla="*/ 200 w 287"/>
              <a:gd name="T111" fmla="*/ 137 h 237"/>
              <a:gd name="T112" fmla="*/ 144 w 287"/>
              <a:gd name="T113" fmla="*/ 81 h 237"/>
              <a:gd name="T114" fmla="*/ 88 w 287"/>
              <a:gd name="T115" fmla="*/ 137 h 237"/>
              <a:gd name="T116" fmla="*/ 88 w 287"/>
              <a:gd name="T117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9" rIns="91435" bIns="45719" numCol="1" anchor="t" anchorCtr="0" compatLnSpc="1">
            <a:prstTxWarp prst="textNoShape">
              <a:avLst/>
            </a:prstTxWarp>
          </a:bodyPr>
          <a:lstStyle/>
          <a:p>
            <a:pPr defTabSz="866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7" kern="0">
              <a:solidFill>
                <a:prstClr val="black"/>
              </a:solidFill>
              <a:latin typeface="Helvetica" panose="020B0604020202030204" pitchFamily="34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41EE3E2-0AB2-4DA8-B63C-18427A33632D}"/>
              </a:ext>
            </a:extLst>
          </p:cNvPr>
          <p:cNvCxnSpPr>
            <a:cxnSpLocks/>
          </p:cNvCxnSpPr>
          <p:nvPr/>
        </p:nvCxnSpPr>
        <p:spPr>
          <a:xfrm>
            <a:off x="4023790" y="1424067"/>
            <a:ext cx="6584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8BBF8BC-9D5E-4CE7-B4C5-65EDB59780C6}"/>
              </a:ext>
            </a:extLst>
          </p:cNvPr>
          <p:cNvCxnSpPr>
            <a:cxnSpLocks/>
          </p:cNvCxnSpPr>
          <p:nvPr/>
        </p:nvCxnSpPr>
        <p:spPr>
          <a:xfrm>
            <a:off x="3965806" y="5458919"/>
            <a:ext cx="65848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5">
            <a:extLst>
              <a:ext uri="{FF2B5EF4-FFF2-40B4-BE49-F238E27FC236}">
                <a16:creationId xmlns:a16="http://schemas.microsoft.com/office/drawing/2014/main" id="{2230D8DA-5CD8-4CE6-8885-FD839EA5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2277" y="675600"/>
            <a:ext cx="38646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65092" indent="-165092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suất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tăng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Tỉ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suất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tử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cao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Tuổi thọ trung bình thấp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=&gt; Bùng nổ dân số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9" name="Rectangle 7">
            <a:extLst>
              <a:ext uri="{FF2B5EF4-FFF2-40B4-BE49-F238E27FC236}">
                <a16:creationId xmlns:a16="http://schemas.microsoft.com/office/drawing/2014/main" id="{D193AF3B-3B46-4DF2-B0D3-30AC4EE5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670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sp>
        <p:nvSpPr>
          <p:cNvPr id="121" name="Rectangle 5">
            <a:extLst>
              <a:ext uri="{FF2B5EF4-FFF2-40B4-BE49-F238E27FC236}">
                <a16:creationId xmlns:a16="http://schemas.microsoft.com/office/drawing/2014/main" id="{7EFBD574-5C38-4369-B4E8-9CAABFA5E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293" y="4708228"/>
            <a:ext cx="364832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65092" indent="-165092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trí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thấp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hủ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lạc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hậu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Xung đột sắc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tộc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đói 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nghèo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285737" indent="-285737" fontAlgn="base"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bệnh tật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(HIV &gt;2/3 DS TG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2" name="Rectangle 5">
            <a:extLst>
              <a:ext uri="{FF2B5EF4-FFF2-40B4-BE49-F238E27FC236}">
                <a16:creationId xmlns:a16="http://schemas.microsoft.com/office/drawing/2014/main" id="{6F55870A-F42B-41B9-8520-86EEBBB2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8838" y="2560558"/>
            <a:ext cx="28506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65092" indent="-165092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 Xã hội bất ổn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165092" indent="-165092" fontAlgn="base"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Kìm hãm sự phát triển kinh tế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roboto#9Slide03 Roboto Condensed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happy africa day 2019 - Clip Art Library">
            <a:extLst>
              <a:ext uri="{FF2B5EF4-FFF2-40B4-BE49-F238E27FC236}">
                <a16:creationId xmlns:a16="http://schemas.microsoft.com/office/drawing/2014/main" id="{636363EC-4C54-4533-9E58-CC735FB13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" b="98047" l="0" r="993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07" y="2233534"/>
            <a:ext cx="2236668" cy="2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57102" y="4893609"/>
            <a:ext cx="3434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en-US" sz="2800" b="1" dirty="0">
                <a:solidFill>
                  <a:srgbClr val="C00000"/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=&gt;Cần sự giúp đỡ của các n</a:t>
            </a:r>
            <a:r>
              <a:rPr lang="vi-VN" altLang="en-US" sz="2800" b="1" dirty="0">
                <a:solidFill>
                  <a:srgbClr val="C00000"/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C00000"/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923297" y="3276600"/>
            <a:ext cx="73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2328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59">
            <a:extLst>
              <a:ext uri="{FF2B5EF4-FFF2-40B4-BE49-F238E27FC236}">
                <a16:creationId xmlns:a16="http://schemas.microsoft.com/office/drawing/2014/main" id="{8B234134-2CCF-49D7-AF78-781FED8A25AF}"/>
              </a:ext>
            </a:extLst>
          </p:cNvPr>
          <p:cNvGrpSpPr/>
          <p:nvPr/>
        </p:nvGrpSpPr>
        <p:grpSpPr>
          <a:xfrm>
            <a:off x="1219209" y="3299181"/>
            <a:ext cx="3202959" cy="6095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21" name="直接连接符 60">
              <a:extLst>
                <a:ext uri="{FF2B5EF4-FFF2-40B4-BE49-F238E27FC236}">
                  <a16:creationId xmlns:a16="http://schemas.microsoft.com/office/drawing/2014/main" id="{EBB46F5A-8967-4222-9C0E-F1C82B6E67E5}"/>
                </a:ext>
              </a:extLst>
            </p:cNvPr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2" name="椭圆 61">
              <a:extLst>
                <a:ext uri="{FF2B5EF4-FFF2-40B4-BE49-F238E27FC236}">
                  <a16:creationId xmlns:a16="http://schemas.microsoft.com/office/drawing/2014/main" id="{CDA092AB-9411-46F8-BB31-49017FB6F56B}"/>
                </a:ext>
              </a:extLst>
            </p:cNvPr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solidFill>
              <a:srgbClr val="5BB814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grpSp>
        <p:nvGrpSpPr>
          <p:cNvPr id="23" name="组合 62">
            <a:extLst>
              <a:ext uri="{FF2B5EF4-FFF2-40B4-BE49-F238E27FC236}">
                <a16:creationId xmlns:a16="http://schemas.microsoft.com/office/drawing/2014/main" id="{028E8CBF-FB28-413D-8F5D-51EE7C1F5FF2}"/>
              </a:ext>
            </a:extLst>
          </p:cNvPr>
          <p:cNvGrpSpPr/>
          <p:nvPr/>
        </p:nvGrpSpPr>
        <p:grpSpPr>
          <a:xfrm flipH="1">
            <a:off x="7508421" y="3256899"/>
            <a:ext cx="3202959" cy="66335"/>
            <a:chOff x="1016944" y="2963562"/>
            <a:chExt cx="2402531" cy="49750"/>
          </a:xfrm>
          <a:solidFill>
            <a:srgbClr val="D20402"/>
          </a:solidFill>
        </p:grpSpPr>
        <p:cxnSp>
          <p:nvCxnSpPr>
            <p:cNvPr id="24" name="直接连接符 63">
              <a:extLst>
                <a:ext uri="{FF2B5EF4-FFF2-40B4-BE49-F238E27FC236}">
                  <a16:creationId xmlns:a16="http://schemas.microsoft.com/office/drawing/2014/main" id="{B14747EC-FC6A-4479-BCDA-AF9FB75C9A2D}"/>
                </a:ext>
              </a:extLst>
            </p:cNvPr>
            <p:cNvCxnSpPr/>
            <p:nvPr/>
          </p:nvCxnSpPr>
          <p:spPr>
            <a:xfrm>
              <a:off x="1024345" y="3013312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5" name="椭圆 64">
              <a:extLst>
                <a:ext uri="{FF2B5EF4-FFF2-40B4-BE49-F238E27FC236}">
                  <a16:creationId xmlns:a16="http://schemas.microsoft.com/office/drawing/2014/main" id="{A7F59790-667F-43B3-8CCA-21CD69852C54}"/>
                </a:ext>
              </a:extLst>
            </p:cNvPr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solidFill>
              <a:srgbClr val="5BB814"/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600" kern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  <a:cs typeface="+mn-ea"/>
              </a:endParaRPr>
            </a:p>
          </p:txBody>
        </p:sp>
      </p:grpSp>
      <p:sp>
        <p:nvSpPr>
          <p:cNvPr id="2" name="等腰三角形 63">
            <a:extLst>
              <a:ext uri="{FF2B5EF4-FFF2-40B4-BE49-F238E27FC236}">
                <a16:creationId xmlns:a16="http://schemas.microsoft.com/office/drawing/2014/main" id="{E211F6A0-F397-470F-AA37-37CC61A8FD6A}"/>
              </a:ext>
            </a:extLst>
          </p:cNvPr>
          <p:cNvSpPr/>
          <p:nvPr/>
        </p:nvSpPr>
        <p:spPr>
          <a:xfrm rot="5400000" flipH="1" flipV="1">
            <a:off x="4380656" y="1698551"/>
            <a:ext cx="3230227" cy="3232303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rgbClr val="32BF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08" tIns="60955" rIns="121908" bIns="60955" rtlCol="0" anchor="ctr"/>
          <a:lstStyle/>
          <a:p>
            <a:pPr algn="ctr">
              <a:defRPr/>
            </a:pPr>
            <a:endParaRPr lang="zh-CN" altLang="en-US" sz="16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F568B6-3BDC-4945-8856-09128D5CE9E0}"/>
              </a:ext>
            </a:extLst>
          </p:cNvPr>
          <p:cNvSpPr txBox="1"/>
          <p:nvPr/>
        </p:nvSpPr>
        <p:spPr>
          <a:xfrm>
            <a:off x="12639404" y="7273447"/>
            <a:ext cx="2124916" cy="707876"/>
          </a:xfrm>
          <a:prstGeom prst="rect">
            <a:avLst/>
          </a:prstGeom>
          <a:noFill/>
        </p:spPr>
        <p:txBody>
          <a:bodyPr wrap="none" lIns="121908" tIns="60955" rIns="121908" bIns="60955" rtlCol="0">
            <a:spAutoFit/>
          </a:bodyPr>
          <a:lstStyle/>
          <a:p>
            <a:pPr>
              <a:defRPr/>
            </a:pPr>
            <a:r>
              <a:rPr lang="en-US" altLang="zh-CN" sz="190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0.5 </a:t>
            </a:r>
            <a:r>
              <a:rPr lang="zh-CN" altLang="en-US" sz="190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秒延迟符，无</a:t>
            </a:r>
          </a:p>
          <a:p>
            <a:pPr>
              <a:defRPr/>
            </a:pPr>
            <a:r>
              <a:rPr lang="zh-CN" altLang="en-US" sz="190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意义，可删除</a:t>
            </a:r>
            <a:r>
              <a:rPr lang="en-US" altLang="zh-CN" sz="1900">
                <a:solidFill>
                  <a:prstClr val="white"/>
                </a:solidFill>
                <a:latin typeface="微软雅黑"/>
                <a:ea typeface="微软雅黑"/>
                <a:cs typeface="+mn-ea"/>
              </a:rPr>
              <a:t>.</a:t>
            </a:r>
            <a:endParaRPr lang="zh-CN" altLang="en-US" sz="1900" dirty="0">
              <a:solidFill>
                <a:prstClr val="white"/>
              </a:solidFill>
              <a:latin typeface="微软雅黑"/>
              <a:ea typeface="微软雅黑"/>
              <a:cs typeface="+mn-ea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5611F3-5E05-495D-982D-D333CB879127}"/>
              </a:ext>
            </a:extLst>
          </p:cNvPr>
          <p:cNvSpPr/>
          <p:nvPr/>
        </p:nvSpPr>
        <p:spPr>
          <a:xfrm>
            <a:off x="5115867" y="2457477"/>
            <a:ext cx="1752732" cy="16834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53B4AEC-C6D8-4DF8-B381-71B179B0D3B9}"/>
              </a:ext>
            </a:extLst>
          </p:cNvPr>
          <p:cNvSpPr txBox="1">
            <a:spLocks/>
          </p:cNvSpPr>
          <p:nvPr/>
        </p:nvSpPr>
        <p:spPr>
          <a:xfrm>
            <a:off x="6809608" y="3215952"/>
            <a:ext cx="4590715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100" dirty="0" err="1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Hiện</a:t>
            </a:r>
            <a:r>
              <a:rPr lang="en-GB" sz="2100" dirty="0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</a:t>
            </a:r>
            <a:r>
              <a:rPr lang="en-GB" sz="2100" dirty="0" err="1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trạng</a:t>
            </a:r>
            <a:endParaRPr lang="en-GB" sz="2100" dirty="0">
              <a:solidFill>
                <a:srgbClr val="E86325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F7533D3-FF2D-49DD-96B9-D7DA9A81C7B4}"/>
              </a:ext>
            </a:extLst>
          </p:cNvPr>
          <p:cNvSpPr txBox="1">
            <a:spLocks/>
          </p:cNvSpPr>
          <p:nvPr/>
        </p:nvSpPr>
        <p:spPr>
          <a:xfrm>
            <a:off x="1229077" y="2778648"/>
            <a:ext cx="3087417" cy="511416"/>
          </a:xfrm>
          <a:prstGeom prst="rect">
            <a:avLst/>
          </a:prstGeom>
          <a:noFill/>
        </p:spPr>
        <p:txBody>
          <a:bodyPr vert="horz" lIns="91435" tIns="45719" rIns="91435" bIns="4571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6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Nguyên</a:t>
            </a:r>
            <a:r>
              <a:rPr lang="en-US" sz="2100" dirty="0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Clear Sans" panose="020B0503030202020304" pitchFamily="34" charset="0"/>
                <a:sym typeface="Times New Roman" panose="02020603050405020304" pitchFamily="18" charset="0"/>
              </a:rPr>
              <a:t>nhân</a:t>
            </a:r>
            <a:endParaRPr lang="en-GB" sz="2100" dirty="0">
              <a:solidFill>
                <a:srgbClr val="E86325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602B77-D645-45A5-A226-C59E3705D236}"/>
              </a:ext>
            </a:extLst>
          </p:cNvPr>
          <p:cNvSpPr txBox="1"/>
          <p:nvPr/>
        </p:nvSpPr>
        <p:spPr>
          <a:xfrm>
            <a:off x="7601285" y="838708"/>
            <a:ext cx="459071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indent="-34288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5BB814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Kinh tế kém phát triển, tỉ lệ đóng góp vào GDP toàn cầu thấp.</a:t>
            </a:r>
          </a:p>
          <a:p>
            <a:pPr marL="342882" indent="-34288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5BB814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GDP/ người thấp</a:t>
            </a:r>
            <a:endParaRPr lang="en-US" sz="2100" dirty="0">
              <a:solidFill>
                <a:srgbClr val="5BB814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342882" indent="-34288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5BB814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Cơ sở hạ tầng </a:t>
            </a:r>
            <a:r>
              <a:rPr lang="nl-NL" sz="2100" dirty="0">
                <a:solidFill>
                  <a:srgbClr val="5BB814"/>
                </a:solidFill>
                <a:latin typeface="roboto#9Slide03 Roboto Condensed"/>
                <a:ea typeface="#9Slide03 Roboto Medium" panose="02000000000000000000" pitchFamily="2" charset="0"/>
                <a:cs typeface="Times New Roman" panose="02020603050405020304" pitchFamily="18" charset="0"/>
              </a:rPr>
              <a:t>kém</a:t>
            </a:r>
            <a:r>
              <a:rPr lang="nl-NL" sz="2100" dirty="0">
                <a:solidFill>
                  <a:srgbClr val="5BB814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5BB814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342882" indent="-342882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5BB814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Gần đây đang phát triển theo chiều hướng tích cực.</a:t>
            </a:r>
            <a:endParaRPr lang="en-US" sz="2100" dirty="0">
              <a:solidFill>
                <a:srgbClr val="5BB814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6213F3-2943-4F27-BE88-E63ABED80287}"/>
              </a:ext>
            </a:extLst>
          </p:cNvPr>
          <p:cNvSpPr txBox="1"/>
          <p:nvPr/>
        </p:nvSpPr>
        <p:spPr>
          <a:xfrm>
            <a:off x="0" y="3574145"/>
            <a:ext cx="4336543" cy="227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indent="-342882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Sự thống trị lâu dài của chủ nghĩa thực</a:t>
            </a:r>
            <a:r>
              <a:rPr lang="en-US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42882" indent="-342882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Xung đột sắc tộc</a:t>
            </a:r>
            <a:endParaRPr lang="en-US" sz="2100" dirty="0">
              <a:solidFill>
                <a:srgbClr val="0070C0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342882" indent="-342882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Khả năng quản lí kém</a:t>
            </a:r>
            <a:endParaRPr lang="en-US" sz="2100" dirty="0">
              <a:solidFill>
                <a:srgbClr val="0070C0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  <a:p>
            <a:pPr marL="342882" indent="-342882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nl-NL" sz="2100" dirty="0">
                <a:solidFill>
                  <a:srgbClr val="0070C0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Dân số tăng nhanh.</a:t>
            </a:r>
            <a:endParaRPr lang="en-US" sz="2100" dirty="0">
              <a:solidFill>
                <a:srgbClr val="0070C0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1247F9FA-3F33-4E0D-AAC6-3AB46285C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849" y="2860817"/>
            <a:ext cx="190375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E86325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  <a:cs typeface="Times New Roman"/>
              </a:rPr>
              <a:t>III. KINH TẾ</a:t>
            </a:r>
          </a:p>
        </p:txBody>
      </p:sp>
    </p:spTree>
    <p:extLst>
      <p:ext uri="{BB962C8B-B14F-4D97-AF65-F5344CB8AC3E}">
        <p14:creationId xmlns:p14="http://schemas.microsoft.com/office/powerpoint/2010/main" val="9313949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06568738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357</Words>
  <Application>Microsoft Office PowerPoint</Application>
  <PresentationFormat>Widescreen</PresentationFormat>
  <Paragraphs>58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31" baseType="lpstr">
      <vt:lpstr>Helvetica</vt:lpstr>
      <vt:lpstr>Times New Roman</vt:lpstr>
      <vt:lpstr>#9Slide05 Brannboll Ny</vt:lpstr>
      <vt:lpstr>Clear Sans</vt:lpstr>
      <vt:lpstr>SimSun</vt:lpstr>
      <vt:lpstr>Courier New</vt:lpstr>
      <vt:lpstr>印品黑体</vt:lpstr>
      <vt:lpstr>Lato Light</vt:lpstr>
      <vt:lpstr>Roboto</vt:lpstr>
      <vt:lpstr>SimSun</vt:lpstr>
      <vt:lpstr>Arial</vt:lpstr>
      <vt:lpstr>等线</vt:lpstr>
      <vt:lpstr>#9Slide03 Roboto Medium</vt:lpstr>
      <vt:lpstr>Kontrapunkt Bob Bold</vt:lpstr>
      <vt:lpstr>Wingdings</vt:lpstr>
      <vt:lpstr>#9Slide03 Roboto Condensed</vt:lpstr>
      <vt:lpstr>Helvetica Light</vt:lpstr>
      <vt:lpstr>Calibri</vt:lpstr>
      <vt:lpstr>roboto#9Slide03 Roboto Condensed</vt:lpstr>
      <vt:lpstr>#9Slide03 IcielUni Sans Heavy</vt:lpstr>
      <vt:lpstr>Calibri Light</vt:lpstr>
      <vt:lpstr>微软雅黑</vt:lpstr>
      <vt:lpstr>#9Slide04 Abraham Lincoln</vt:lpstr>
      <vt:lpstr>第一PPT，www.1ppt.com</vt:lpstr>
      <vt:lpstr>Office 主题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80</cp:revision>
  <dcterms:created xsi:type="dcterms:W3CDTF">2018-05-10T00:06:18Z</dcterms:created>
  <dcterms:modified xsi:type="dcterms:W3CDTF">2021-10-09T17:06:08Z</dcterms:modified>
</cp:coreProperties>
</file>