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5" r:id="rId6"/>
    <p:sldId id="266" r:id="rId7"/>
    <p:sldId id="268" r:id="rId8"/>
    <p:sldId id="269" r:id="rId9"/>
    <p:sldId id="267" r:id="rId10"/>
    <p:sldId id="271" r:id="rId11"/>
    <p:sldId id="272" r:id="rId12"/>
    <p:sldId id="270"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988108-E085-4CFB-A052-B27F73D6989D}" v="137" dt="2021-04-15T12:21:55.694"/>
    <p1510:client id="{7C5B9AEB-86F0-41A1-986A-A5B823849914}" v="1140" dt="2021-04-15T13:32:10.583"/>
    <p1510:client id="{81425503-995E-4E52-85B6-E4C09AEEBF82}" v="59" dt="2021-04-16T12:49:03.519"/>
    <p1510:client id="{9FB4EC8F-EA62-480D-9A8D-556B922990BB}" v="252" dt="2021-04-16T14:02:56.401"/>
    <p1510:client id="{B3CF97CB-B9B9-4CFC-88A1-977DE58F25C5}" v="266" dt="2021-04-15T11:03:35.623"/>
    <p1510:client id="{B7B25A13-F6A1-4E07-B6FE-CC1827D1C1B7}" v="453" dt="2021-04-15T10:26:43.129"/>
    <p1510:client id="{DC4E9AAA-BD82-4317-892E-9DBCD204A4AE}" v="88" dt="2021-04-16T13:36:42.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498"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ười dùng Khách" userId="8808a6ea6c0b7ff8" providerId="Windows Live" clId="Web-{9FB4EC8F-EA62-480D-9A8D-556B922990BB}"/>
    <pc:docChg chg="addSld delSld modSld">
      <pc:chgData name="Người dùng Khách" userId="8808a6ea6c0b7ff8" providerId="Windows Live" clId="Web-{9FB4EC8F-EA62-480D-9A8D-556B922990BB}" dt="2021-04-16T14:02:56.401" v="176"/>
      <pc:docMkLst>
        <pc:docMk/>
      </pc:docMkLst>
      <pc:sldChg chg="modAnim">
        <pc:chgData name="Người dùng Khách" userId="8808a6ea6c0b7ff8" providerId="Windows Live" clId="Web-{9FB4EC8F-EA62-480D-9A8D-556B922990BB}" dt="2021-04-16T14:02:56.401" v="176"/>
        <pc:sldMkLst>
          <pc:docMk/>
          <pc:sldMk cId="2647097523" sldId="259"/>
        </pc:sldMkLst>
      </pc:sldChg>
      <pc:sldChg chg="addSp delSp modSp mod setClrOvrMap">
        <pc:chgData name="Người dùng Khách" userId="8808a6ea6c0b7ff8" providerId="Windows Live" clId="Web-{9FB4EC8F-EA62-480D-9A8D-556B922990BB}" dt="2021-04-16T13:57:35.425" v="173" actId="1076"/>
        <pc:sldMkLst>
          <pc:docMk/>
          <pc:sldMk cId="3768741840" sldId="268"/>
        </pc:sldMkLst>
        <pc:spChg chg="mod">
          <ac:chgData name="Người dùng Khách" userId="8808a6ea6c0b7ff8" providerId="Windows Live" clId="Web-{9FB4EC8F-EA62-480D-9A8D-556B922990BB}" dt="2021-04-16T13:57:35.425" v="173" actId="1076"/>
          <ac:spMkLst>
            <pc:docMk/>
            <pc:sldMk cId="3768741840" sldId="268"/>
            <ac:spMk id="2" creationId="{614DC11C-749B-41A6-9FA7-13A369186068}"/>
          </ac:spMkLst>
        </pc:spChg>
        <pc:spChg chg="del">
          <ac:chgData name="Người dùng Khách" userId="8808a6ea6c0b7ff8" providerId="Windows Live" clId="Web-{9FB4EC8F-EA62-480D-9A8D-556B922990BB}" dt="2021-04-16T13:49:28.368" v="27"/>
          <ac:spMkLst>
            <pc:docMk/>
            <pc:sldMk cId="3768741840" sldId="268"/>
            <ac:spMk id="9" creationId="{7C3DB6CE-B855-4AD2-8FB5-3C271542CE05}"/>
          </ac:spMkLst>
        </pc:spChg>
        <pc:spChg chg="add">
          <ac:chgData name="Người dùng Khách" userId="8808a6ea6c0b7ff8" providerId="Windows Live" clId="Web-{9FB4EC8F-EA62-480D-9A8D-556B922990BB}" dt="2021-04-16T13:49:28.368" v="27"/>
          <ac:spMkLst>
            <pc:docMk/>
            <pc:sldMk cId="3768741840" sldId="268"/>
            <ac:spMk id="11" creationId="{F76371D7-6733-4D74-8B73-248817D8A1B9}"/>
          </ac:spMkLst>
        </pc:spChg>
        <pc:spChg chg="add">
          <ac:chgData name="Người dùng Khách" userId="8808a6ea6c0b7ff8" providerId="Windows Live" clId="Web-{9FB4EC8F-EA62-480D-9A8D-556B922990BB}" dt="2021-04-16T13:49:28.368" v="27"/>
          <ac:spMkLst>
            <pc:docMk/>
            <pc:sldMk cId="3768741840" sldId="268"/>
            <ac:spMk id="16" creationId="{3FCFB1DE-0B7E-48CC-BA90-B2AB0889F9D6}"/>
          </ac:spMkLst>
        </pc:spChg>
        <pc:picChg chg="mod ord">
          <ac:chgData name="Người dùng Khách" userId="8808a6ea6c0b7ff8" providerId="Windows Live" clId="Web-{9FB4EC8F-EA62-480D-9A8D-556B922990BB}" dt="2021-04-16T13:49:28.368" v="27"/>
          <ac:picMkLst>
            <pc:docMk/>
            <pc:sldMk cId="3768741840" sldId="268"/>
            <ac:picMk id="4" creationId="{288CE2AC-559E-4047-8097-5B420F92D9D1}"/>
          </ac:picMkLst>
        </pc:picChg>
        <pc:picChg chg="mod ord">
          <ac:chgData name="Người dùng Khách" userId="8808a6ea6c0b7ff8" providerId="Windows Live" clId="Web-{9FB4EC8F-EA62-480D-9A8D-556B922990BB}" dt="2021-04-16T13:49:28.368" v="27"/>
          <ac:picMkLst>
            <pc:docMk/>
            <pc:sldMk cId="3768741840" sldId="268"/>
            <ac:picMk id="5" creationId="{55A12678-AD46-4071-82F8-B2D107D7B17B}"/>
          </ac:picMkLst>
        </pc:picChg>
        <pc:picChg chg="mod">
          <ac:chgData name="Người dùng Khách" userId="8808a6ea6c0b7ff8" providerId="Windows Live" clId="Web-{9FB4EC8F-EA62-480D-9A8D-556B922990BB}" dt="2021-04-16T13:49:28.368" v="27"/>
          <ac:picMkLst>
            <pc:docMk/>
            <pc:sldMk cId="3768741840" sldId="268"/>
            <ac:picMk id="6" creationId="{2B85EEA9-6C52-40B7-BAAC-407DE3E44CB3}"/>
          </ac:picMkLst>
        </pc:picChg>
        <pc:picChg chg="mod">
          <ac:chgData name="Người dùng Khách" userId="8808a6ea6c0b7ff8" providerId="Windows Live" clId="Web-{9FB4EC8F-EA62-480D-9A8D-556B922990BB}" dt="2021-04-16T13:49:28.368" v="27"/>
          <ac:picMkLst>
            <pc:docMk/>
            <pc:sldMk cId="3768741840" sldId="268"/>
            <ac:picMk id="7" creationId="{331121A7-36A6-4576-805C-CE9F47A36D6A}"/>
          </ac:picMkLst>
        </pc:picChg>
      </pc:sldChg>
      <pc:sldChg chg="addSp delSp modSp new mod setBg addAnim delAnim setClrOvrMap">
        <pc:chgData name="Người dùng Khách" userId="8808a6ea6c0b7ff8" providerId="Windows Live" clId="Web-{9FB4EC8F-EA62-480D-9A8D-556B922990BB}" dt="2021-04-16T13:56:56.315" v="170" actId="1076"/>
        <pc:sldMkLst>
          <pc:docMk/>
          <pc:sldMk cId="1114977278" sldId="269"/>
        </pc:sldMkLst>
        <pc:spChg chg="mod ord">
          <ac:chgData name="Người dùng Khách" userId="8808a6ea6c0b7ff8" providerId="Windows Live" clId="Web-{9FB4EC8F-EA62-480D-9A8D-556B922990BB}" dt="2021-04-16T13:56:56.315" v="170" actId="1076"/>
          <ac:spMkLst>
            <pc:docMk/>
            <pc:sldMk cId="1114977278" sldId="269"/>
            <ac:spMk id="2" creationId="{CA4B470E-AA1B-4109-996B-6BD946544A3F}"/>
          </ac:spMkLst>
        </pc:spChg>
        <pc:spChg chg="del">
          <ac:chgData name="Người dùng Khách" userId="8808a6ea6c0b7ff8" providerId="Windows Live" clId="Web-{9FB4EC8F-EA62-480D-9A8D-556B922990BB}" dt="2021-04-16T13:45:57.286" v="12"/>
          <ac:spMkLst>
            <pc:docMk/>
            <pc:sldMk cId="1114977278" sldId="269"/>
            <ac:spMk id="3" creationId="{AA8376E7-2685-420F-8900-40E5FB7B05B0}"/>
          </ac:spMkLst>
        </pc:spChg>
        <pc:spChg chg="add del">
          <ac:chgData name="Người dùng Khách" userId="8808a6ea6c0b7ff8" providerId="Windows Live" clId="Web-{9FB4EC8F-EA62-480D-9A8D-556B922990BB}" dt="2021-04-16T13:47:48.960" v="19"/>
          <ac:spMkLst>
            <pc:docMk/>
            <pc:sldMk cId="1114977278" sldId="269"/>
            <ac:spMk id="10" creationId="{AAD8F19F-4A55-467B-BED0-8837659A90A4}"/>
          </ac:spMkLst>
        </pc:spChg>
        <pc:spChg chg="add del">
          <ac:chgData name="Người dùng Khách" userId="8808a6ea6c0b7ff8" providerId="Windows Live" clId="Web-{9FB4EC8F-EA62-480D-9A8D-556B922990BB}" dt="2021-04-16T13:48:25.758" v="21"/>
          <ac:spMkLst>
            <pc:docMk/>
            <pc:sldMk cId="1114977278" sldId="269"/>
            <ac:spMk id="11" creationId="{7BC0F8B1-F985-469B-8332-13DBC7665557}"/>
          </ac:spMkLst>
        </pc:spChg>
        <pc:spChg chg="add del">
          <ac:chgData name="Người dùng Khách" userId="8808a6ea6c0b7ff8" providerId="Windows Live" clId="Web-{9FB4EC8F-EA62-480D-9A8D-556B922990BB}" dt="2021-04-16T13:48:42.321" v="24"/>
          <ac:spMkLst>
            <pc:docMk/>
            <pc:sldMk cId="1114977278" sldId="269"/>
            <ac:spMk id="12" creationId="{F6E384F5-137A-40B1-97F0-694CC6ECD59C}"/>
          </ac:spMkLst>
        </pc:spChg>
        <pc:spChg chg="add del">
          <ac:chgData name="Người dùng Khách" userId="8808a6ea6c0b7ff8" providerId="Windows Live" clId="Web-{9FB4EC8F-EA62-480D-9A8D-556B922990BB}" dt="2021-04-16T13:47:40.476" v="17"/>
          <ac:spMkLst>
            <pc:docMk/>
            <pc:sldMk cId="1114977278" sldId="269"/>
            <ac:spMk id="13" creationId="{E73BBE33-B533-4661-8A6A-6BD8D05EB19A}"/>
          </ac:spMkLst>
        </pc:spChg>
        <pc:spChg chg="add del">
          <ac:chgData name="Người dùng Khách" userId="8808a6ea6c0b7ff8" providerId="Windows Live" clId="Web-{9FB4EC8F-EA62-480D-9A8D-556B922990BB}" dt="2021-04-16T13:48:42.321" v="24"/>
          <ac:spMkLst>
            <pc:docMk/>
            <pc:sldMk cId="1114977278" sldId="269"/>
            <ac:spMk id="14" creationId="{9DBC4630-03DA-474F-BBCB-BA3AE6B317A4}"/>
          </ac:spMkLst>
        </pc:spChg>
        <pc:spChg chg="add del">
          <ac:chgData name="Người dùng Khách" userId="8808a6ea6c0b7ff8" providerId="Windows Live" clId="Web-{9FB4EC8F-EA62-480D-9A8D-556B922990BB}" dt="2021-04-16T13:48:25.758" v="21"/>
          <ac:spMkLst>
            <pc:docMk/>
            <pc:sldMk cId="1114977278" sldId="269"/>
            <ac:spMk id="15" creationId="{89D15953-1642-4DD6-AD9E-01AA19247FF6}"/>
          </ac:spMkLst>
        </pc:spChg>
        <pc:spChg chg="add del">
          <ac:chgData name="Người dùng Khách" userId="8808a6ea6c0b7ff8" providerId="Windows Live" clId="Web-{9FB4EC8F-EA62-480D-9A8D-556B922990BB}" dt="2021-04-16T13:48:42.321" v="24"/>
          <ac:spMkLst>
            <pc:docMk/>
            <pc:sldMk cId="1114977278" sldId="269"/>
            <ac:spMk id="16" creationId="{78418A25-6EAC-4140-BFE6-284E1925B5EE}"/>
          </ac:spMkLst>
        </pc:spChg>
        <pc:spChg chg="add del">
          <ac:chgData name="Người dùng Khách" userId="8808a6ea6c0b7ff8" providerId="Windows Live" clId="Web-{9FB4EC8F-EA62-480D-9A8D-556B922990BB}" dt="2021-04-16T13:48:42.321" v="24"/>
          <ac:spMkLst>
            <pc:docMk/>
            <pc:sldMk cId="1114977278" sldId="269"/>
            <ac:spMk id="18" creationId="{6B9D64DB-4D5C-4A91-B45F-F301E3174F9F}"/>
          </ac:spMkLst>
        </pc:spChg>
        <pc:spChg chg="add del">
          <ac:chgData name="Người dùng Khách" userId="8808a6ea6c0b7ff8" providerId="Windows Live" clId="Web-{9FB4EC8F-EA62-480D-9A8D-556B922990BB}" dt="2021-04-16T13:48:25.758" v="21"/>
          <ac:spMkLst>
            <pc:docMk/>
            <pc:sldMk cId="1114977278" sldId="269"/>
            <ac:spMk id="19" creationId="{FBF3780C-749F-4B50-9E1D-F2B1F6DBB7DD}"/>
          </ac:spMkLst>
        </pc:spChg>
        <pc:spChg chg="add del">
          <ac:chgData name="Người dùng Khách" userId="8808a6ea6c0b7ff8" providerId="Windows Live" clId="Web-{9FB4EC8F-EA62-480D-9A8D-556B922990BB}" dt="2021-04-16T13:50:59.964" v="34"/>
          <ac:spMkLst>
            <pc:docMk/>
            <pc:sldMk cId="1114977278" sldId="269"/>
            <ac:spMk id="20" creationId="{E73BBE33-B533-4661-8A6A-6BD8D05EB19A}"/>
          </ac:spMkLst>
        </pc:spChg>
        <pc:spChg chg="add del">
          <ac:chgData name="Người dùng Khách" userId="8808a6ea6c0b7ff8" providerId="Windows Live" clId="Web-{9FB4EC8F-EA62-480D-9A8D-556B922990BB}" dt="2021-04-16T13:48:42.321" v="24"/>
          <ac:spMkLst>
            <pc:docMk/>
            <pc:sldMk cId="1114977278" sldId="269"/>
            <ac:spMk id="21" creationId="{CB14CE1B-4BC5-4EF2-BE3D-05E4F580B3DB}"/>
          </ac:spMkLst>
        </pc:spChg>
        <pc:spChg chg="add del">
          <ac:chgData name="Người dùng Khách" userId="8808a6ea6c0b7ff8" providerId="Windows Live" clId="Web-{9FB4EC8F-EA62-480D-9A8D-556B922990BB}" dt="2021-04-16T13:50:34.745" v="31"/>
          <ac:spMkLst>
            <pc:docMk/>
            <pc:sldMk cId="1114977278" sldId="269"/>
            <ac:spMk id="22" creationId="{7BC0F8B1-F985-469B-8332-13DBC7665557}"/>
          </ac:spMkLst>
        </pc:spChg>
        <pc:spChg chg="add del">
          <ac:chgData name="Người dùng Khách" userId="8808a6ea6c0b7ff8" providerId="Windows Live" clId="Web-{9FB4EC8F-EA62-480D-9A8D-556B922990BB}" dt="2021-04-16T13:50:34.745" v="31"/>
          <ac:spMkLst>
            <pc:docMk/>
            <pc:sldMk cId="1114977278" sldId="269"/>
            <ac:spMk id="23" creationId="{89D15953-1642-4DD6-AD9E-01AA19247FF6}"/>
          </ac:spMkLst>
        </pc:spChg>
        <pc:spChg chg="add del">
          <ac:chgData name="Người dùng Khách" userId="8808a6ea6c0b7ff8" providerId="Windows Live" clId="Web-{9FB4EC8F-EA62-480D-9A8D-556B922990BB}" dt="2021-04-16T13:50:59.964" v="33"/>
          <ac:spMkLst>
            <pc:docMk/>
            <pc:sldMk cId="1114977278" sldId="269"/>
            <ac:spMk id="24" creationId="{61FFFC16-86E2-4B9A-BC6D-213DC2654765}"/>
          </ac:spMkLst>
        </pc:spChg>
        <pc:spChg chg="add del">
          <ac:chgData name="Người dùng Khách" userId="8808a6ea6c0b7ff8" providerId="Windows Live" clId="Web-{9FB4EC8F-EA62-480D-9A8D-556B922990BB}" dt="2021-04-16T13:50:13.369" v="29"/>
          <ac:spMkLst>
            <pc:docMk/>
            <pc:sldMk cId="1114977278" sldId="269"/>
            <ac:spMk id="25" creationId="{928F64C6-FE22-4FC1-A763-DFCC514811BD}"/>
          </ac:spMkLst>
        </pc:spChg>
        <pc:spChg chg="add del">
          <ac:chgData name="Người dùng Khách" userId="8808a6ea6c0b7ff8" providerId="Windows Live" clId="Web-{9FB4EC8F-EA62-480D-9A8D-556B922990BB}" dt="2021-04-16T13:50:59.964" v="33"/>
          <ac:spMkLst>
            <pc:docMk/>
            <pc:sldMk cId="1114977278" sldId="269"/>
            <ac:spMk id="26" creationId="{569BABC0-B0CC-4E7B-838A-F6E644779E18}"/>
          </ac:spMkLst>
        </pc:spChg>
        <pc:spChg chg="add del">
          <ac:chgData name="Người dùng Khách" userId="8808a6ea6c0b7ff8" providerId="Windows Live" clId="Web-{9FB4EC8F-EA62-480D-9A8D-556B922990BB}" dt="2021-04-16T13:50:59.964" v="33"/>
          <ac:spMkLst>
            <pc:docMk/>
            <pc:sldMk cId="1114977278" sldId="269"/>
            <ac:spMk id="28" creationId="{D8350E6D-CBC9-4A26-B84F-7145FDC9F5FB}"/>
          </ac:spMkLst>
        </pc:spChg>
        <pc:spChg chg="add del">
          <ac:chgData name="Người dùng Khách" userId="8808a6ea6c0b7ff8" providerId="Windows Live" clId="Web-{9FB4EC8F-EA62-480D-9A8D-556B922990BB}" dt="2021-04-16T13:50:59.964" v="33"/>
          <ac:spMkLst>
            <pc:docMk/>
            <pc:sldMk cId="1114977278" sldId="269"/>
            <ac:spMk id="30" creationId="{DD3524E0-C87C-4F38-9FC7-E969C15A7906}"/>
          </ac:spMkLst>
        </pc:spChg>
        <pc:spChg chg="add del">
          <ac:chgData name="Người dùng Khách" userId="8808a6ea6c0b7ff8" providerId="Windows Live" clId="Web-{9FB4EC8F-EA62-480D-9A8D-556B922990BB}" dt="2021-04-16T13:50:34.745" v="31"/>
          <ac:spMkLst>
            <pc:docMk/>
            <pc:sldMk cId="1114977278" sldId="269"/>
            <ac:spMk id="31" creationId="{FBF3780C-749F-4B50-9E1D-F2B1F6DBB7DD}"/>
          </ac:spMkLst>
        </pc:spChg>
        <pc:spChg chg="add del">
          <ac:chgData name="Người dùng Khách" userId="8808a6ea6c0b7ff8" providerId="Windows Live" clId="Web-{9FB4EC8F-EA62-480D-9A8D-556B922990BB}" dt="2021-04-16T13:54:30.953" v="155"/>
          <ac:spMkLst>
            <pc:docMk/>
            <pc:sldMk cId="1114977278" sldId="269"/>
            <ac:spMk id="32" creationId="{7BC0F8B1-F985-469B-8332-13DBC7665557}"/>
          </ac:spMkLst>
        </pc:spChg>
        <pc:spChg chg="add del">
          <ac:chgData name="Người dùng Khách" userId="8808a6ea6c0b7ff8" providerId="Windows Live" clId="Web-{9FB4EC8F-EA62-480D-9A8D-556B922990BB}" dt="2021-04-16T13:50:59.964" v="33"/>
          <ac:spMkLst>
            <pc:docMk/>
            <pc:sldMk cId="1114977278" sldId="269"/>
            <ac:spMk id="33" creationId="{F1ED1DF4-DDDE-4464-8ABC-ED1F633CCEC1}"/>
          </ac:spMkLst>
        </pc:spChg>
        <pc:spChg chg="add del">
          <ac:chgData name="Người dùng Khách" userId="8808a6ea6c0b7ff8" providerId="Windows Live" clId="Web-{9FB4EC8F-EA62-480D-9A8D-556B922990BB}" dt="2021-04-16T13:54:30.953" v="155"/>
          <ac:spMkLst>
            <pc:docMk/>
            <pc:sldMk cId="1114977278" sldId="269"/>
            <ac:spMk id="34" creationId="{89D15953-1642-4DD6-AD9E-01AA19247FF6}"/>
          </ac:spMkLst>
        </pc:spChg>
        <pc:spChg chg="add del">
          <ac:chgData name="Người dùng Khách" userId="8808a6ea6c0b7ff8" providerId="Windows Live" clId="Web-{9FB4EC8F-EA62-480D-9A8D-556B922990BB}" dt="2021-04-16T13:50:59.964" v="33"/>
          <ac:spMkLst>
            <pc:docMk/>
            <pc:sldMk cId="1114977278" sldId="269"/>
            <ac:spMk id="35" creationId="{27400BAF-FCE6-4296-8A0E-9B595ADC09A4}"/>
          </ac:spMkLst>
        </pc:spChg>
        <pc:spChg chg="add del">
          <ac:chgData name="Người dùng Khách" userId="8808a6ea6c0b7ff8" providerId="Windows Live" clId="Web-{9FB4EC8F-EA62-480D-9A8D-556B922990BB}" dt="2021-04-16T13:50:59.964" v="33"/>
          <ac:spMkLst>
            <pc:docMk/>
            <pc:sldMk cId="1114977278" sldId="269"/>
            <ac:spMk id="37" creationId="{F2FC5C7B-261A-4268-BA85-C29488A8BED3}"/>
          </ac:spMkLst>
        </pc:spChg>
        <pc:spChg chg="add del">
          <ac:chgData name="Người dùng Khách" userId="8808a6ea6c0b7ff8" providerId="Windows Live" clId="Web-{9FB4EC8F-EA62-480D-9A8D-556B922990BB}" dt="2021-04-16T13:54:30.953" v="155"/>
          <ac:spMkLst>
            <pc:docMk/>
            <pc:sldMk cId="1114977278" sldId="269"/>
            <ac:spMk id="38" creationId="{FBF3780C-749F-4B50-9E1D-F2B1F6DBB7DD}"/>
          </ac:spMkLst>
        </pc:spChg>
        <pc:spChg chg="add del">
          <ac:chgData name="Người dùng Khách" userId="8808a6ea6c0b7ff8" providerId="Windows Live" clId="Web-{9FB4EC8F-EA62-480D-9A8D-556B922990BB}" dt="2021-04-16T13:50:59.964" v="33"/>
          <ac:spMkLst>
            <pc:docMk/>
            <pc:sldMk cId="1114977278" sldId="269"/>
            <ac:spMk id="39" creationId="{BE7E1DAA-43FB-4446-A354-9283DE6686C8}"/>
          </ac:spMkLst>
        </pc:spChg>
        <pc:spChg chg="add del">
          <ac:chgData name="Người dùng Khách" userId="8808a6ea6c0b7ff8" providerId="Windows Live" clId="Web-{9FB4EC8F-EA62-480D-9A8D-556B922990BB}" dt="2021-04-16T13:54:30.937" v="154"/>
          <ac:spMkLst>
            <pc:docMk/>
            <pc:sldMk cId="1114977278" sldId="269"/>
            <ac:spMk id="40" creationId="{52C5A181-E905-4B83-AFEF-B225FF30F7C4}"/>
          </ac:spMkLst>
        </pc:spChg>
        <pc:spChg chg="add del">
          <ac:chgData name="Người dùng Khách" userId="8808a6ea6c0b7ff8" providerId="Windows Live" clId="Web-{9FB4EC8F-EA62-480D-9A8D-556B922990BB}" dt="2021-04-16T13:54:30.937" v="154"/>
          <ac:spMkLst>
            <pc:docMk/>
            <pc:sldMk cId="1114977278" sldId="269"/>
            <ac:spMk id="41" creationId="{3634A21A-3D5D-4DFA-99F4-16A031986540}"/>
          </ac:spMkLst>
        </pc:spChg>
        <pc:spChg chg="add del">
          <ac:chgData name="Người dùng Khách" userId="8808a6ea6c0b7ff8" providerId="Windows Live" clId="Web-{9FB4EC8F-EA62-480D-9A8D-556B922990BB}" dt="2021-04-16T13:54:30.937" v="154"/>
          <ac:spMkLst>
            <pc:docMk/>
            <pc:sldMk cId="1114977278" sldId="269"/>
            <ac:spMk id="42" creationId="{A45CA7EE-A5CB-4305-88A0-F94C85A7BDB8}"/>
          </ac:spMkLst>
        </pc:spChg>
        <pc:spChg chg="add del">
          <ac:chgData name="Người dùng Khách" userId="8808a6ea6c0b7ff8" providerId="Windows Live" clId="Web-{9FB4EC8F-EA62-480D-9A8D-556B922990BB}" dt="2021-04-16T13:53:52.936" v="152"/>
          <ac:spMkLst>
            <pc:docMk/>
            <pc:sldMk cId="1114977278" sldId="269"/>
            <ac:spMk id="43" creationId="{7BC0F8B1-F985-469B-8332-13DBC7665557}"/>
          </ac:spMkLst>
        </pc:spChg>
        <pc:spChg chg="add del">
          <ac:chgData name="Người dùng Khách" userId="8808a6ea6c0b7ff8" providerId="Windows Live" clId="Web-{9FB4EC8F-EA62-480D-9A8D-556B922990BB}" dt="2021-04-16T13:55:33.642" v="162"/>
          <ac:spMkLst>
            <pc:docMk/>
            <pc:sldMk cId="1114977278" sldId="269"/>
            <ac:spMk id="44" creationId="{7BC0F8B1-F985-469B-8332-13DBC7665557}"/>
          </ac:spMkLst>
        </pc:spChg>
        <pc:spChg chg="add del">
          <ac:chgData name="Người dùng Khách" userId="8808a6ea6c0b7ff8" providerId="Windows Live" clId="Web-{9FB4EC8F-EA62-480D-9A8D-556B922990BB}" dt="2021-04-16T13:53:52.936" v="152"/>
          <ac:spMkLst>
            <pc:docMk/>
            <pc:sldMk cId="1114977278" sldId="269"/>
            <ac:spMk id="45" creationId="{89D15953-1642-4DD6-AD9E-01AA19247FF6}"/>
          </ac:spMkLst>
        </pc:spChg>
        <pc:spChg chg="add del">
          <ac:chgData name="Người dùng Khách" userId="8808a6ea6c0b7ff8" providerId="Windows Live" clId="Web-{9FB4EC8F-EA62-480D-9A8D-556B922990BB}" dt="2021-04-16T13:55:33.642" v="162"/>
          <ac:spMkLst>
            <pc:docMk/>
            <pc:sldMk cId="1114977278" sldId="269"/>
            <ac:spMk id="46" creationId="{89D15953-1642-4DD6-AD9E-01AA19247FF6}"/>
          </ac:spMkLst>
        </pc:spChg>
        <pc:spChg chg="add del">
          <ac:chgData name="Người dùng Khách" userId="8808a6ea6c0b7ff8" providerId="Windows Live" clId="Web-{9FB4EC8F-EA62-480D-9A8D-556B922990BB}" dt="2021-04-16T13:53:52.936" v="152"/>
          <ac:spMkLst>
            <pc:docMk/>
            <pc:sldMk cId="1114977278" sldId="269"/>
            <ac:spMk id="49" creationId="{FBF3780C-749F-4B50-9E1D-F2B1F6DBB7DD}"/>
          </ac:spMkLst>
        </pc:spChg>
        <pc:spChg chg="add del">
          <ac:chgData name="Người dùng Khách" userId="8808a6ea6c0b7ff8" providerId="Windows Live" clId="Web-{9FB4EC8F-EA62-480D-9A8D-556B922990BB}" dt="2021-04-16T13:55:33.642" v="162"/>
          <ac:spMkLst>
            <pc:docMk/>
            <pc:sldMk cId="1114977278" sldId="269"/>
            <ac:spMk id="50" creationId="{FBF3780C-749F-4B50-9E1D-F2B1F6DBB7DD}"/>
          </ac:spMkLst>
        </pc:spChg>
        <pc:spChg chg="add">
          <ac:chgData name="Người dùng Khách" userId="8808a6ea6c0b7ff8" providerId="Windows Live" clId="Web-{9FB4EC8F-EA62-480D-9A8D-556B922990BB}" dt="2021-04-16T13:55:33.642" v="162"/>
          <ac:spMkLst>
            <pc:docMk/>
            <pc:sldMk cId="1114977278" sldId="269"/>
            <ac:spMk id="55" creationId="{7BC0F8B1-F985-469B-8332-13DBC7665557}"/>
          </ac:spMkLst>
        </pc:spChg>
        <pc:spChg chg="add">
          <ac:chgData name="Người dùng Khách" userId="8808a6ea6c0b7ff8" providerId="Windows Live" clId="Web-{9FB4EC8F-EA62-480D-9A8D-556B922990BB}" dt="2021-04-16T13:55:33.642" v="162"/>
          <ac:spMkLst>
            <pc:docMk/>
            <pc:sldMk cId="1114977278" sldId="269"/>
            <ac:spMk id="57" creationId="{89D15953-1642-4DD6-AD9E-01AA19247FF6}"/>
          </ac:spMkLst>
        </pc:spChg>
        <pc:spChg chg="add">
          <ac:chgData name="Người dùng Khách" userId="8808a6ea6c0b7ff8" providerId="Windows Live" clId="Web-{9FB4EC8F-EA62-480D-9A8D-556B922990BB}" dt="2021-04-16T13:55:33.642" v="162"/>
          <ac:spMkLst>
            <pc:docMk/>
            <pc:sldMk cId="1114977278" sldId="269"/>
            <ac:spMk id="61" creationId="{FBF3780C-749F-4B50-9E1D-F2B1F6DBB7DD}"/>
          </ac:spMkLst>
        </pc:spChg>
        <pc:picChg chg="add mod ord">
          <ac:chgData name="Người dùng Khách" userId="8808a6ea6c0b7ff8" providerId="Windows Live" clId="Web-{9FB4EC8F-EA62-480D-9A8D-556B922990BB}" dt="2021-04-16T13:54:30.937" v="154"/>
          <ac:picMkLst>
            <pc:docMk/>
            <pc:sldMk cId="1114977278" sldId="269"/>
            <ac:picMk id="4" creationId="{6135A55A-B57A-48A2-912B-7B6ACE4F6CC5}"/>
          </ac:picMkLst>
        </pc:picChg>
        <pc:picChg chg="add mod ord">
          <ac:chgData name="Người dùng Khách" userId="8808a6ea6c0b7ff8" providerId="Windows Live" clId="Web-{9FB4EC8F-EA62-480D-9A8D-556B922990BB}" dt="2021-04-16T13:54:30.937" v="154"/>
          <ac:picMkLst>
            <pc:docMk/>
            <pc:sldMk cId="1114977278" sldId="269"/>
            <ac:picMk id="5" creationId="{B6B2A00F-AC56-4314-91A0-9F321DC58A4E}"/>
          </ac:picMkLst>
        </pc:picChg>
        <pc:picChg chg="add mod ord">
          <ac:chgData name="Người dùng Khách" userId="8808a6ea6c0b7ff8" providerId="Windows Live" clId="Web-{9FB4EC8F-EA62-480D-9A8D-556B922990BB}" dt="2021-04-16T13:54:30.937" v="154"/>
          <ac:picMkLst>
            <pc:docMk/>
            <pc:sldMk cId="1114977278" sldId="269"/>
            <ac:picMk id="6" creationId="{9F9E8DF0-AFE6-4DF8-B1D9-8A6960453A82}"/>
          </ac:picMkLst>
        </pc:picChg>
        <pc:picChg chg="add mod ord">
          <ac:chgData name="Người dùng Khách" userId="8808a6ea6c0b7ff8" providerId="Windows Live" clId="Web-{9FB4EC8F-EA62-480D-9A8D-556B922990BB}" dt="2021-04-16T13:54:30.937" v="154"/>
          <ac:picMkLst>
            <pc:docMk/>
            <pc:sldMk cId="1114977278" sldId="269"/>
            <ac:picMk id="7" creationId="{D6BAF65C-A88C-4E64-AEEF-082A6F6BE50D}"/>
          </ac:picMkLst>
        </pc:picChg>
        <pc:picChg chg="add mod ord">
          <ac:chgData name="Người dùng Khách" userId="8808a6ea6c0b7ff8" providerId="Windows Live" clId="Web-{9FB4EC8F-EA62-480D-9A8D-556B922990BB}" dt="2021-04-16T13:54:30.937" v="154"/>
          <ac:picMkLst>
            <pc:docMk/>
            <pc:sldMk cId="1114977278" sldId="269"/>
            <ac:picMk id="8" creationId="{4EA77D69-4334-4B8A-A251-AC164785E3DE}"/>
          </ac:picMkLst>
        </pc:picChg>
        <pc:cxnChg chg="add del">
          <ac:chgData name="Người dùng Khách" userId="8808a6ea6c0b7ff8" providerId="Windows Live" clId="Web-{9FB4EC8F-EA62-480D-9A8D-556B922990BB}" dt="2021-04-16T13:48:25.758" v="21"/>
          <ac:cxnSpMkLst>
            <pc:docMk/>
            <pc:sldMk cId="1114977278" sldId="269"/>
            <ac:cxnSpMk id="17" creationId="{1918D9D3-1370-4FF6-9DFC-9F87F9039590}"/>
          </ac:cxnSpMkLst>
        </pc:cxnChg>
        <pc:cxnChg chg="add del">
          <ac:chgData name="Người dùng Khách" userId="8808a6ea6c0b7ff8" providerId="Windows Live" clId="Web-{9FB4EC8F-EA62-480D-9A8D-556B922990BB}" dt="2021-04-16T13:50:13.369" v="29"/>
          <ac:cxnSpMkLst>
            <pc:docMk/>
            <pc:sldMk cId="1114977278" sldId="269"/>
            <ac:cxnSpMk id="27" creationId="{5C34627B-48E6-4F4D-B843-97717A86B490}"/>
          </ac:cxnSpMkLst>
        </pc:cxnChg>
        <pc:cxnChg chg="add del">
          <ac:chgData name="Người dùng Khách" userId="8808a6ea6c0b7ff8" providerId="Windows Live" clId="Web-{9FB4EC8F-EA62-480D-9A8D-556B922990BB}" dt="2021-04-16T13:50:34.745" v="31"/>
          <ac:cxnSpMkLst>
            <pc:docMk/>
            <pc:sldMk cId="1114977278" sldId="269"/>
            <ac:cxnSpMk id="29" creationId="{1918D9D3-1370-4FF6-9DFC-9F87F9039590}"/>
          </ac:cxnSpMkLst>
        </pc:cxnChg>
        <pc:cxnChg chg="add del">
          <ac:chgData name="Người dùng Khách" userId="8808a6ea6c0b7ff8" providerId="Windows Live" clId="Web-{9FB4EC8F-EA62-480D-9A8D-556B922990BB}" dt="2021-04-16T13:54:30.953" v="155"/>
          <ac:cxnSpMkLst>
            <pc:docMk/>
            <pc:sldMk cId="1114977278" sldId="269"/>
            <ac:cxnSpMk id="36" creationId="{1918D9D3-1370-4FF6-9DFC-9F87F9039590}"/>
          </ac:cxnSpMkLst>
        </pc:cxnChg>
        <pc:cxnChg chg="add del">
          <ac:chgData name="Người dùng Khách" userId="8808a6ea6c0b7ff8" providerId="Windows Live" clId="Web-{9FB4EC8F-EA62-480D-9A8D-556B922990BB}" dt="2021-04-16T13:53:52.936" v="152"/>
          <ac:cxnSpMkLst>
            <pc:docMk/>
            <pc:sldMk cId="1114977278" sldId="269"/>
            <ac:cxnSpMk id="47" creationId="{1918D9D3-1370-4FF6-9DFC-9F87F9039590}"/>
          </ac:cxnSpMkLst>
        </pc:cxnChg>
        <pc:cxnChg chg="add del">
          <ac:chgData name="Người dùng Khách" userId="8808a6ea6c0b7ff8" providerId="Windows Live" clId="Web-{9FB4EC8F-EA62-480D-9A8D-556B922990BB}" dt="2021-04-16T13:55:33.642" v="162"/>
          <ac:cxnSpMkLst>
            <pc:docMk/>
            <pc:sldMk cId="1114977278" sldId="269"/>
            <ac:cxnSpMk id="48" creationId="{1918D9D3-1370-4FF6-9DFC-9F87F9039590}"/>
          </ac:cxnSpMkLst>
        </pc:cxnChg>
        <pc:cxnChg chg="add">
          <ac:chgData name="Người dùng Khách" userId="8808a6ea6c0b7ff8" providerId="Windows Live" clId="Web-{9FB4EC8F-EA62-480D-9A8D-556B922990BB}" dt="2021-04-16T13:55:33.642" v="162"/>
          <ac:cxnSpMkLst>
            <pc:docMk/>
            <pc:sldMk cId="1114977278" sldId="269"/>
            <ac:cxnSpMk id="59" creationId="{1918D9D3-1370-4FF6-9DFC-9F87F9039590}"/>
          </ac:cxnSpMkLst>
        </pc:cxnChg>
      </pc:sldChg>
      <pc:sldChg chg="del">
        <pc:chgData name="Người dùng Khách" userId="8808a6ea6c0b7ff8" providerId="Windows Live" clId="Web-{9FB4EC8F-EA62-480D-9A8D-556B922990BB}" dt="2021-04-16T13:38:33.355" v="0"/>
        <pc:sldMkLst>
          <pc:docMk/>
          <pc:sldMk cId="2694732911" sldId="269"/>
        </pc:sldMkLst>
      </pc:sldChg>
    </pc:docChg>
  </pc:docChgLst>
  <pc:docChgLst>
    <pc:chgData name="Người dùng Khách" userId="8808a6ea6c0b7ff8" providerId="Windows Live" clId="Web-{DC4E9AAA-BD82-4317-892E-9DBCD204A4AE}"/>
    <pc:docChg chg="addSld delSld modSld sldOrd">
      <pc:chgData name="Người dùng Khách" userId="8808a6ea6c0b7ff8" providerId="Windows Live" clId="Web-{DC4E9AAA-BD82-4317-892E-9DBCD204A4AE}" dt="2021-04-16T13:36:42.370" v="77"/>
      <pc:docMkLst>
        <pc:docMk/>
      </pc:docMkLst>
      <pc:sldChg chg="modAnim">
        <pc:chgData name="Người dùng Khách" userId="8808a6ea6c0b7ff8" providerId="Windows Live" clId="Web-{DC4E9AAA-BD82-4317-892E-9DBCD204A4AE}" dt="2021-04-16T13:33:22.109" v="70"/>
        <pc:sldMkLst>
          <pc:docMk/>
          <pc:sldMk cId="2647097523" sldId="259"/>
        </pc:sldMkLst>
      </pc:sldChg>
      <pc:sldChg chg="addSp delSp modSp del mod setBg">
        <pc:chgData name="Người dùng Khách" userId="8808a6ea6c0b7ff8" providerId="Windows Live" clId="Web-{DC4E9AAA-BD82-4317-892E-9DBCD204A4AE}" dt="2021-04-16T13:23:21.234" v="30"/>
        <pc:sldMkLst>
          <pc:docMk/>
          <pc:sldMk cId="645526626" sldId="264"/>
        </pc:sldMkLst>
        <pc:spChg chg="mod">
          <ac:chgData name="Người dùng Khách" userId="8808a6ea6c0b7ff8" providerId="Windows Live" clId="Web-{DC4E9AAA-BD82-4317-892E-9DBCD204A4AE}" dt="2021-04-16T13:20:43.507" v="27"/>
          <ac:spMkLst>
            <pc:docMk/>
            <pc:sldMk cId="645526626" sldId="264"/>
            <ac:spMk id="2" creationId="{3A052678-CDE7-4604-A539-0E5625D3A7B5}"/>
          </ac:spMkLst>
        </pc:spChg>
        <pc:spChg chg="mod">
          <ac:chgData name="Người dùng Khách" userId="8808a6ea6c0b7ff8" providerId="Windows Live" clId="Web-{DC4E9AAA-BD82-4317-892E-9DBCD204A4AE}" dt="2021-04-16T13:20:43.507" v="27"/>
          <ac:spMkLst>
            <pc:docMk/>
            <pc:sldMk cId="645526626" sldId="264"/>
            <ac:spMk id="3" creationId="{6769291E-5A53-43F2-8FBD-56BFAB3F0FAB}"/>
          </ac:spMkLst>
        </pc:spChg>
        <pc:spChg chg="add">
          <ac:chgData name="Người dùng Khách" userId="8808a6ea6c0b7ff8" providerId="Windows Live" clId="Web-{DC4E9AAA-BD82-4317-892E-9DBCD204A4AE}" dt="2021-04-16T13:20:43.507" v="27"/>
          <ac:spMkLst>
            <pc:docMk/>
            <pc:sldMk cId="645526626" sldId="264"/>
            <ac:spMk id="10" creationId="{6DB7ADBC-26DA-450D-A8BF-E1ACCB46639C}"/>
          </ac:spMkLst>
        </pc:spChg>
        <pc:spChg chg="add">
          <ac:chgData name="Người dùng Khách" userId="8808a6ea6c0b7ff8" providerId="Windows Live" clId="Web-{DC4E9AAA-BD82-4317-892E-9DBCD204A4AE}" dt="2021-04-16T13:20:43.507" v="27"/>
          <ac:spMkLst>
            <pc:docMk/>
            <pc:sldMk cId="645526626" sldId="264"/>
            <ac:spMk id="12" creationId="{5E3C0EDB-60D3-4CEF-8B80-C6D01E08DEC2}"/>
          </ac:spMkLst>
        </pc:spChg>
        <pc:spChg chg="add">
          <ac:chgData name="Người dùng Khách" userId="8808a6ea6c0b7ff8" providerId="Windows Live" clId="Web-{DC4E9AAA-BD82-4317-892E-9DBCD204A4AE}" dt="2021-04-16T13:20:43.507" v="27"/>
          <ac:spMkLst>
            <pc:docMk/>
            <pc:sldMk cId="645526626" sldId="264"/>
            <ac:spMk id="14" creationId="{40C269CE-FB56-4D68-8CFB-1CFD5F350518}"/>
          </ac:spMkLst>
        </pc:spChg>
        <pc:spChg chg="add">
          <ac:chgData name="Người dùng Khách" userId="8808a6ea6c0b7ff8" providerId="Windows Live" clId="Web-{DC4E9AAA-BD82-4317-892E-9DBCD204A4AE}" dt="2021-04-16T13:20:43.507" v="27"/>
          <ac:spMkLst>
            <pc:docMk/>
            <pc:sldMk cId="645526626" sldId="264"/>
            <ac:spMk id="16" creationId="{A6ED7E7F-75F7-4581-A930-C4DEBC2A8419}"/>
          </ac:spMkLst>
        </pc:spChg>
        <pc:picChg chg="add del mod ord">
          <ac:chgData name="Người dùng Khách" userId="8808a6ea6c0b7ff8" providerId="Windows Live" clId="Web-{DC4E9AAA-BD82-4317-892E-9DBCD204A4AE}" dt="2021-04-16T13:22:51.781" v="28"/>
          <ac:picMkLst>
            <pc:docMk/>
            <pc:sldMk cId="645526626" sldId="264"/>
            <ac:picMk id="4" creationId="{83BA6A98-A177-4CA7-AFFA-663C0F59E630}"/>
          </ac:picMkLst>
        </pc:picChg>
        <pc:picChg chg="add del mod">
          <ac:chgData name="Người dùng Khách" userId="8808a6ea6c0b7ff8" providerId="Windows Live" clId="Web-{DC4E9AAA-BD82-4317-892E-9DBCD204A4AE}" dt="2021-04-16T13:22:52.717" v="29"/>
          <ac:picMkLst>
            <pc:docMk/>
            <pc:sldMk cId="645526626" sldId="264"/>
            <ac:picMk id="5" creationId="{99B4C5E5-317F-4028-B7A4-F3C789B9DFB8}"/>
          </ac:picMkLst>
        </pc:picChg>
      </pc:sldChg>
      <pc:sldChg chg="modSp">
        <pc:chgData name="Người dùng Khách" userId="8808a6ea6c0b7ff8" providerId="Windows Live" clId="Web-{DC4E9AAA-BD82-4317-892E-9DBCD204A4AE}" dt="2021-04-16T13:12:47.373" v="0" actId="1076"/>
        <pc:sldMkLst>
          <pc:docMk/>
          <pc:sldMk cId="3032444695" sldId="267"/>
        </pc:sldMkLst>
        <pc:picChg chg="mod">
          <ac:chgData name="Người dùng Khách" userId="8808a6ea6c0b7ff8" providerId="Windows Live" clId="Web-{DC4E9AAA-BD82-4317-892E-9DBCD204A4AE}" dt="2021-04-16T13:12:47.373" v="0" actId="1076"/>
          <ac:picMkLst>
            <pc:docMk/>
            <pc:sldMk cId="3032444695" sldId="267"/>
            <ac:picMk id="11" creationId="{BB829208-C155-4AAA-AD39-0A25C25FADA3}"/>
          </ac:picMkLst>
        </pc:picChg>
      </pc:sldChg>
      <pc:sldChg chg="addSp delSp modSp new mod setBg addAnim delAnim setClrOvrMap">
        <pc:chgData name="Người dùng Khách" userId="8808a6ea6c0b7ff8" providerId="Windows Live" clId="Web-{DC4E9AAA-BD82-4317-892E-9DBCD204A4AE}" dt="2021-04-16T13:33:06.046" v="69" actId="1076"/>
        <pc:sldMkLst>
          <pc:docMk/>
          <pc:sldMk cId="3768741840" sldId="268"/>
        </pc:sldMkLst>
        <pc:spChg chg="mod ord">
          <ac:chgData name="Người dùng Khách" userId="8808a6ea6c0b7ff8" providerId="Windows Live" clId="Web-{DC4E9AAA-BD82-4317-892E-9DBCD204A4AE}" dt="2021-04-16T13:33:06.046" v="69" actId="1076"/>
          <ac:spMkLst>
            <pc:docMk/>
            <pc:sldMk cId="3768741840" sldId="268"/>
            <ac:spMk id="2" creationId="{614DC11C-749B-41A6-9FA7-13A369186068}"/>
          </ac:spMkLst>
        </pc:spChg>
        <pc:spChg chg="del mod ord">
          <ac:chgData name="Người dùng Khách" userId="8808a6ea6c0b7ff8" providerId="Windows Live" clId="Web-{DC4E9AAA-BD82-4317-892E-9DBCD204A4AE}" dt="2021-04-16T13:32:34.904" v="68"/>
          <ac:spMkLst>
            <pc:docMk/>
            <pc:sldMk cId="3768741840" sldId="268"/>
            <ac:spMk id="3" creationId="{4B5F111D-0375-4489-9436-0521C4F6ADD6}"/>
          </ac:spMkLst>
        </pc:spChg>
        <pc:spChg chg="add">
          <ac:chgData name="Người dùng Khách" userId="8808a6ea6c0b7ff8" providerId="Windows Live" clId="Web-{DC4E9AAA-BD82-4317-892E-9DBCD204A4AE}" dt="2021-04-16T13:32:02.261" v="65"/>
          <ac:spMkLst>
            <pc:docMk/>
            <pc:sldMk cId="3768741840" sldId="268"/>
            <ac:spMk id="9" creationId="{7C3DB6CE-B855-4AD2-8FB5-3C271542CE05}"/>
          </ac:spMkLst>
        </pc:spChg>
        <pc:spChg chg="add del">
          <ac:chgData name="Người dùng Khách" userId="8808a6ea6c0b7ff8" providerId="Windows Live" clId="Web-{DC4E9AAA-BD82-4317-892E-9DBCD204A4AE}" dt="2021-04-16T13:31:32.432" v="63"/>
          <ac:spMkLst>
            <pc:docMk/>
            <pc:sldMk cId="3768741840" sldId="268"/>
            <ac:spMk id="12" creationId="{B6DBFCBF-E869-4150-807D-0EA34DD58BEF}"/>
          </ac:spMkLst>
        </pc:spChg>
        <pc:spChg chg="add del">
          <ac:chgData name="Người dùng Khách" userId="8808a6ea6c0b7ff8" providerId="Windows Live" clId="Web-{DC4E9AAA-BD82-4317-892E-9DBCD204A4AE}" dt="2021-04-16T13:31:32.416" v="62"/>
          <ac:spMkLst>
            <pc:docMk/>
            <pc:sldMk cId="3768741840" sldId="268"/>
            <ac:spMk id="21" creationId="{A93898FF-D987-4B0E-BFB4-85F5EB356D4D}"/>
          </ac:spMkLst>
        </pc:spChg>
        <pc:spChg chg="add del">
          <ac:chgData name="Người dùng Khách" userId="8808a6ea6c0b7ff8" providerId="Windows Live" clId="Web-{DC4E9AAA-BD82-4317-892E-9DBCD204A4AE}" dt="2021-04-16T13:31:32.416" v="62"/>
          <ac:spMkLst>
            <pc:docMk/>
            <pc:sldMk cId="3768741840" sldId="268"/>
            <ac:spMk id="23" creationId="{612F383F-B981-4BC3-9E2B-7BE938CEF3EC}"/>
          </ac:spMkLst>
        </pc:spChg>
        <pc:spChg chg="add del">
          <ac:chgData name="Người dùng Khách" userId="8808a6ea6c0b7ff8" providerId="Windows Live" clId="Web-{DC4E9AAA-BD82-4317-892E-9DBCD204A4AE}" dt="2021-04-16T13:31:32.416" v="62"/>
          <ac:spMkLst>
            <pc:docMk/>
            <pc:sldMk cId="3768741840" sldId="268"/>
            <ac:spMk id="25" creationId="{5AA485AD-076E-4077-A6E6-C3C9F0C39FF2}"/>
          </ac:spMkLst>
        </pc:spChg>
        <pc:spChg chg="add del">
          <ac:chgData name="Người dùng Khách" userId="8808a6ea6c0b7ff8" providerId="Windows Live" clId="Web-{DC4E9AAA-BD82-4317-892E-9DBCD204A4AE}" dt="2021-04-16T13:31:32.416" v="62"/>
          <ac:spMkLst>
            <pc:docMk/>
            <pc:sldMk cId="3768741840" sldId="268"/>
            <ac:spMk id="29" creationId="{58D235B8-3D10-493F-88AC-84BB404C1B5A}"/>
          </ac:spMkLst>
        </pc:spChg>
        <pc:spChg chg="add del">
          <ac:chgData name="Người dùng Khách" userId="8808a6ea6c0b7ff8" providerId="Windows Live" clId="Web-{DC4E9AAA-BD82-4317-892E-9DBCD204A4AE}" dt="2021-04-16T13:31:32.416" v="62"/>
          <ac:spMkLst>
            <pc:docMk/>
            <pc:sldMk cId="3768741840" sldId="268"/>
            <ac:spMk id="31" creationId="{42A4FC2C-047E-45A5-965D-8E1E3BF09BC6}"/>
          </ac:spMkLst>
        </pc:spChg>
        <pc:grpChg chg="add del">
          <ac:chgData name="Người dùng Khách" userId="8808a6ea6c0b7ff8" providerId="Windows Live" clId="Web-{DC4E9AAA-BD82-4317-892E-9DBCD204A4AE}" dt="2021-04-16T13:31:32.432" v="63"/>
          <ac:grpSpMkLst>
            <pc:docMk/>
            <pc:sldMk cId="3768741840" sldId="268"/>
            <ac:grpSpMk id="14" creationId="{AC0B7807-0C83-4963-821A-69B172722E49}"/>
          </ac:grpSpMkLst>
        </pc:grpChg>
        <pc:picChg chg="add mod ord">
          <ac:chgData name="Người dùng Khách" userId="8808a6ea6c0b7ff8" providerId="Windows Live" clId="Web-{DC4E9AAA-BD82-4317-892E-9DBCD204A4AE}" dt="2021-04-16T13:32:02.261" v="65"/>
          <ac:picMkLst>
            <pc:docMk/>
            <pc:sldMk cId="3768741840" sldId="268"/>
            <ac:picMk id="4" creationId="{288CE2AC-559E-4047-8097-5B420F92D9D1}"/>
          </ac:picMkLst>
        </pc:picChg>
        <pc:picChg chg="add mod">
          <ac:chgData name="Người dùng Khách" userId="8808a6ea6c0b7ff8" providerId="Windows Live" clId="Web-{DC4E9AAA-BD82-4317-892E-9DBCD204A4AE}" dt="2021-04-16T13:32:02.261" v="65"/>
          <ac:picMkLst>
            <pc:docMk/>
            <pc:sldMk cId="3768741840" sldId="268"/>
            <ac:picMk id="5" creationId="{55A12678-AD46-4071-82F8-B2D107D7B17B}"/>
          </ac:picMkLst>
        </pc:picChg>
        <pc:picChg chg="add mod ord">
          <ac:chgData name="Người dùng Khách" userId="8808a6ea6c0b7ff8" providerId="Windows Live" clId="Web-{DC4E9AAA-BD82-4317-892E-9DBCD204A4AE}" dt="2021-04-16T13:32:02.261" v="65"/>
          <ac:picMkLst>
            <pc:docMk/>
            <pc:sldMk cId="3768741840" sldId="268"/>
            <ac:picMk id="6" creationId="{2B85EEA9-6C52-40B7-BAAC-407DE3E44CB3}"/>
          </ac:picMkLst>
        </pc:picChg>
        <pc:picChg chg="add mod ord">
          <ac:chgData name="Người dùng Khách" userId="8808a6ea6c0b7ff8" providerId="Windows Live" clId="Web-{DC4E9AAA-BD82-4317-892E-9DBCD204A4AE}" dt="2021-04-16T13:32:02.261" v="65"/>
          <ac:picMkLst>
            <pc:docMk/>
            <pc:sldMk cId="3768741840" sldId="268"/>
            <ac:picMk id="7" creationId="{331121A7-36A6-4576-805C-CE9F47A36D6A}"/>
          </ac:picMkLst>
        </pc:picChg>
        <pc:picChg chg="add del">
          <ac:chgData name="Người dùng Khách" userId="8808a6ea6c0b7ff8" providerId="Windows Live" clId="Web-{DC4E9AAA-BD82-4317-892E-9DBCD204A4AE}" dt="2021-04-16T13:31:32.416" v="62"/>
          <ac:picMkLst>
            <pc:docMk/>
            <pc:sldMk cId="3768741840" sldId="268"/>
            <ac:picMk id="27" creationId="{D088DBDF-80D5-4FC0-8A54-9D660B728DC4}"/>
          </ac:picMkLst>
        </pc:picChg>
      </pc:sldChg>
      <pc:sldChg chg="add del replId">
        <pc:chgData name="Người dùng Khách" userId="8808a6ea6c0b7ff8" providerId="Windows Live" clId="Web-{DC4E9AAA-BD82-4317-892E-9DBCD204A4AE}" dt="2021-04-16T13:36:17.525" v="72"/>
        <pc:sldMkLst>
          <pc:docMk/>
          <pc:sldMk cId="1436383764" sldId="269"/>
        </pc:sldMkLst>
      </pc:sldChg>
      <pc:sldChg chg="delSp new ord">
        <pc:chgData name="Người dùng Khách" userId="8808a6ea6c0b7ff8" providerId="Windows Live" clId="Web-{DC4E9AAA-BD82-4317-892E-9DBCD204A4AE}" dt="2021-04-16T13:36:42.370" v="77"/>
        <pc:sldMkLst>
          <pc:docMk/>
          <pc:sldMk cId="2694732911" sldId="269"/>
        </pc:sldMkLst>
        <pc:spChg chg="del">
          <ac:chgData name="Người dùng Khách" userId="8808a6ea6c0b7ff8" providerId="Windows Live" clId="Web-{DC4E9AAA-BD82-4317-892E-9DBCD204A4AE}" dt="2021-04-16T13:36:42.370" v="77"/>
          <ac:spMkLst>
            <pc:docMk/>
            <pc:sldMk cId="2694732911" sldId="269"/>
            <ac:spMk id="2" creationId="{5AB18BE2-2EEE-4581-92AF-1FF39198C176}"/>
          </ac:spMkLst>
        </pc:spChg>
        <pc:spChg chg="del">
          <ac:chgData name="Người dùng Khách" userId="8808a6ea6c0b7ff8" providerId="Windows Live" clId="Web-{DC4E9AAA-BD82-4317-892E-9DBCD204A4AE}" dt="2021-04-16T13:36:40.057" v="76"/>
          <ac:spMkLst>
            <pc:docMk/>
            <pc:sldMk cId="2694732911" sldId="269"/>
            <ac:spMk id="3" creationId="{3FB82790-1990-468A-8EC7-F946043CF18B}"/>
          </ac:spMkLst>
        </pc:spChg>
      </pc:sldChg>
      <pc:sldChg chg="add del replId">
        <pc:chgData name="Người dùng Khách" userId="8808a6ea6c0b7ff8" providerId="Windows Live" clId="Web-{DC4E9AAA-BD82-4317-892E-9DBCD204A4AE}" dt="2021-04-16T13:25:22.334" v="35"/>
        <pc:sldMkLst>
          <pc:docMk/>
          <pc:sldMk cId="3076855850" sldId="269"/>
        </pc:sldMkLst>
      </pc:sldChg>
      <pc:sldChg chg="add del replId">
        <pc:chgData name="Người dùng Khách" userId="8808a6ea6c0b7ff8" providerId="Windows Live" clId="Web-{DC4E9AAA-BD82-4317-892E-9DBCD204A4AE}" dt="2021-04-16T13:25:13.131" v="33"/>
        <pc:sldMkLst>
          <pc:docMk/>
          <pc:sldMk cId="3600454820" sldId="269"/>
        </pc:sldMkLst>
      </pc:sldChg>
    </pc:docChg>
  </pc:docChgLst>
  <pc:docChgLst>
    <pc:chgData name="Người dùng Khách" userId="8808a6ea6c0b7ff8" providerId="Windows Live" clId="Web-{01988108-E085-4CFB-A052-B27F73D6989D}"/>
    <pc:docChg chg="modSld">
      <pc:chgData name="Người dùng Khách" userId="8808a6ea6c0b7ff8" providerId="Windows Live" clId="Web-{01988108-E085-4CFB-A052-B27F73D6989D}" dt="2021-04-15T12:21:55.694" v="135" actId="20577"/>
      <pc:docMkLst>
        <pc:docMk/>
      </pc:docMkLst>
      <pc:sldChg chg="modSp">
        <pc:chgData name="Người dùng Khách" userId="8808a6ea6c0b7ff8" providerId="Windows Live" clId="Web-{01988108-E085-4CFB-A052-B27F73D6989D}" dt="2021-04-15T12:21:55.694" v="135" actId="20577"/>
        <pc:sldMkLst>
          <pc:docMk/>
          <pc:sldMk cId="133527719" sldId="260"/>
        </pc:sldMkLst>
        <pc:spChg chg="mod">
          <ac:chgData name="Người dùng Khách" userId="8808a6ea6c0b7ff8" providerId="Windows Live" clId="Web-{01988108-E085-4CFB-A052-B27F73D6989D}" dt="2021-04-15T12:21:55.694" v="135" actId="20577"/>
          <ac:spMkLst>
            <pc:docMk/>
            <pc:sldMk cId="133527719" sldId="260"/>
            <ac:spMk id="16" creationId="{C330DAF1-2660-483B-877B-0BB021A0382A}"/>
          </ac:spMkLst>
        </pc:spChg>
      </pc:sldChg>
    </pc:docChg>
  </pc:docChgLst>
  <pc:docChgLst>
    <pc:chgData name="Người dùng Khách" userId="8808a6ea6c0b7ff8" providerId="Windows Live" clId="Web-{81425503-995E-4E52-85B6-E4C09AEEBF82}"/>
    <pc:docChg chg="addSld delSld modSld sldOrd">
      <pc:chgData name="Người dùng Khách" userId="8808a6ea6c0b7ff8" providerId="Windows Live" clId="Web-{81425503-995E-4E52-85B6-E4C09AEEBF82}" dt="2021-04-16T12:49:03.519" v="41"/>
      <pc:docMkLst>
        <pc:docMk/>
      </pc:docMkLst>
      <pc:sldChg chg="addSp delSp modSp mod setClrOvrMap">
        <pc:chgData name="Người dùng Khách" userId="8808a6ea6c0b7ff8" providerId="Windows Live" clId="Web-{81425503-995E-4E52-85B6-E4C09AEEBF82}" dt="2021-04-16T12:44:31.468" v="7"/>
        <pc:sldMkLst>
          <pc:docMk/>
          <pc:sldMk cId="2567927505" sldId="256"/>
        </pc:sldMkLst>
        <pc:spChg chg="mod">
          <ac:chgData name="Người dùng Khách" userId="8808a6ea6c0b7ff8" providerId="Windows Live" clId="Web-{81425503-995E-4E52-85B6-E4C09AEEBF82}" dt="2021-04-16T12:44:31.468" v="7"/>
          <ac:spMkLst>
            <pc:docMk/>
            <pc:sldMk cId="2567927505" sldId="256"/>
            <ac:spMk id="2" creationId="{00000000-0000-0000-0000-000000000000}"/>
          </ac:spMkLst>
        </pc:spChg>
        <pc:spChg chg="del">
          <ac:chgData name="Người dùng Khách" userId="8808a6ea6c0b7ff8" providerId="Windows Live" clId="Web-{81425503-995E-4E52-85B6-E4C09AEEBF82}" dt="2021-04-16T12:44:31.468" v="7"/>
          <ac:spMkLst>
            <pc:docMk/>
            <pc:sldMk cId="2567927505" sldId="256"/>
            <ac:spMk id="9" creationId="{0671A8AE-40A1-4631-A6B8-581AFF065482}"/>
          </ac:spMkLst>
        </pc:spChg>
        <pc:spChg chg="del">
          <ac:chgData name="Người dùng Khách" userId="8808a6ea6c0b7ff8" providerId="Windows Live" clId="Web-{81425503-995E-4E52-85B6-E4C09AEEBF82}" dt="2021-04-16T12:44:31.468" v="7"/>
          <ac:spMkLst>
            <pc:docMk/>
            <pc:sldMk cId="2567927505" sldId="256"/>
            <ac:spMk id="11" creationId="{AB58EF07-17C2-48CF-ABB0-EEF1F17CB8F0}"/>
          </ac:spMkLst>
        </pc:spChg>
        <pc:spChg chg="del">
          <ac:chgData name="Người dùng Khách" userId="8808a6ea6c0b7ff8" providerId="Windows Live" clId="Web-{81425503-995E-4E52-85B6-E4C09AEEBF82}" dt="2021-04-16T12:44:31.468" v="7"/>
          <ac:spMkLst>
            <pc:docMk/>
            <pc:sldMk cId="2567927505" sldId="256"/>
            <ac:spMk id="13" creationId="{AF2F604E-43BE-4DC3-B983-E071523364F8}"/>
          </ac:spMkLst>
        </pc:spChg>
        <pc:spChg chg="del">
          <ac:chgData name="Người dùng Khách" userId="8808a6ea6c0b7ff8" providerId="Windows Live" clId="Web-{81425503-995E-4E52-85B6-E4C09AEEBF82}" dt="2021-04-16T12:44:31.468" v="7"/>
          <ac:spMkLst>
            <pc:docMk/>
            <pc:sldMk cId="2567927505" sldId="256"/>
            <ac:spMk id="15" creationId="{08C9B587-E65E-4B52-B37C-ABEBB6E87928}"/>
          </ac:spMkLst>
        </pc:spChg>
        <pc:spChg chg="add">
          <ac:chgData name="Người dùng Khách" userId="8808a6ea6c0b7ff8" providerId="Windows Live" clId="Web-{81425503-995E-4E52-85B6-E4C09AEEBF82}" dt="2021-04-16T12:44:31.468" v="7"/>
          <ac:spMkLst>
            <pc:docMk/>
            <pc:sldMk cId="2567927505" sldId="256"/>
            <ac:spMk id="20" creationId="{C1DD1A8A-57D5-4A81-AD04-532B043C5611}"/>
          </ac:spMkLst>
        </pc:spChg>
        <pc:spChg chg="add">
          <ac:chgData name="Người dùng Khách" userId="8808a6ea6c0b7ff8" providerId="Windows Live" clId="Web-{81425503-995E-4E52-85B6-E4C09AEEBF82}" dt="2021-04-16T12:44:31.468" v="7"/>
          <ac:spMkLst>
            <pc:docMk/>
            <pc:sldMk cId="2567927505" sldId="256"/>
            <ac:spMk id="22" creationId="{007891EC-4501-44ED-A8C8-B11B6DB767AB}"/>
          </ac:spMkLst>
        </pc:spChg>
        <pc:picChg chg="mod">
          <ac:chgData name="Người dùng Khách" userId="8808a6ea6c0b7ff8" providerId="Windows Live" clId="Web-{81425503-995E-4E52-85B6-E4C09AEEBF82}" dt="2021-04-16T12:44:31.468" v="7"/>
          <ac:picMkLst>
            <pc:docMk/>
            <pc:sldMk cId="2567927505" sldId="256"/>
            <ac:picMk id="4" creationId="{05B32D63-112F-417E-B2E6-14DE857A2593}"/>
          </ac:picMkLst>
        </pc:picChg>
      </pc:sldChg>
      <pc:sldChg chg="modSp">
        <pc:chgData name="Người dùng Khách" userId="8808a6ea6c0b7ff8" providerId="Windows Live" clId="Web-{81425503-995E-4E52-85B6-E4C09AEEBF82}" dt="2021-04-16T12:43:34.311" v="3" actId="1076"/>
        <pc:sldMkLst>
          <pc:docMk/>
          <pc:sldMk cId="4050363464" sldId="261"/>
        </pc:sldMkLst>
        <pc:spChg chg="mod">
          <ac:chgData name="Người dùng Khách" userId="8808a6ea6c0b7ff8" providerId="Windows Live" clId="Web-{81425503-995E-4E52-85B6-E4C09AEEBF82}" dt="2021-04-16T12:43:34.311" v="3" actId="1076"/>
          <ac:spMkLst>
            <pc:docMk/>
            <pc:sldMk cId="4050363464" sldId="261"/>
            <ac:spMk id="3" creationId="{67359BAA-14D0-44AA-85CF-2A966AE67FDD}"/>
          </ac:spMkLst>
        </pc:spChg>
      </pc:sldChg>
      <pc:sldChg chg="del">
        <pc:chgData name="Người dùng Khách" userId="8808a6ea6c0b7ff8" providerId="Windows Live" clId="Web-{81425503-995E-4E52-85B6-E4C09AEEBF82}" dt="2021-04-16T12:44:11.577" v="6"/>
        <pc:sldMkLst>
          <pc:docMk/>
          <pc:sldMk cId="1301459505" sldId="262"/>
        </pc:sldMkLst>
      </pc:sldChg>
      <pc:sldChg chg="del">
        <pc:chgData name="Người dùng Khách" userId="8808a6ea6c0b7ff8" providerId="Windows Live" clId="Web-{81425503-995E-4E52-85B6-E4C09AEEBF82}" dt="2021-04-16T12:45:09.453" v="8"/>
        <pc:sldMkLst>
          <pc:docMk/>
          <pc:sldMk cId="3512079726" sldId="263"/>
        </pc:sldMkLst>
      </pc:sldChg>
      <pc:sldChg chg="modSp add ord">
        <pc:chgData name="Người dùng Khách" userId="8808a6ea6c0b7ff8" providerId="Windows Live" clId="Web-{81425503-995E-4E52-85B6-E4C09AEEBF82}" dt="2021-04-16T12:46:53.892" v="22" actId="14100"/>
        <pc:sldMkLst>
          <pc:docMk/>
          <pc:sldMk cId="675521661" sldId="265"/>
        </pc:sldMkLst>
        <pc:spChg chg="mod">
          <ac:chgData name="Người dùng Khách" userId="8808a6ea6c0b7ff8" providerId="Windows Live" clId="Web-{81425503-995E-4E52-85B6-E4C09AEEBF82}" dt="2021-04-16T12:46:53.892" v="22" actId="14100"/>
          <ac:spMkLst>
            <pc:docMk/>
            <pc:sldMk cId="675521661" sldId="265"/>
            <ac:spMk id="3" creationId="{06F74BFB-C409-4ECF-BD7F-596F33A76DC3}"/>
          </ac:spMkLst>
        </pc:spChg>
        <pc:spChg chg="mod">
          <ac:chgData name="Người dùng Khách" userId="8808a6ea6c0b7ff8" providerId="Windows Live" clId="Web-{81425503-995E-4E52-85B6-E4C09AEEBF82}" dt="2021-04-16T12:46:48.549" v="21" actId="1076"/>
          <ac:spMkLst>
            <pc:docMk/>
            <pc:sldMk cId="675521661" sldId="265"/>
            <ac:spMk id="8" creationId="{C8D39748-F198-4089-8842-249FF257A195}"/>
          </ac:spMkLst>
        </pc:spChg>
      </pc:sldChg>
      <pc:sldChg chg="modSp add ord">
        <pc:chgData name="Người dùng Khách" userId="8808a6ea6c0b7ff8" providerId="Windows Live" clId="Web-{81425503-995E-4E52-85B6-E4C09AEEBF82}" dt="2021-04-16T12:48:30.581" v="40" actId="20577"/>
        <pc:sldMkLst>
          <pc:docMk/>
          <pc:sldMk cId="2512434073" sldId="266"/>
        </pc:sldMkLst>
        <pc:spChg chg="mod">
          <ac:chgData name="Người dùng Khách" userId="8808a6ea6c0b7ff8" providerId="Windows Live" clId="Web-{81425503-995E-4E52-85B6-E4C09AEEBF82}" dt="2021-04-16T12:48:30.581" v="40" actId="20577"/>
          <ac:spMkLst>
            <pc:docMk/>
            <pc:sldMk cId="2512434073" sldId="266"/>
            <ac:spMk id="2" creationId="{882AC747-E7BC-4072-B405-0383C6CEF3D2}"/>
          </ac:spMkLst>
        </pc:spChg>
        <pc:spChg chg="mod">
          <ac:chgData name="Người dùng Khách" userId="8808a6ea6c0b7ff8" providerId="Windows Live" clId="Web-{81425503-995E-4E52-85B6-E4C09AEEBF82}" dt="2021-04-16T12:47:25.862" v="30" actId="1076"/>
          <ac:spMkLst>
            <pc:docMk/>
            <pc:sldMk cId="2512434073" sldId="266"/>
            <ac:spMk id="3" creationId="{A7E8BC60-A78F-42AD-94F4-FB30977D56D2}"/>
          </ac:spMkLst>
        </pc:spChg>
        <pc:spChg chg="mod">
          <ac:chgData name="Người dùng Khách" userId="8808a6ea6c0b7ff8" providerId="Windows Live" clId="Web-{81425503-995E-4E52-85B6-E4C09AEEBF82}" dt="2021-04-16T12:47:42.487" v="34" actId="1076"/>
          <ac:spMkLst>
            <pc:docMk/>
            <pc:sldMk cId="2512434073" sldId="266"/>
            <ac:spMk id="6" creationId="{942075F2-1C84-4002-8B7C-F861DBF57B3F}"/>
          </ac:spMkLst>
        </pc:spChg>
        <pc:picChg chg="mod">
          <ac:chgData name="Người dùng Khách" userId="8808a6ea6c0b7ff8" providerId="Windows Live" clId="Web-{81425503-995E-4E52-85B6-E4C09AEEBF82}" dt="2021-04-16T12:47:51.518" v="36" actId="1076"/>
          <ac:picMkLst>
            <pc:docMk/>
            <pc:sldMk cId="2512434073" sldId="266"/>
            <ac:picMk id="5" creationId="{C708DD5F-2827-4F32-ACD4-690BBA89D750}"/>
          </ac:picMkLst>
        </pc:picChg>
      </pc:sldChg>
      <pc:sldChg chg="add">
        <pc:chgData name="Người dùng Khách" userId="8808a6ea6c0b7ff8" providerId="Windows Live" clId="Web-{81425503-995E-4E52-85B6-E4C09AEEBF82}" dt="2021-04-16T12:49:03.519" v="41"/>
        <pc:sldMkLst>
          <pc:docMk/>
          <pc:sldMk cId="3032444695" sldId="267"/>
        </pc:sldMkLst>
      </pc:sldChg>
    </pc:docChg>
  </pc:docChgLst>
  <pc:docChgLst>
    <pc:chgData name="Người dùng Khách" userId="8808a6ea6c0b7ff8" providerId="Windows Live" clId="Web-{7C5B9AEB-86F0-41A1-986A-A5B823849914}"/>
    <pc:docChg chg="modSld sldOrd">
      <pc:chgData name="Người dùng Khách" userId="8808a6ea6c0b7ff8" providerId="Windows Live" clId="Web-{7C5B9AEB-86F0-41A1-986A-A5B823849914}" dt="2021-04-15T13:32:10.583" v="595" actId="20577"/>
      <pc:docMkLst>
        <pc:docMk/>
      </pc:docMkLst>
      <pc:sldChg chg="modSp ord">
        <pc:chgData name="Người dùng Khách" userId="8808a6ea6c0b7ff8" providerId="Windows Live" clId="Web-{7C5B9AEB-86F0-41A1-986A-A5B823849914}" dt="2021-04-15T12:27:51.066" v="40"/>
        <pc:sldMkLst>
          <pc:docMk/>
          <pc:sldMk cId="2647097523" sldId="259"/>
        </pc:sldMkLst>
        <pc:spChg chg="mod">
          <ac:chgData name="Người dùng Khách" userId="8808a6ea6c0b7ff8" providerId="Windows Live" clId="Web-{7C5B9AEB-86F0-41A1-986A-A5B823849914}" dt="2021-04-15T12:27:22.503" v="36" actId="1076"/>
          <ac:spMkLst>
            <pc:docMk/>
            <pc:sldMk cId="2647097523" sldId="259"/>
            <ac:spMk id="5" creationId="{09D8CD95-36D3-42D9-91F1-435E3DB1F100}"/>
          </ac:spMkLst>
        </pc:spChg>
        <pc:spChg chg="mod">
          <ac:chgData name="Người dùng Khách" userId="8808a6ea6c0b7ff8" providerId="Windows Live" clId="Web-{7C5B9AEB-86F0-41A1-986A-A5B823849914}" dt="2021-04-15T12:27:28.800" v="38" actId="1076"/>
          <ac:spMkLst>
            <pc:docMk/>
            <pc:sldMk cId="2647097523" sldId="259"/>
            <ac:spMk id="6" creationId="{B25C2B4E-1DF3-4C48-84B0-4E869919B983}"/>
          </ac:spMkLst>
        </pc:spChg>
        <pc:spChg chg="mod">
          <ac:chgData name="Người dùng Khách" userId="8808a6ea6c0b7ff8" providerId="Windows Live" clId="Web-{7C5B9AEB-86F0-41A1-986A-A5B823849914}" dt="2021-04-15T12:27:32.706" v="39" actId="1076"/>
          <ac:spMkLst>
            <pc:docMk/>
            <pc:sldMk cId="2647097523" sldId="259"/>
            <ac:spMk id="7" creationId="{97B861A1-E87C-499E-BF1B-2BFE3DDEF087}"/>
          </ac:spMkLst>
        </pc:spChg>
        <pc:spChg chg="mod">
          <ac:chgData name="Người dùng Khách" userId="8808a6ea6c0b7ff8" providerId="Windows Live" clId="Web-{7C5B9AEB-86F0-41A1-986A-A5B823849914}" dt="2021-04-15T12:27:25.066" v="37" actId="1076"/>
          <ac:spMkLst>
            <pc:docMk/>
            <pc:sldMk cId="2647097523" sldId="259"/>
            <ac:spMk id="8" creationId="{50D94E67-E6E5-4573-A8DC-2126FCE5FA22}"/>
          </ac:spMkLst>
        </pc:spChg>
      </pc:sldChg>
      <pc:sldChg chg="addSp modSp ord">
        <pc:chgData name="Người dùng Khách" userId="8808a6ea6c0b7ff8" providerId="Windows Live" clId="Web-{7C5B9AEB-86F0-41A1-986A-A5B823849914}" dt="2021-04-15T12:44:37.346" v="236" actId="1076"/>
        <pc:sldMkLst>
          <pc:docMk/>
          <pc:sldMk cId="133527719" sldId="260"/>
        </pc:sldMkLst>
        <pc:spChg chg="add mod">
          <ac:chgData name="Người dùng Khách" userId="8808a6ea6c0b7ff8" providerId="Windows Live" clId="Web-{7C5B9AEB-86F0-41A1-986A-A5B823849914}" dt="2021-04-15T12:44:37.346" v="236" actId="1076"/>
          <ac:spMkLst>
            <pc:docMk/>
            <pc:sldMk cId="133527719" sldId="260"/>
            <ac:spMk id="2" creationId="{DB5E45E1-7E88-4D69-8F91-52B0D929A93B}"/>
          </ac:spMkLst>
        </pc:spChg>
        <pc:spChg chg="mod">
          <ac:chgData name="Người dùng Khách" userId="8808a6ea6c0b7ff8" providerId="Windows Live" clId="Web-{7C5B9AEB-86F0-41A1-986A-A5B823849914}" dt="2021-04-15T12:25:29.845" v="23" actId="1076"/>
          <ac:spMkLst>
            <pc:docMk/>
            <pc:sldMk cId="133527719" sldId="260"/>
            <ac:spMk id="5" creationId="{578B8C00-9181-40A3-9A52-4103A1802680}"/>
          </ac:spMkLst>
        </pc:spChg>
        <pc:spChg chg="mod">
          <ac:chgData name="Người dùng Khách" userId="8808a6ea6c0b7ff8" providerId="Windows Live" clId="Web-{7C5B9AEB-86F0-41A1-986A-A5B823849914}" dt="2021-04-15T12:26:15.299" v="30" actId="14100"/>
          <ac:spMkLst>
            <pc:docMk/>
            <pc:sldMk cId="133527719" sldId="260"/>
            <ac:spMk id="16" creationId="{C330DAF1-2660-483B-877B-0BB021A0382A}"/>
          </ac:spMkLst>
        </pc:spChg>
        <pc:spChg chg="mod">
          <ac:chgData name="Người dùng Khách" userId="8808a6ea6c0b7ff8" providerId="Windows Live" clId="Web-{7C5B9AEB-86F0-41A1-986A-A5B823849914}" dt="2021-04-15T12:26:22.018" v="31" actId="20577"/>
          <ac:spMkLst>
            <pc:docMk/>
            <pc:sldMk cId="133527719" sldId="260"/>
            <ac:spMk id="17" creationId="{7354623E-928C-4C20-BBB0-58BD560F9243}"/>
          </ac:spMkLst>
        </pc:spChg>
        <pc:picChg chg="mod">
          <ac:chgData name="Người dùng Khách" userId="8808a6ea6c0b7ff8" providerId="Windows Live" clId="Web-{7C5B9AEB-86F0-41A1-986A-A5B823849914}" dt="2021-04-15T12:25:44.455" v="25" actId="1076"/>
          <ac:picMkLst>
            <pc:docMk/>
            <pc:sldMk cId="133527719" sldId="260"/>
            <ac:picMk id="12" creationId="{D60E2D95-A7EC-4A3C-8CD3-4C009F0DC9AE}"/>
          </ac:picMkLst>
        </pc:picChg>
        <pc:picChg chg="mod">
          <ac:chgData name="Người dùng Khách" userId="8808a6ea6c0b7ff8" providerId="Windows Live" clId="Web-{7C5B9AEB-86F0-41A1-986A-A5B823849914}" dt="2021-04-15T12:25:37.455" v="24" actId="1076"/>
          <ac:picMkLst>
            <pc:docMk/>
            <pc:sldMk cId="133527719" sldId="260"/>
            <ac:picMk id="15" creationId="{136B214B-A7B9-4565-83FE-816F69122B8F}"/>
          </ac:picMkLst>
        </pc:picChg>
      </pc:sldChg>
      <pc:sldChg chg="addSp modSp">
        <pc:chgData name="Người dùng Khách" userId="8808a6ea6c0b7ff8" providerId="Windows Live" clId="Web-{7C5B9AEB-86F0-41A1-986A-A5B823849914}" dt="2021-04-15T13:32:10.583" v="595" actId="20577"/>
        <pc:sldMkLst>
          <pc:docMk/>
          <pc:sldMk cId="4050363464" sldId="261"/>
        </pc:sldMkLst>
        <pc:spChg chg="add mod">
          <ac:chgData name="Người dùng Khách" userId="8808a6ea6c0b7ff8" providerId="Windows Live" clId="Web-{7C5B9AEB-86F0-41A1-986A-A5B823849914}" dt="2021-04-15T13:29:02.048" v="433" actId="20577"/>
          <ac:spMkLst>
            <pc:docMk/>
            <pc:sldMk cId="4050363464" sldId="261"/>
            <ac:spMk id="2" creationId="{9C91901E-F292-4D2E-AC65-49C53626BC74}"/>
          </ac:spMkLst>
        </pc:spChg>
        <pc:spChg chg="add mod">
          <ac:chgData name="Người dùng Khách" userId="8808a6ea6c0b7ff8" providerId="Windows Live" clId="Web-{7C5B9AEB-86F0-41A1-986A-A5B823849914}" dt="2021-04-15T13:32:10.583" v="595" actId="20577"/>
          <ac:spMkLst>
            <pc:docMk/>
            <pc:sldMk cId="4050363464" sldId="261"/>
            <ac:spMk id="3" creationId="{67359BAA-14D0-44AA-85CF-2A966AE67FD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Bấm &amp; sửa kiểu phụ đề của Bản chính</a:t>
            </a:r>
          </a:p>
        </p:txBody>
      </p:sp>
      <p:sp>
        <p:nvSpPr>
          <p:cNvPr id="4" name="Chỗ dành sẵn cho Ngày tháng 3"/>
          <p:cNvSpPr>
            <a:spLocks noGrp="1"/>
          </p:cNvSpPr>
          <p:nvPr>
            <p:ph type="dt" sz="half" idx="10"/>
          </p:nvPr>
        </p:nvSpPr>
        <p:spPr/>
        <p:txBody>
          <a:bodyPr/>
          <a:lstStyle/>
          <a:p>
            <a:fld id="{E287236D-C680-4349-9A96-AEA01B6A4E8F}" type="datetimeFigureOut">
              <a:rPr lang="vi-VN" smtClean="0"/>
              <a:t>20/08/2022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317750905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Văn bản Dọc 2"/>
          <p:cNvSpPr>
            <a:spLocks noGrp="1"/>
          </p:cNvSpPr>
          <p:nvPr>
            <p:ph type="body" orient="vert" idx="1"/>
          </p:nvPr>
        </p:nvSpPr>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tháng 3"/>
          <p:cNvSpPr>
            <a:spLocks noGrp="1"/>
          </p:cNvSpPr>
          <p:nvPr>
            <p:ph type="dt" sz="half" idx="10"/>
          </p:nvPr>
        </p:nvSpPr>
        <p:spPr/>
        <p:txBody>
          <a:bodyPr/>
          <a:lstStyle/>
          <a:p>
            <a:fld id="{E287236D-C680-4349-9A96-AEA01B6A4E8F}" type="datetimeFigureOut">
              <a:rPr lang="vi-VN" smtClean="0"/>
              <a:t>20/08/2022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244748462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ề Dọc và Văn bả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p:cNvSpPr>
            <a:spLocks noGrp="1"/>
          </p:cNvSpPr>
          <p:nvPr>
            <p:ph type="body" orient="vert" idx="1"/>
          </p:nvPr>
        </p:nvSpPr>
        <p:spPr>
          <a:xfrm>
            <a:off x="838200" y="365125"/>
            <a:ext cx="7734300" cy="5811838"/>
          </a:xfr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tháng 3"/>
          <p:cNvSpPr>
            <a:spLocks noGrp="1"/>
          </p:cNvSpPr>
          <p:nvPr>
            <p:ph type="dt" sz="half" idx="10"/>
          </p:nvPr>
        </p:nvSpPr>
        <p:spPr/>
        <p:txBody>
          <a:bodyPr/>
          <a:lstStyle/>
          <a:p>
            <a:fld id="{E287236D-C680-4349-9A96-AEA01B6A4E8F}" type="datetimeFigureOut">
              <a:rPr lang="vi-VN" smtClean="0"/>
              <a:t>20/08/2022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9500000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ội dung 2"/>
          <p:cNvSpPr>
            <a:spLocks noGrp="1"/>
          </p:cNvSpPr>
          <p:nvPr>
            <p:ph idx="1"/>
          </p:nvPr>
        </p:nvSpPr>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tháng 3"/>
          <p:cNvSpPr>
            <a:spLocks noGrp="1"/>
          </p:cNvSpPr>
          <p:nvPr>
            <p:ph type="dt" sz="half" idx="10"/>
          </p:nvPr>
        </p:nvSpPr>
        <p:spPr/>
        <p:txBody>
          <a:bodyPr/>
          <a:lstStyle/>
          <a:p>
            <a:fld id="{E287236D-C680-4349-9A96-AEA01B6A4E8F}" type="datetimeFigureOut">
              <a:rPr lang="vi-VN" smtClean="0"/>
              <a:t>20/08/2022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427393129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Bấm để sửa kiểu văn bản Bản cái</a:t>
            </a:r>
          </a:p>
        </p:txBody>
      </p:sp>
      <p:sp>
        <p:nvSpPr>
          <p:cNvPr id="4" name="Chỗ dành sẵn cho Ngày tháng 3"/>
          <p:cNvSpPr>
            <a:spLocks noGrp="1"/>
          </p:cNvSpPr>
          <p:nvPr>
            <p:ph type="dt" sz="half" idx="10"/>
          </p:nvPr>
        </p:nvSpPr>
        <p:spPr/>
        <p:txBody>
          <a:bodyPr/>
          <a:lstStyle/>
          <a:p>
            <a:fld id="{E287236D-C680-4349-9A96-AEA01B6A4E8F}" type="datetimeFigureOut">
              <a:rPr lang="vi-VN" smtClean="0"/>
              <a:t>20/08/2022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323934492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ội dung 2"/>
          <p:cNvSpPr>
            <a:spLocks noGrp="1"/>
          </p:cNvSpPr>
          <p:nvPr>
            <p:ph sz="half" idx="1"/>
          </p:nvPr>
        </p:nvSpPr>
        <p:spPr>
          <a:xfrm>
            <a:off x="838200" y="1825625"/>
            <a:ext cx="5181600" cy="435133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ội dung 3"/>
          <p:cNvSpPr>
            <a:spLocks noGrp="1"/>
          </p:cNvSpPr>
          <p:nvPr>
            <p:ph sz="half" idx="2"/>
          </p:nvPr>
        </p:nvSpPr>
        <p:spPr>
          <a:xfrm>
            <a:off x="6172200" y="1825625"/>
            <a:ext cx="5181600" cy="435133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5" name="Chỗ dành sẵn cho Ngày tháng 4"/>
          <p:cNvSpPr>
            <a:spLocks noGrp="1"/>
          </p:cNvSpPr>
          <p:nvPr>
            <p:ph type="dt" sz="half" idx="10"/>
          </p:nvPr>
        </p:nvSpPr>
        <p:spPr/>
        <p:txBody>
          <a:bodyPr/>
          <a:lstStyle/>
          <a:p>
            <a:fld id="{E287236D-C680-4349-9A96-AEA01B6A4E8F}" type="datetimeFigureOut">
              <a:rPr lang="vi-VN" smtClean="0"/>
              <a:t>20/08/2022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7143489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để sửa kiểu văn bản Bản cái</a:t>
            </a:r>
          </a:p>
        </p:txBody>
      </p:sp>
      <p:sp>
        <p:nvSpPr>
          <p:cNvPr id="4" name="Chỗ dành sẵn cho Nội dung 3"/>
          <p:cNvSpPr>
            <a:spLocks noGrp="1"/>
          </p:cNvSpPr>
          <p:nvPr>
            <p:ph sz="half" idx="2"/>
          </p:nvPr>
        </p:nvSpPr>
        <p:spPr>
          <a:xfrm>
            <a:off x="839788" y="2505075"/>
            <a:ext cx="5157787" cy="368458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5" name="Chỗ dành sẵn cho Văn bản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để sửa kiểu văn bản Bản cái</a:t>
            </a:r>
          </a:p>
        </p:txBody>
      </p:sp>
      <p:sp>
        <p:nvSpPr>
          <p:cNvPr id="6" name="Chỗ dành sẵn cho Nội dung 5"/>
          <p:cNvSpPr>
            <a:spLocks noGrp="1"/>
          </p:cNvSpPr>
          <p:nvPr>
            <p:ph sz="quarter" idx="4"/>
          </p:nvPr>
        </p:nvSpPr>
        <p:spPr>
          <a:xfrm>
            <a:off x="6172200" y="2505075"/>
            <a:ext cx="5183188" cy="368458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7" name="Chỗ dành sẵn cho Ngày tháng 6"/>
          <p:cNvSpPr>
            <a:spLocks noGrp="1"/>
          </p:cNvSpPr>
          <p:nvPr>
            <p:ph type="dt" sz="half" idx="10"/>
          </p:nvPr>
        </p:nvSpPr>
        <p:spPr/>
        <p:txBody>
          <a:bodyPr/>
          <a:lstStyle/>
          <a:p>
            <a:fld id="{E287236D-C680-4349-9A96-AEA01B6A4E8F}" type="datetimeFigureOut">
              <a:rPr lang="vi-VN" smtClean="0"/>
              <a:t>20/08/2022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hiệu Bản chiếu 8"/>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169530078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gày tháng 2"/>
          <p:cNvSpPr>
            <a:spLocks noGrp="1"/>
          </p:cNvSpPr>
          <p:nvPr>
            <p:ph type="dt" sz="half" idx="10"/>
          </p:nvPr>
        </p:nvSpPr>
        <p:spPr/>
        <p:txBody>
          <a:bodyPr/>
          <a:lstStyle/>
          <a:p>
            <a:fld id="{E287236D-C680-4349-9A96-AEA01B6A4E8F}" type="datetimeFigureOut">
              <a:rPr lang="vi-VN" smtClean="0"/>
              <a:t>20/08/2022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hiệu Bản chiếu 4"/>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301340131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E287236D-C680-4349-9A96-AEA01B6A4E8F}" type="datetimeFigureOut">
              <a:rPr lang="vi-VN" smtClean="0"/>
              <a:t>20/08/2022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hiệu Bản chiếu 3"/>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143857940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Phụ đề">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Văn bả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Bấm để sửa kiểu văn bản Bản cái</a:t>
            </a:r>
          </a:p>
        </p:txBody>
      </p:sp>
      <p:sp>
        <p:nvSpPr>
          <p:cNvPr id="5" name="Chỗ dành sẵn cho Ngày tháng 4"/>
          <p:cNvSpPr>
            <a:spLocks noGrp="1"/>
          </p:cNvSpPr>
          <p:nvPr>
            <p:ph type="dt" sz="half" idx="10"/>
          </p:nvPr>
        </p:nvSpPr>
        <p:spPr/>
        <p:txBody>
          <a:bodyPr/>
          <a:lstStyle/>
          <a:p>
            <a:fld id="{E287236D-C680-4349-9A96-AEA01B6A4E8F}" type="datetimeFigureOut">
              <a:rPr lang="vi-VN" smtClean="0"/>
              <a:t>20/08/2022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63802612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Phụ đề">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Bấm để sửa kiểu văn bản Bản cái</a:t>
            </a:r>
          </a:p>
        </p:txBody>
      </p:sp>
      <p:sp>
        <p:nvSpPr>
          <p:cNvPr id="5" name="Chỗ dành sẵn cho Ngày tháng 4"/>
          <p:cNvSpPr>
            <a:spLocks noGrp="1"/>
          </p:cNvSpPr>
          <p:nvPr>
            <p:ph type="dt" sz="half" idx="10"/>
          </p:nvPr>
        </p:nvSpPr>
        <p:spPr/>
        <p:txBody>
          <a:bodyPr/>
          <a:lstStyle/>
          <a:p>
            <a:fld id="{E287236D-C680-4349-9A96-AEA01B6A4E8F}" type="datetimeFigureOut">
              <a:rPr lang="vi-VN" smtClean="0"/>
              <a:t>20/08/2022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6A45828D-F580-42DE-B77E-860980F07F32}" type="slidenum">
              <a:rPr lang="vi-VN" smtClean="0"/>
              <a:t>‹#›</a:t>
            </a:fld>
            <a:endParaRPr lang="vi-VN"/>
          </a:p>
        </p:txBody>
      </p:sp>
    </p:spTree>
    <p:extLst>
      <p:ext uri="{BB962C8B-B14F-4D97-AF65-F5344CB8AC3E}">
        <p14:creationId xmlns:p14="http://schemas.microsoft.com/office/powerpoint/2010/main" val="386014527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tháng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7236D-C680-4349-9A96-AEA01B6A4E8F}" type="datetimeFigureOut">
              <a:rPr lang="vi-VN" smtClean="0"/>
              <a:t>20/08/2022</a:t>
            </a:fld>
            <a:endParaRPr lang="vi-VN"/>
          </a:p>
        </p:txBody>
      </p:sp>
      <p:sp>
        <p:nvSpPr>
          <p:cNvPr id="5" name="Chỗ dành sẵn cho Chân trang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5828D-F580-42DE-B77E-860980F07F32}" type="slidenum">
              <a:rPr lang="vi-VN" smtClean="0"/>
              <a:t>‹#›</a:t>
            </a:fld>
            <a:endParaRPr lang="vi-VN"/>
          </a:p>
        </p:txBody>
      </p:sp>
    </p:spTree>
    <p:extLst>
      <p:ext uri="{BB962C8B-B14F-4D97-AF65-F5344CB8AC3E}">
        <p14:creationId xmlns:p14="http://schemas.microsoft.com/office/powerpoint/2010/main" val="3336428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hyperlink" Target="https://thanhnien.vn/suc-kho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C1DD1A8A-57D5-4A81-AD04-532B043C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Hình ảnh 4">
            <a:extLst>
              <a:ext uri="{FF2B5EF4-FFF2-40B4-BE49-F238E27FC236}">
                <a16:creationId xmlns="" xmlns:a16="http://schemas.microsoft.com/office/drawing/2014/main" id="{05B32D63-112F-417E-B2E6-14DE857A2593}"/>
              </a:ext>
            </a:extLst>
          </p:cNvPr>
          <p:cNvPicPr>
            <a:picLocks noChangeAspect="1"/>
          </p:cNvPicPr>
          <p:nvPr/>
        </p:nvPicPr>
        <p:blipFill rotWithShape="1">
          <a:blip r:embed="rId2"/>
          <a:srcRect b="10000"/>
          <a:stretch/>
        </p:blipFill>
        <p:spPr>
          <a:xfrm>
            <a:off x="-3047" y="10"/>
            <a:ext cx="12191999" cy="6857990"/>
          </a:xfrm>
          <a:prstGeom prst="rect">
            <a:avLst/>
          </a:prstGeom>
        </p:spPr>
      </p:pic>
      <p:sp>
        <p:nvSpPr>
          <p:cNvPr id="22" name="Rectangle 21">
            <a:extLst>
              <a:ext uri="{FF2B5EF4-FFF2-40B4-BE49-F238E27FC236}">
                <a16:creationId xmlns="" xmlns:a16="http://schemas.microsoft.com/office/drawing/2014/main" id="{007891EC-4501-44ED-A8C8-B11B6DB767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vi-VN" sz="5200" dirty="0">
                <a:solidFill>
                  <a:srgbClr val="FFFFFF"/>
                </a:solidFill>
                <a:latin typeface="Times New Roman"/>
                <a:cs typeface="Times New Roman"/>
              </a:rPr>
              <a:t>BÀI </a:t>
            </a:r>
            <a:r>
              <a:rPr lang="en-US" sz="5200" dirty="0" smtClean="0">
                <a:solidFill>
                  <a:srgbClr val="FFFFFF"/>
                </a:solidFill>
                <a:latin typeface="Times New Roman"/>
                <a:cs typeface="Times New Roman"/>
              </a:rPr>
              <a:t>29</a:t>
            </a:r>
            <a:r>
              <a:rPr lang="vi-VN" sz="5200" dirty="0" smtClean="0">
                <a:solidFill>
                  <a:srgbClr val="FFFFFF"/>
                </a:solidFill>
                <a:latin typeface="Times New Roman"/>
                <a:cs typeface="Times New Roman"/>
              </a:rPr>
              <a:t>: </a:t>
            </a:r>
            <a:r>
              <a:rPr lang="vi-VN" sz="5200" dirty="0">
                <a:solidFill>
                  <a:srgbClr val="FFFFFF"/>
                </a:solidFill>
                <a:latin typeface="Times New Roman"/>
                <a:cs typeface="Times New Roman"/>
              </a:rPr>
              <a:t>MÔI TRƯỜNG VÀ TÀI NGUYÊN THIÊN NHIÊN</a:t>
            </a:r>
            <a:endParaRPr lang="vi-VN" sz="5200" dirty="0">
              <a:solidFill>
                <a:srgbClr val="FFFFFF"/>
              </a:solidFill>
            </a:endParaRPr>
          </a:p>
        </p:txBody>
      </p:sp>
    </p:spTree>
    <p:extLst>
      <p:ext uri="{BB962C8B-B14F-4D97-AF65-F5344CB8AC3E}">
        <p14:creationId xmlns:p14="http://schemas.microsoft.com/office/powerpoint/2010/main" val="25679275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30244523"/>
              </p:ext>
            </p:extLst>
          </p:nvPr>
        </p:nvGraphicFramePr>
        <p:xfrm>
          <a:off x="368490" y="750627"/>
          <a:ext cx="11559653" cy="5798316"/>
        </p:xfrm>
        <a:graphic>
          <a:graphicData uri="http://schemas.openxmlformats.org/drawingml/2006/table">
            <a:tbl>
              <a:tblPr bandRow="1">
                <a:tableStyleId>{5C22544A-7EE6-4342-B048-85BDC9FD1C3A}</a:tableStyleId>
              </a:tblPr>
              <a:tblGrid>
                <a:gridCol w="11559653"/>
              </a:tblGrid>
              <a:tr h="5798316">
                <a:tc>
                  <a:txBody>
                    <a:bodyPr/>
                    <a:lstStyle/>
                    <a:p>
                      <a:pPr algn="l">
                        <a:lnSpc>
                          <a:spcPct val="120000"/>
                        </a:lnSpc>
                        <a:spcAft>
                          <a:spcPts val="0"/>
                        </a:spcAft>
                      </a:pPr>
                      <a:r>
                        <a:rPr lang="vi-VN" sz="2000" b="1" dirty="0">
                          <a:effectLst/>
                          <a:latin typeface="+mj-lt"/>
                        </a:rPr>
                        <a:t>I. MÔI TRƯỜNG</a:t>
                      </a:r>
                      <a:endParaRPr lang="en-US" sz="2000" b="1" dirty="0">
                        <a:effectLst/>
                        <a:latin typeface="+mj-lt"/>
                      </a:endParaRPr>
                    </a:p>
                    <a:p>
                      <a:pPr algn="l">
                        <a:lnSpc>
                          <a:spcPct val="120000"/>
                        </a:lnSpc>
                        <a:spcAft>
                          <a:spcPts val="0"/>
                        </a:spcAft>
                      </a:pPr>
                      <a:r>
                        <a:rPr lang="vi-VN" sz="2000" b="1" dirty="0">
                          <a:effectLst/>
                          <a:latin typeface="+mj-lt"/>
                        </a:rPr>
                        <a:t>1/ Khái niệm </a:t>
                      </a:r>
                      <a:endParaRPr lang="en-US" sz="2000" b="1" dirty="0">
                        <a:effectLst/>
                        <a:latin typeface="+mj-lt"/>
                      </a:endParaRPr>
                    </a:p>
                    <a:p>
                      <a:pPr algn="l">
                        <a:lnSpc>
                          <a:spcPct val="120000"/>
                        </a:lnSpc>
                        <a:spcAft>
                          <a:spcPts val="0"/>
                        </a:spcAft>
                      </a:pPr>
                      <a:r>
                        <a:rPr lang="vi-VN" sz="2000" b="1" dirty="0">
                          <a:effectLst/>
                          <a:latin typeface="+mj-lt"/>
                        </a:rPr>
                        <a:t>Môi trường bao gồm các yếu tố vật chất tự nhiên và nhân tạo quan hệ mật thiết với nhau, bao quanh con người, có ảnh hưởng đến đời sống, kinh tế, xã hội, sự tồn tại, phát triển của con người, sinh vật và tự nhiên.</a:t>
                      </a:r>
                      <a:endParaRPr lang="en-US" sz="2000" b="1" dirty="0">
                        <a:effectLst/>
                        <a:latin typeface="+mj-lt"/>
                      </a:endParaRPr>
                    </a:p>
                    <a:p>
                      <a:pPr algn="l">
                        <a:lnSpc>
                          <a:spcPct val="120000"/>
                        </a:lnSpc>
                        <a:spcAft>
                          <a:spcPts val="0"/>
                        </a:spcAft>
                      </a:pPr>
                      <a:r>
                        <a:rPr lang="vi-VN" sz="2000" b="1" dirty="0">
                          <a:effectLst/>
                          <a:latin typeface="+mj-lt"/>
                        </a:rPr>
                        <a:t>Môi trường gồm 3 thành phần: Môi trường tự nhiên, môi trường xã hội, môi trường nhân tạo</a:t>
                      </a:r>
                      <a:endParaRPr lang="en-US" sz="2000" b="1" dirty="0">
                        <a:effectLst/>
                        <a:latin typeface="+mj-lt"/>
                      </a:endParaRPr>
                    </a:p>
                    <a:p>
                      <a:pPr algn="l">
                        <a:lnSpc>
                          <a:spcPct val="120000"/>
                        </a:lnSpc>
                        <a:spcAft>
                          <a:spcPts val="0"/>
                        </a:spcAft>
                      </a:pPr>
                      <a:r>
                        <a:rPr lang="vi-VN" sz="2000" b="1" dirty="0">
                          <a:effectLst/>
                          <a:latin typeface="+mj-lt"/>
                        </a:rPr>
                        <a:t>2/ Đặc điểm</a:t>
                      </a:r>
                      <a:endParaRPr lang="en-US" sz="2000" b="1" dirty="0">
                        <a:effectLst/>
                        <a:latin typeface="+mj-lt"/>
                      </a:endParaRPr>
                    </a:p>
                    <a:p>
                      <a:pPr marL="342900" lvl="0" indent="-342900" algn="l">
                        <a:lnSpc>
                          <a:spcPct val="120000"/>
                        </a:lnSpc>
                        <a:spcAft>
                          <a:spcPts val="0"/>
                        </a:spcAft>
                        <a:buSzPts val="1400"/>
                        <a:buFont typeface="Symbol"/>
                        <a:buChar char="-"/>
                      </a:pPr>
                      <a:r>
                        <a:rPr lang="vi-VN" sz="2000" b="1" dirty="0">
                          <a:effectLst/>
                          <a:latin typeface="+mj-lt"/>
                        </a:rPr>
                        <a:t>Có quan hệ mật thiết và tác động qua lại với con người</a:t>
                      </a:r>
                      <a:endParaRPr lang="en-US" sz="2000" b="1" dirty="0">
                        <a:effectLst/>
                        <a:latin typeface="+mj-lt"/>
                      </a:endParaRPr>
                    </a:p>
                    <a:p>
                      <a:pPr marL="342900" lvl="0" indent="-342900" algn="l">
                        <a:lnSpc>
                          <a:spcPct val="120000"/>
                        </a:lnSpc>
                        <a:spcAft>
                          <a:spcPts val="0"/>
                        </a:spcAft>
                        <a:buSzPts val="1400"/>
                        <a:buFont typeface="Symbol"/>
                        <a:buChar char="-"/>
                      </a:pPr>
                      <a:r>
                        <a:rPr lang="vi-VN" sz="2000" b="1" dirty="0">
                          <a:effectLst/>
                          <a:latin typeface="+mj-lt"/>
                        </a:rPr>
                        <a:t>Môi trường có thể tác động và ảnh hưởng đến con người</a:t>
                      </a:r>
                      <a:endParaRPr lang="en-US" sz="2000" b="1" dirty="0">
                        <a:effectLst/>
                        <a:latin typeface="+mj-lt"/>
                      </a:endParaRPr>
                    </a:p>
                    <a:p>
                      <a:pPr algn="l">
                        <a:lnSpc>
                          <a:spcPct val="120000"/>
                        </a:lnSpc>
                        <a:spcAft>
                          <a:spcPts val="0"/>
                        </a:spcAft>
                      </a:pPr>
                      <a:r>
                        <a:rPr lang="vi-VN" sz="2000" b="1" dirty="0">
                          <a:effectLst/>
                          <a:latin typeface="+mj-lt"/>
                        </a:rPr>
                        <a:t>3/ Vai trò </a:t>
                      </a:r>
                      <a:endParaRPr lang="en-US" sz="2000" b="1" dirty="0">
                        <a:effectLst/>
                        <a:latin typeface="+mj-lt"/>
                      </a:endParaRPr>
                    </a:p>
                    <a:p>
                      <a:pPr algn="l">
                        <a:lnSpc>
                          <a:spcPct val="120000"/>
                        </a:lnSpc>
                        <a:spcAft>
                          <a:spcPts val="0"/>
                        </a:spcAft>
                      </a:pPr>
                      <a:r>
                        <a:rPr lang="vi-VN" sz="2000" b="1" dirty="0">
                          <a:effectLst/>
                          <a:latin typeface="+mj-lt"/>
                        </a:rPr>
                        <a:t>- Môi trường là không gian sống của con người và sinh vật</a:t>
                      </a:r>
                      <a:endParaRPr lang="en-US" sz="2000" b="1" dirty="0">
                        <a:effectLst/>
                        <a:latin typeface="+mj-lt"/>
                      </a:endParaRPr>
                    </a:p>
                    <a:p>
                      <a:pPr algn="l">
                        <a:lnSpc>
                          <a:spcPct val="120000"/>
                        </a:lnSpc>
                        <a:spcAft>
                          <a:spcPts val="0"/>
                        </a:spcAft>
                      </a:pPr>
                      <a:r>
                        <a:rPr lang="vi-VN" sz="2000" b="1" dirty="0">
                          <a:effectLst/>
                          <a:latin typeface="+mj-lt"/>
                        </a:rPr>
                        <a:t>- Chứa đựng và cung cấp nguồn tài nguyên thiên nhiên cần thiết cho hoạt động sản xuất và đời sống con người.</a:t>
                      </a:r>
                      <a:endParaRPr lang="en-US" sz="2000" b="1" dirty="0">
                        <a:effectLst/>
                        <a:latin typeface="+mj-lt"/>
                      </a:endParaRPr>
                    </a:p>
                    <a:p>
                      <a:pPr algn="l">
                        <a:lnSpc>
                          <a:spcPct val="120000"/>
                        </a:lnSpc>
                        <a:spcAft>
                          <a:spcPts val="0"/>
                        </a:spcAft>
                      </a:pPr>
                      <a:r>
                        <a:rPr lang="vi-VN" sz="2000" b="1" dirty="0">
                          <a:effectLst/>
                          <a:latin typeface="+mj-lt"/>
                        </a:rPr>
                        <a:t>- Là nơi chứa đựng, cân bằng và phân hủy các chất thải do con người tạo ra</a:t>
                      </a:r>
                      <a:endParaRPr lang="en-US" sz="2000" b="1" dirty="0">
                        <a:effectLst/>
                        <a:latin typeface="+mj-lt"/>
                      </a:endParaRPr>
                    </a:p>
                    <a:p>
                      <a:pPr algn="l">
                        <a:lnSpc>
                          <a:spcPct val="120000"/>
                        </a:lnSpc>
                        <a:spcAft>
                          <a:spcPts val="0"/>
                        </a:spcAft>
                      </a:pPr>
                      <a:r>
                        <a:rPr lang="vi-VN" sz="2000" b="1" dirty="0">
                          <a:effectLst/>
                          <a:latin typeface="+mj-lt"/>
                        </a:rPr>
                        <a:t>- Lưu giữ và cung cấp thông </a:t>
                      </a:r>
                      <a:r>
                        <a:rPr lang="vi-VN" sz="2000" b="1" dirty="0" smtClean="0">
                          <a:effectLst/>
                          <a:latin typeface="+mj-lt"/>
                        </a:rPr>
                        <a:t>tin</a:t>
                      </a:r>
                      <a:endParaRPr lang="en-US" sz="2000" b="1" dirty="0">
                        <a:effectLst/>
                        <a:latin typeface="+mj-lt"/>
                      </a:endParaRPr>
                    </a:p>
                  </a:txBody>
                  <a:tcPr marL="40490" marR="40490" marT="0" marB="0">
                    <a:solidFill>
                      <a:schemeClr val="bg1"/>
                    </a:solidFill>
                  </a:tcPr>
                </a:tc>
              </a:tr>
            </a:tbl>
          </a:graphicData>
        </a:graphic>
      </p:graphicFrame>
    </p:spTree>
    <p:extLst>
      <p:ext uri="{BB962C8B-B14F-4D97-AF65-F5344CB8AC3E}">
        <p14:creationId xmlns:p14="http://schemas.microsoft.com/office/powerpoint/2010/main" val="194640021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39179850"/>
              </p:ext>
            </p:extLst>
          </p:nvPr>
        </p:nvGraphicFramePr>
        <p:xfrm>
          <a:off x="368490" y="750627"/>
          <a:ext cx="11559653" cy="5798316"/>
        </p:xfrm>
        <a:graphic>
          <a:graphicData uri="http://schemas.openxmlformats.org/drawingml/2006/table">
            <a:tbl>
              <a:tblPr bandRow="1">
                <a:tableStyleId>{5C22544A-7EE6-4342-B048-85BDC9FD1C3A}</a:tableStyleId>
              </a:tblPr>
              <a:tblGrid>
                <a:gridCol w="11559653"/>
              </a:tblGrid>
              <a:tr h="5798316">
                <a:tc>
                  <a:txBody>
                    <a:bodyPr/>
                    <a:lstStyle/>
                    <a:p>
                      <a:pPr marL="342900" lvl="0" indent="-342900" algn="just">
                        <a:lnSpc>
                          <a:spcPct val="120000"/>
                        </a:lnSpc>
                        <a:spcAft>
                          <a:spcPts val="0"/>
                        </a:spcAft>
                        <a:buFont typeface="+mj-lt"/>
                        <a:buAutoNum type="romanUcPeriod" startAt="2"/>
                      </a:pPr>
                      <a:r>
                        <a:rPr lang="vi-VN" sz="2000" b="1" dirty="0" smtClean="0">
                          <a:effectLst/>
                          <a:latin typeface="+mj-lt"/>
                        </a:rPr>
                        <a:t>TÀI </a:t>
                      </a:r>
                      <a:r>
                        <a:rPr lang="vi-VN" sz="2000" b="1" dirty="0">
                          <a:effectLst/>
                          <a:latin typeface="+mj-lt"/>
                        </a:rPr>
                        <a:t>NGUYÊN THIÊN NHIÊN</a:t>
                      </a:r>
                      <a:endParaRPr lang="en-US" sz="2000" b="1" dirty="0">
                        <a:effectLst/>
                        <a:latin typeface="+mj-lt"/>
                      </a:endParaRPr>
                    </a:p>
                    <a:p>
                      <a:pPr algn="just">
                        <a:lnSpc>
                          <a:spcPct val="120000"/>
                        </a:lnSpc>
                        <a:spcAft>
                          <a:spcPts val="0"/>
                        </a:spcAft>
                      </a:pPr>
                      <a:r>
                        <a:rPr lang="vi-VN" sz="2000" b="1" dirty="0">
                          <a:effectLst/>
                          <a:latin typeface="+mj-lt"/>
                        </a:rPr>
                        <a:t>1/ Khái niệm</a:t>
                      </a:r>
                      <a:endParaRPr lang="en-US" sz="2000" b="1" dirty="0">
                        <a:effectLst/>
                        <a:latin typeface="+mj-lt"/>
                      </a:endParaRPr>
                    </a:p>
                    <a:p>
                      <a:pPr algn="just">
                        <a:lnSpc>
                          <a:spcPct val="120000"/>
                        </a:lnSpc>
                        <a:spcAft>
                          <a:spcPts val="0"/>
                        </a:spcAft>
                      </a:pPr>
                      <a:r>
                        <a:rPr lang="vi-VN" sz="2000" b="1" dirty="0">
                          <a:effectLst/>
                          <a:latin typeface="+mj-lt"/>
                        </a:rPr>
                        <a:t>Tài nguyên thiên nhiên bao gồm toàn bộ các dạng vật chất tồn tại khách quan trong tự nhiên mà con người có thể sử dụng phục vụ cuộc sống cá nhân và sự phát triển của xã hội loài người</a:t>
                      </a:r>
                      <a:endParaRPr lang="en-US" sz="2000" b="1" dirty="0">
                        <a:effectLst/>
                        <a:latin typeface="+mj-lt"/>
                      </a:endParaRPr>
                    </a:p>
                    <a:p>
                      <a:pPr algn="just">
                        <a:lnSpc>
                          <a:spcPct val="120000"/>
                        </a:lnSpc>
                        <a:spcAft>
                          <a:spcPts val="0"/>
                        </a:spcAft>
                      </a:pPr>
                      <a:r>
                        <a:rPr lang="vi-VN" sz="2000" b="1" dirty="0">
                          <a:effectLst/>
                          <a:latin typeface="+mj-lt"/>
                        </a:rPr>
                        <a:t>2/ Đặc điểm</a:t>
                      </a:r>
                      <a:endParaRPr lang="en-US" sz="2000" b="1" dirty="0">
                        <a:effectLst/>
                        <a:latin typeface="+mj-lt"/>
                      </a:endParaRPr>
                    </a:p>
                    <a:p>
                      <a:pPr marL="342900" lvl="0" indent="-342900" algn="just">
                        <a:lnSpc>
                          <a:spcPct val="120000"/>
                        </a:lnSpc>
                        <a:spcAft>
                          <a:spcPts val="0"/>
                        </a:spcAft>
                        <a:buSzPts val="1400"/>
                        <a:buFont typeface="Symbol"/>
                        <a:buChar char="-"/>
                      </a:pPr>
                      <a:r>
                        <a:rPr lang="vi-VN" sz="2000" b="1" dirty="0">
                          <a:effectLst/>
                          <a:latin typeface="+mj-lt"/>
                        </a:rPr>
                        <a:t>Tài nguyên thiên nhiên phân bố không đồng đều </a:t>
                      </a:r>
                      <a:endParaRPr lang="en-US" sz="2000" b="1" dirty="0">
                        <a:effectLst/>
                        <a:latin typeface="+mj-lt"/>
                      </a:endParaRPr>
                    </a:p>
                    <a:p>
                      <a:pPr marL="342900" lvl="0" indent="-342900" algn="just">
                        <a:lnSpc>
                          <a:spcPct val="120000"/>
                        </a:lnSpc>
                        <a:spcAft>
                          <a:spcPts val="0"/>
                        </a:spcAft>
                        <a:buSzPts val="1400"/>
                        <a:buFont typeface="Symbol"/>
                        <a:buChar char="-"/>
                      </a:pPr>
                      <a:r>
                        <a:rPr lang="vi-VN" sz="2000" b="1" dirty="0">
                          <a:effectLst/>
                          <a:latin typeface="+mj-lt"/>
                        </a:rPr>
                        <a:t>Đại bộ phận các nguồn tài nguyên có giá trị kinh tế cao hiện nay đều đã được hình thành qua quá trình phát triển lâu dài của lịch sử. </a:t>
                      </a:r>
                      <a:endParaRPr lang="en-US" sz="2000" b="1" dirty="0">
                        <a:effectLst/>
                        <a:latin typeface="+mj-lt"/>
                      </a:endParaRPr>
                    </a:p>
                    <a:p>
                      <a:pPr marL="342900" lvl="0" indent="-342900" algn="just">
                        <a:lnSpc>
                          <a:spcPct val="120000"/>
                        </a:lnSpc>
                        <a:spcAft>
                          <a:spcPts val="0"/>
                        </a:spcAft>
                        <a:buSzPts val="1400"/>
                        <a:buFont typeface="Symbol"/>
                        <a:buChar char="-"/>
                      </a:pPr>
                      <a:r>
                        <a:rPr lang="vi-VN" sz="2000" b="1" dirty="0">
                          <a:effectLst/>
                          <a:latin typeface="+mj-lt"/>
                        </a:rPr>
                        <a:t>Tài nguyên thiên nhiên phong phú, đa dạng nhưng có giới hạn nhất định</a:t>
                      </a:r>
                      <a:endParaRPr lang="en-US" sz="2000" b="1" dirty="0">
                        <a:effectLst/>
                        <a:latin typeface="+mj-lt"/>
                      </a:endParaRPr>
                    </a:p>
                    <a:p>
                      <a:pPr marL="342900" lvl="0" indent="-342900" algn="just">
                        <a:lnSpc>
                          <a:spcPct val="120000"/>
                        </a:lnSpc>
                        <a:spcAft>
                          <a:spcPts val="0"/>
                        </a:spcAft>
                        <a:buSzPts val="1400"/>
                        <a:buFont typeface="Symbol"/>
                        <a:buChar char="-"/>
                      </a:pPr>
                      <a:r>
                        <a:rPr lang="vi-VN" sz="2000" b="1" dirty="0">
                          <a:effectLst/>
                          <a:latin typeface="+mj-lt"/>
                        </a:rPr>
                        <a:t>Phân loại: Dựa vào tính chất và việc sử dụng hợp lí tài nguyên thiên nhiên</a:t>
                      </a:r>
                      <a:endParaRPr lang="en-US" sz="2000" b="1" dirty="0">
                        <a:effectLst/>
                        <a:latin typeface="+mj-lt"/>
                      </a:endParaRPr>
                    </a:p>
                    <a:p>
                      <a:pPr>
                        <a:lnSpc>
                          <a:spcPct val="120000"/>
                        </a:lnSpc>
                        <a:spcAft>
                          <a:spcPts val="0"/>
                        </a:spcAft>
                      </a:pPr>
                      <a:r>
                        <a:rPr lang="vi-VN" sz="2000" b="1" dirty="0">
                          <a:effectLst/>
                          <a:latin typeface="+mj-lt"/>
                        </a:rPr>
                        <a:t>3/ Vai trò</a:t>
                      </a:r>
                      <a:endParaRPr lang="en-US" sz="2000" b="1" dirty="0">
                        <a:effectLst/>
                        <a:latin typeface="+mj-lt"/>
                      </a:endParaRPr>
                    </a:p>
                    <a:p>
                      <a:pPr marL="342900" lvl="0" indent="-342900" algn="just">
                        <a:lnSpc>
                          <a:spcPct val="120000"/>
                        </a:lnSpc>
                        <a:spcAft>
                          <a:spcPts val="0"/>
                        </a:spcAft>
                        <a:buSzPts val="1400"/>
                        <a:buFont typeface="Symbol"/>
                        <a:buChar char="-"/>
                      </a:pPr>
                      <a:r>
                        <a:rPr lang="vi-VN" sz="2000" b="1" dirty="0">
                          <a:effectLst/>
                          <a:latin typeface="+mj-lt"/>
                        </a:rPr>
                        <a:t>Tài nguyên thiên nhiên là một nguồn lực quan trọng của quá trình sản xuất. </a:t>
                      </a:r>
                      <a:endParaRPr lang="en-US" sz="2000" b="1" dirty="0">
                        <a:effectLst/>
                        <a:latin typeface="+mj-lt"/>
                      </a:endParaRPr>
                    </a:p>
                    <a:p>
                      <a:pPr marL="342900" lvl="0" indent="-342900" algn="just">
                        <a:lnSpc>
                          <a:spcPct val="120000"/>
                        </a:lnSpc>
                        <a:spcAft>
                          <a:spcPts val="0"/>
                        </a:spcAft>
                        <a:buSzPts val="1400"/>
                        <a:buFont typeface="Symbol"/>
                        <a:buChar char="-"/>
                      </a:pPr>
                      <a:r>
                        <a:rPr lang="vi-VN" sz="2000" b="1" dirty="0">
                          <a:effectLst/>
                          <a:latin typeface="+mj-lt"/>
                        </a:rPr>
                        <a:t>Tài nguyên thiên nhiên là một nhân tố không thể thiếu trong quá trình sản xuất </a:t>
                      </a:r>
                      <a:endParaRPr lang="en-US" sz="2000" b="1" dirty="0">
                        <a:effectLst/>
                        <a:latin typeface="+mj-lt"/>
                      </a:endParaRPr>
                    </a:p>
                    <a:p>
                      <a:pPr marL="342900" lvl="0" indent="-342900" algn="just">
                        <a:lnSpc>
                          <a:spcPct val="120000"/>
                        </a:lnSpc>
                        <a:spcAft>
                          <a:spcPts val="0"/>
                        </a:spcAft>
                        <a:buSzPts val="1400"/>
                        <a:buFont typeface="Symbol"/>
                        <a:buChar char="-"/>
                      </a:pPr>
                      <a:r>
                        <a:rPr lang="vi-VN" sz="2000" b="1" dirty="0">
                          <a:effectLst/>
                          <a:latin typeface="+mj-lt"/>
                        </a:rPr>
                        <a:t>Tài nguyên thiên nhiên là cơ sở tạo tích luỹ vốn và phát triển ổn định. </a:t>
                      </a:r>
                      <a:endParaRPr lang="en-US" sz="2000" b="1" dirty="0">
                        <a:effectLst/>
                        <a:latin typeface="+mj-lt"/>
                        <a:ea typeface="Times New Roman"/>
                        <a:cs typeface="Times New Roman"/>
                      </a:endParaRPr>
                    </a:p>
                  </a:txBody>
                  <a:tcPr marL="40490" marR="40490" marT="0" marB="0">
                    <a:solidFill>
                      <a:schemeClr val="bg1"/>
                    </a:solidFill>
                  </a:tcPr>
                </a:tc>
              </a:tr>
            </a:tbl>
          </a:graphicData>
        </a:graphic>
      </p:graphicFrame>
    </p:spTree>
    <p:extLst>
      <p:ext uri="{BB962C8B-B14F-4D97-AF65-F5344CB8AC3E}">
        <p14:creationId xmlns:p14="http://schemas.microsoft.com/office/powerpoint/2010/main" val="337233717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video-161871244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
            <a:ext cx="12192000" cy="6857999"/>
          </a:xfrm>
          <a:prstGeom prst="rect">
            <a:avLst/>
          </a:prstGeom>
        </p:spPr>
      </p:pic>
    </p:spTree>
    <p:extLst>
      <p:ext uri="{BB962C8B-B14F-4D97-AF65-F5344CB8AC3E}">
        <p14:creationId xmlns:p14="http://schemas.microsoft.com/office/powerpoint/2010/main" val="3121567963"/>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Hình ảnh 4">
            <a:extLst>
              <a:ext uri="{FF2B5EF4-FFF2-40B4-BE49-F238E27FC236}">
                <a16:creationId xmlns="" xmlns:a16="http://schemas.microsoft.com/office/drawing/2014/main" id="{D821B54E-F206-4AA8-8326-D1C6289C7BC0}"/>
              </a:ext>
            </a:extLst>
          </p:cNvPr>
          <p:cNvPicPr>
            <a:picLocks noChangeAspect="1"/>
          </p:cNvPicPr>
          <p:nvPr/>
        </p:nvPicPr>
        <p:blipFill rotWithShape="1">
          <a:blip r:embed="rId2">
            <a:alphaModFix amt="40000"/>
          </a:blip>
          <a:srcRect b="3434"/>
          <a:stretch/>
        </p:blipFill>
        <p:spPr>
          <a:xfrm>
            <a:off x="20" y="10"/>
            <a:ext cx="12191980" cy="6857990"/>
          </a:xfrm>
          <a:prstGeom prst="rect">
            <a:avLst/>
          </a:prstGeom>
        </p:spPr>
      </p:pic>
      <p:sp>
        <p:nvSpPr>
          <p:cNvPr id="2" name="Tiêu đề 1">
            <a:extLst>
              <a:ext uri="{FF2B5EF4-FFF2-40B4-BE49-F238E27FC236}">
                <a16:creationId xmlns="" xmlns:a16="http://schemas.microsoft.com/office/drawing/2014/main" id="{62AE551E-A955-43F7-AA57-355139AD7789}"/>
              </a:ext>
            </a:extLst>
          </p:cNvPr>
          <p:cNvSpPr>
            <a:spLocks noGrp="1"/>
          </p:cNvSpPr>
          <p:nvPr>
            <p:ph type="ctrTitle"/>
          </p:nvPr>
        </p:nvSpPr>
        <p:spPr>
          <a:xfrm>
            <a:off x="6845539" y="821426"/>
            <a:ext cx="5545826" cy="4197472"/>
          </a:xfrm>
        </p:spPr>
        <p:txBody>
          <a:bodyPr>
            <a:normAutofit/>
          </a:bodyPr>
          <a:lstStyle/>
          <a:p>
            <a:pPr algn="l"/>
            <a:r>
              <a:rPr lang="vi-VN" sz="8800" dirty="0">
                <a:ln w="22225">
                  <a:solidFill>
                    <a:schemeClr val="tx1"/>
                  </a:solidFill>
                  <a:miter lim="800000"/>
                </a:ln>
                <a:noFill/>
                <a:latin typeface="Times New Roman"/>
                <a:cs typeface="Times New Roman"/>
              </a:rPr>
              <a:t>I) MÔI TRƯỜNG</a:t>
            </a:r>
            <a:endParaRPr lang="vi-VN" sz="8000" dirty="0">
              <a:ln w="22225">
                <a:solidFill>
                  <a:prstClr val="white"/>
                </a:solidFill>
                <a:miter lim="800000"/>
              </a:ln>
              <a:cs typeface="Times New Roman" panose="02020603050405020304" pitchFamily="18" charset="0"/>
            </a:endParaRPr>
          </a:p>
        </p:txBody>
      </p:sp>
      <p:sp>
        <p:nvSpPr>
          <p:cNvPr id="5" name="Hình Bầu dục 4">
            <a:hlinkClick r:id="" action="ppaction://hlinkshowjump?jump=nextslide"/>
            <a:extLst>
              <a:ext uri="{FF2B5EF4-FFF2-40B4-BE49-F238E27FC236}">
                <a16:creationId xmlns="" xmlns:a16="http://schemas.microsoft.com/office/drawing/2014/main" id="{09D8CD95-36D3-42D9-91F1-435E3DB1F100}"/>
              </a:ext>
            </a:extLst>
          </p:cNvPr>
          <p:cNvSpPr/>
          <p:nvPr/>
        </p:nvSpPr>
        <p:spPr>
          <a:xfrm>
            <a:off x="534838" y="772065"/>
            <a:ext cx="2170979" cy="181154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vi-VN" dirty="0">
                <a:latin typeface="Times New Roman"/>
                <a:cs typeface="Arial"/>
              </a:rPr>
              <a:t>CÁC LOẠI MÔI TRƯỜNG</a:t>
            </a:r>
            <a:endParaRPr lang="vi-VN" dirty="0">
              <a:latin typeface="Times New Roman"/>
              <a:cs typeface="Times New Roman"/>
            </a:endParaRPr>
          </a:p>
        </p:txBody>
      </p:sp>
      <p:sp>
        <p:nvSpPr>
          <p:cNvPr id="6" name="Hình Bầu dục 5">
            <a:hlinkClick r:id="rId3" action="ppaction://hlinksldjump"/>
            <a:extLst>
              <a:ext uri="{FF2B5EF4-FFF2-40B4-BE49-F238E27FC236}">
                <a16:creationId xmlns="" xmlns:a16="http://schemas.microsoft.com/office/drawing/2014/main" id="{B25C2B4E-1DF3-4C48-84B0-4E869919B983}"/>
              </a:ext>
            </a:extLst>
          </p:cNvPr>
          <p:cNvSpPr/>
          <p:nvPr/>
        </p:nvSpPr>
        <p:spPr>
          <a:xfrm>
            <a:off x="549214" y="3676292"/>
            <a:ext cx="2156602" cy="175403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vi-VN">
                <a:latin typeface="Times New Roman"/>
                <a:cs typeface="Arial"/>
              </a:rPr>
              <a:t>NGUYÊN NHÂN</a:t>
            </a:r>
            <a:endParaRPr lang="vi-VN">
              <a:latin typeface="Times New Roman"/>
              <a:cs typeface="Times New Roman"/>
            </a:endParaRPr>
          </a:p>
        </p:txBody>
      </p:sp>
      <p:sp>
        <p:nvSpPr>
          <p:cNvPr id="7" name="Hình Bầu dục 6">
            <a:hlinkClick r:id="rId4" action="ppaction://hlinksldjump"/>
            <a:extLst>
              <a:ext uri="{FF2B5EF4-FFF2-40B4-BE49-F238E27FC236}">
                <a16:creationId xmlns="" xmlns:a16="http://schemas.microsoft.com/office/drawing/2014/main" id="{97B861A1-E87C-499E-BF1B-2BFE3DDEF087}"/>
              </a:ext>
            </a:extLst>
          </p:cNvPr>
          <p:cNvSpPr/>
          <p:nvPr/>
        </p:nvSpPr>
        <p:spPr>
          <a:xfrm>
            <a:off x="3712237" y="3661914"/>
            <a:ext cx="2113469" cy="178279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vi-VN">
                <a:latin typeface="Times New Roman"/>
                <a:cs typeface="Arial"/>
              </a:rPr>
              <a:t>GIẢI PHÁP</a:t>
            </a:r>
            <a:endParaRPr lang="vi-VN">
              <a:latin typeface="Times New Roman"/>
              <a:cs typeface="Times New Roman"/>
            </a:endParaRPr>
          </a:p>
        </p:txBody>
      </p:sp>
      <p:sp>
        <p:nvSpPr>
          <p:cNvPr id="8" name="Hình Bầu dục 7">
            <a:hlinkClick r:id="rId5" action="ppaction://hlinksldjump"/>
            <a:extLst>
              <a:ext uri="{FF2B5EF4-FFF2-40B4-BE49-F238E27FC236}">
                <a16:creationId xmlns="" xmlns:a16="http://schemas.microsoft.com/office/drawing/2014/main" id="{50D94E67-E6E5-4573-A8DC-2126FCE5FA22}"/>
              </a:ext>
            </a:extLst>
          </p:cNvPr>
          <p:cNvSpPr/>
          <p:nvPr/>
        </p:nvSpPr>
        <p:spPr>
          <a:xfrm>
            <a:off x="3712233" y="829573"/>
            <a:ext cx="2285998" cy="176841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vi-VN" dirty="0">
                <a:latin typeface="Times New Roman"/>
                <a:cs typeface="Arial"/>
              </a:rPr>
              <a:t>THỰC TRẠNG MÔI TRƯỜNG HIỆN NAY</a:t>
            </a:r>
            <a:endParaRPr lang="vi-VN" dirty="0">
              <a:latin typeface="Times New Roman"/>
            </a:endParaRPr>
          </a:p>
        </p:txBody>
      </p:sp>
    </p:spTree>
    <p:extLst>
      <p:ext uri="{BB962C8B-B14F-4D97-AF65-F5344CB8AC3E}">
        <p14:creationId xmlns:p14="http://schemas.microsoft.com/office/powerpoint/2010/main" val="2647097523"/>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Effect transition="in" filter="fade">
                                      <p:cBhvr>
                                        <p:cTn id="14" dur="4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xit" presetSubtype="1" fill="hold" grpId="1" nodeType="clickEffect">
                                  <p:stCondLst>
                                    <p:cond delay="0"/>
                                  </p:stCondLst>
                                  <p:childTnLst>
                                    <p:animEffect transition="out" filter="wheel(1)">
                                      <p:cBhvr>
                                        <p:cTn id="32" dur="1000"/>
                                        <p:tgtEl>
                                          <p:spTgt spid="5"/>
                                        </p:tgtEl>
                                      </p:cBhvr>
                                    </p:animEffect>
                                    <p:set>
                                      <p:cBhvr>
                                        <p:cTn id="33" dur="1" fill="hold">
                                          <p:stCondLst>
                                            <p:cond delay="9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1" presetClass="exit" presetSubtype="1" fill="hold" grpId="1" nodeType="clickEffect">
                                  <p:stCondLst>
                                    <p:cond delay="0"/>
                                  </p:stCondLst>
                                  <p:childTnLst>
                                    <p:animEffect transition="out" filter="wheel(1)">
                                      <p:cBhvr>
                                        <p:cTn id="37" dur="1000"/>
                                        <p:tgtEl>
                                          <p:spTgt spid="8"/>
                                        </p:tgtEl>
                                      </p:cBhvr>
                                    </p:animEffect>
                                    <p:set>
                                      <p:cBhvr>
                                        <p:cTn id="38" dur="1" fill="hold">
                                          <p:stCondLst>
                                            <p:cond delay="9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1" presetClass="exit" presetSubtype="1" fill="hold" grpId="1" nodeType="clickEffect">
                                  <p:stCondLst>
                                    <p:cond delay="0"/>
                                  </p:stCondLst>
                                  <p:childTnLst>
                                    <p:animEffect transition="out" filter="wheel(1)">
                                      <p:cBhvr>
                                        <p:cTn id="42" dur="1000"/>
                                        <p:tgtEl>
                                          <p:spTgt spid="6"/>
                                        </p:tgtEl>
                                      </p:cBhvr>
                                    </p:animEffect>
                                    <p:set>
                                      <p:cBhvr>
                                        <p:cTn id="43" dur="1" fill="hold">
                                          <p:stCondLst>
                                            <p:cond delay="999"/>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1" presetClass="exit" presetSubtype="1" fill="hold" grpId="1" nodeType="clickEffect">
                                  <p:stCondLst>
                                    <p:cond delay="0"/>
                                  </p:stCondLst>
                                  <p:childTnLst>
                                    <p:animEffect transition="out" filter="wheel(1)">
                                      <p:cBhvr>
                                        <p:cTn id="47" dur="1000"/>
                                        <p:tgtEl>
                                          <p:spTgt spid="7"/>
                                        </p:tgtEl>
                                      </p:cBhvr>
                                    </p:animEffect>
                                    <p:set>
                                      <p:cBhvr>
                                        <p:cTn id="4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a:extLst>
              <a:ext uri="{FF2B5EF4-FFF2-40B4-BE49-F238E27FC236}">
                <a16:creationId xmlns="" xmlns:a16="http://schemas.microsoft.com/office/drawing/2014/main" id="{578B8C00-9181-40A3-9A52-4103A1802680}"/>
              </a:ext>
            </a:extLst>
          </p:cNvPr>
          <p:cNvSpPr/>
          <p:nvPr/>
        </p:nvSpPr>
        <p:spPr>
          <a:xfrm>
            <a:off x="33788" y="-208045"/>
            <a:ext cx="2386640" cy="68579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accent5">
                    <a:lumMod val="50000"/>
                  </a:schemeClr>
                </a:solidFill>
                <a:latin typeface="Times New Roman"/>
                <a:cs typeface="Times New Roman"/>
              </a:rPr>
              <a:t>CÁC LOẠI MÔI TRƯỜNG</a:t>
            </a:r>
            <a:endParaRPr lang="vi-VN" sz="4000" dirty="0">
              <a:solidFill>
                <a:schemeClr val="accent5">
                  <a:lumMod val="50000"/>
                </a:schemeClr>
              </a:solidFill>
              <a:ea typeface="+mn-lt"/>
              <a:cs typeface="+mn-lt"/>
            </a:endParaRPr>
          </a:p>
          <a:p>
            <a:pPr algn="ctr"/>
            <a:endParaRPr lang="vi-VN" dirty="0">
              <a:solidFill>
                <a:schemeClr val="accent5">
                  <a:lumMod val="50000"/>
                </a:schemeClr>
              </a:solidFill>
              <a:latin typeface="Arial"/>
              <a:cs typeface="Arial"/>
            </a:endParaRPr>
          </a:p>
        </p:txBody>
      </p:sp>
      <p:pic>
        <p:nvPicPr>
          <p:cNvPr id="12" name="Hình ảnh 12" descr="Ảnh có chứa cỏ, cây, ngoài trời, cánh đồng&#10;&#10;Mô tả được tự động tạo">
            <a:extLst>
              <a:ext uri="{FF2B5EF4-FFF2-40B4-BE49-F238E27FC236}">
                <a16:creationId xmlns="" xmlns:a16="http://schemas.microsoft.com/office/drawing/2014/main" id="{D60E2D95-A7EC-4A3C-8CD3-4C009F0DC9AE}"/>
              </a:ext>
            </a:extLst>
          </p:cNvPr>
          <p:cNvPicPr>
            <a:picLocks noGrp="1" noChangeAspect="1"/>
          </p:cNvPicPr>
          <p:nvPr>
            <p:ph sz="half" idx="2"/>
          </p:nvPr>
        </p:nvPicPr>
        <p:blipFill>
          <a:blip r:embed="rId2"/>
          <a:stretch>
            <a:fillRect/>
          </a:stretch>
        </p:blipFill>
        <p:spPr>
          <a:xfrm>
            <a:off x="7178616" y="3420702"/>
            <a:ext cx="5009072" cy="3418433"/>
          </a:xfrm>
        </p:spPr>
      </p:pic>
      <p:pic>
        <p:nvPicPr>
          <p:cNvPr id="15" name="Hình ảnh 15" descr="Ảnh có chứa thiên nhiên, ngoài trời, đá ngầm, màu cam&#10;&#10;Mô tả được tự động tạo">
            <a:extLst>
              <a:ext uri="{FF2B5EF4-FFF2-40B4-BE49-F238E27FC236}">
                <a16:creationId xmlns="" xmlns:a16="http://schemas.microsoft.com/office/drawing/2014/main" id="{136B214B-A7B9-4565-83FE-816F69122B8F}"/>
              </a:ext>
            </a:extLst>
          </p:cNvPr>
          <p:cNvPicPr>
            <a:picLocks noGrp="1" noChangeAspect="1"/>
          </p:cNvPicPr>
          <p:nvPr>
            <p:ph sz="half" idx="1"/>
          </p:nvPr>
        </p:nvPicPr>
        <p:blipFill>
          <a:blip r:embed="rId3"/>
          <a:stretch>
            <a:fillRect/>
          </a:stretch>
        </p:blipFill>
        <p:spPr>
          <a:xfrm>
            <a:off x="2390955" y="2232"/>
            <a:ext cx="4779035" cy="3426126"/>
          </a:xfrm>
        </p:spPr>
      </p:pic>
      <p:sp>
        <p:nvSpPr>
          <p:cNvPr id="16" name="Hình chữ nhật 15">
            <a:extLst>
              <a:ext uri="{FF2B5EF4-FFF2-40B4-BE49-F238E27FC236}">
                <a16:creationId xmlns="" xmlns:a16="http://schemas.microsoft.com/office/drawing/2014/main" id="{C330DAF1-2660-483B-877B-0BB021A0382A}"/>
              </a:ext>
            </a:extLst>
          </p:cNvPr>
          <p:cNvSpPr/>
          <p:nvPr/>
        </p:nvSpPr>
        <p:spPr>
          <a:xfrm>
            <a:off x="7579744" y="326366"/>
            <a:ext cx="4198187" cy="261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vi-VN" sz="2400" dirty="0">
                <a:solidFill>
                  <a:schemeClr val="tx1"/>
                </a:solidFill>
                <a:latin typeface="Times New Roman"/>
                <a:cs typeface="Arial"/>
              </a:rPr>
              <a:t>Môi trường nước được chia ra nhiều loại khác nhau như: nước mặn, nước ngọt, nước lợ.</a:t>
            </a:r>
            <a:endParaRPr lang="vi-VN" sz="2400" dirty="0">
              <a:solidFill>
                <a:schemeClr val="tx1"/>
              </a:solidFill>
              <a:latin typeface="Times New Roman"/>
              <a:cs typeface="Times New Roman"/>
            </a:endParaRPr>
          </a:p>
          <a:p>
            <a:pPr algn="ctr"/>
            <a:r>
              <a:rPr lang="vi-VN" sz="2400" dirty="0">
                <a:solidFill>
                  <a:schemeClr val="tx1"/>
                </a:solidFill>
                <a:latin typeface="Times New Roman"/>
                <a:cs typeface="Times New Roman"/>
              </a:rPr>
              <a:t>Ví dụ: cá lóc sống ở nước ngọt, cá ngừ sống ở nước mặn</a:t>
            </a:r>
          </a:p>
        </p:txBody>
      </p:sp>
      <p:sp>
        <p:nvSpPr>
          <p:cNvPr id="17" name="Hình chữ nhật 16">
            <a:extLst>
              <a:ext uri="{FF2B5EF4-FFF2-40B4-BE49-F238E27FC236}">
                <a16:creationId xmlns="" xmlns:a16="http://schemas.microsoft.com/office/drawing/2014/main" id="{7354623E-928C-4C20-BBB0-58BD560F9243}"/>
              </a:ext>
            </a:extLst>
          </p:cNvPr>
          <p:cNvSpPr/>
          <p:nvPr/>
        </p:nvSpPr>
        <p:spPr>
          <a:xfrm>
            <a:off x="2878347" y="3848818"/>
            <a:ext cx="3953772" cy="2386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vi-VN">
              <a:solidFill>
                <a:schemeClr val="tx1"/>
              </a:solidFill>
              <a:latin typeface="Arial"/>
              <a:cs typeface="Arial"/>
            </a:endParaRPr>
          </a:p>
        </p:txBody>
      </p:sp>
      <p:sp>
        <p:nvSpPr>
          <p:cNvPr id="2" name="Hộp Văn bản 1">
            <a:extLst>
              <a:ext uri="{FF2B5EF4-FFF2-40B4-BE49-F238E27FC236}">
                <a16:creationId xmlns="" xmlns:a16="http://schemas.microsoft.com/office/drawing/2014/main" id="{DB5E45E1-7E88-4D69-8F91-52B0D929A93B}"/>
              </a:ext>
            </a:extLst>
          </p:cNvPr>
          <p:cNvSpPr txBox="1"/>
          <p:nvPr/>
        </p:nvSpPr>
        <p:spPr>
          <a:xfrm>
            <a:off x="2692878" y="3602965"/>
            <a:ext cx="432470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sz="2400" dirty="0">
                <a:latin typeface="Times New Roman"/>
                <a:cs typeface="Arial"/>
              </a:rPr>
              <a:t>Môi trường trên cạn bao gồm các môi trường đồi núi đồng bằng, bầu khí quyển trong Tráu Đất... Đây là môi trường có nhiều sinh vật và con người cũng sinh sống trong môi trường này. </a:t>
            </a:r>
          </a:p>
          <a:p>
            <a:r>
              <a:rPr lang="vi-VN" sz="2400" dirty="0">
                <a:latin typeface="Times New Roman"/>
                <a:cs typeface="Arial"/>
              </a:rPr>
              <a:t>Ví dụ: các loại cây xanh, động vật như chim, thú,...</a:t>
            </a:r>
          </a:p>
        </p:txBody>
      </p:sp>
    </p:spTree>
    <p:extLst>
      <p:ext uri="{BB962C8B-B14F-4D97-AF65-F5344CB8AC3E}">
        <p14:creationId xmlns:p14="http://schemas.microsoft.com/office/powerpoint/2010/main" val="1335277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1000"/>
                                        <p:tgtEl>
                                          <p:spTgt spid="15"/>
                                        </p:tgtEl>
                                      </p:cBhvr>
                                    </p:animEffect>
                                  </p:childTnLst>
                                </p:cTn>
                              </p:par>
                              <p:par>
                                <p:cTn id="13" presetID="42" presetClass="entr" presetSubtype="0" fill="hold"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1000"/>
                                        <p:tgtEl>
                                          <p:spTgt spid="16">
                                            <p:txEl>
                                              <p:pRg st="0" end="0"/>
                                            </p:txEl>
                                          </p:spTgt>
                                        </p:tgtEl>
                                      </p:cBhvr>
                                    </p:animEffect>
                                    <p:anim calcmode="lin" valueType="num">
                                      <p:cBhvr>
                                        <p:cTn id="1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fade">
                                      <p:cBhvr>
                                        <p:cTn id="20" dur="1000"/>
                                        <p:tgtEl>
                                          <p:spTgt spid="16">
                                            <p:txEl>
                                              <p:pRg st="1" end="1"/>
                                            </p:txEl>
                                          </p:spTgt>
                                        </p:tgtEl>
                                      </p:cBhvr>
                                    </p:animEffect>
                                    <p:anim calcmode="lin" valueType="num">
                                      <p:cBhvr>
                                        <p:cTn id="21"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1000"/>
                                        <p:tgtEl>
                                          <p:spTgt spid="12"/>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barn(inVertical)">
                                      <p:cBhvr>
                                        <p:cTn id="30" dur="1000"/>
                                        <p:tgtEl>
                                          <p:spTgt spid="2">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barn(inVertical)">
                                      <p:cBhvr>
                                        <p:cTn id="33"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4">
            <a:extLst>
              <a:ext uri="{FF2B5EF4-FFF2-40B4-BE49-F238E27FC236}">
                <a16:creationId xmlns="" xmlns:a16="http://schemas.microsoft.com/office/drawing/2014/main" id="{578B8C00-9181-40A3-9A52-4103A1802680}"/>
              </a:ext>
            </a:extLst>
          </p:cNvPr>
          <p:cNvSpPr/>
          <p:nvPr/>
        </p:nvSpPr>
        <p:spPr>
          <a:xfrm>
            <a:off x="2875" y="-4312"/>
            <a:ext cx="2386640" cy="68579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accent5">
                    <a:lumMod val="50000"/>
                  </a:schemeClr>
                </a:solidFill>
                <a:latin typeface="Times New Roman"/>
                <a:cs typeface="Times New Roman"/>
              </a:rPr>
              <a:t>CÁC LOẠI MÔI TRƯỜNG</a:t>
            </a:r>
            <a:endParaRPr lang="vi-VN" sz="4000" dirty="0">
              <a:solidFill>
                <a:schemeClr val="accent5">
                  <a:lumMod val="50000"/>
                </a:schemeClr>
              </a:solidFill>
              <a:ea typeface="+mn-lt"/>
              <a:cs typeface="+mn-lt"/>
            </a:endParaRPr>
          </a:p>
          <a:p>
            <a:pPr algn="ctr"/>
            <a:endParaRPr lang="vi-VN" dirty="0">
              <a:latin typeface="Arial"/>
              <a:cs typeface="Arial"/>
            </a:endParaRPr>
          </a:p>
        </p:txBody>
      </p:sp>
      <p:pic>
        <p:nvPicPr>
          <p:cNvPr id="8" name="Hình ảnh 9" descr="Ảnh có chứa người, tay, đất&#10;&#10;Mô tả được tự động tạo">
            <a:extLst>
              <a:ext uri="{FF2B5EF4-FFF2-40B4-BE49-F238E27FC236}">
                <a16:creationId xmlns="" xmlns:a16="http://schemas.microsoft.com/office/drawing/2014/main" id="{CAB82CB3-85EF-49A4-8233-BC0B3CA0E9D4}"/>
              </a:ext>
            </a:extLst>
          </p:cNvPr>
          <p:cNvPicPr>
            <a:picLocks noGrp="1" noChangeAspect="1"/>
          </p:cNvPicPr>
          <p:nvPr>
            <p:ph sz="half" idx="1"/>
          </p:nvPr>
        </p:nvPicPr>
        <p:blipFill>
          <a:blip r:embed="rId2"/>
          <a:stretch>
            <a:fillRect/>
          </a:stretch>
        </p:blipFill>
        <p:spPr>
          <a:xfrm>
            <a:off x="2390955" y="3551"/>
            <a:ext cx="4721525" cy="3423487"/>
          </a:xfrm>
        </p:spPr>
      </p:pic>
      <p:pic>
        <p:nvPicPr>
          <p:cNvPr id="10" name="Hình ảnh 10" descr="Ảnh có chứa văn bản&#10;&#10;Mô tả được tự động tạo">
            <a:extLst>
              <a:ext uri="{FF2B5EF4-FFF2-40B4-BE49-F238E27FC236}">
                <a16:creationId xmlns="" xmlns:a16="http://schemas.microsoft.com/office/drawing/2014/main" id="{E2949982-854F-4CFC-80ED-ADE2B40A3476}"/>
              </a:ext>
            </a:extLst>
          </p:cNvPr>
          <p:cNvPicPr>
            <a:picLocks noGrp="1" noChangeAspect="1"/>
          </p:cNvPicPr>
          <p:nvPr>
            <p:ph sz="half" idx="2"/>
          </p:nvPr>
        </p:nvPicPr>
        <p:blipFill>
          <a:blip r:embed="rId3"/>
          <a:stretch>
            <a:fillRect/>
          </a:stretch>
        </p:blipFill>
        <p:spPr>
          <a:xfrm>
            <a:off x="7119294" y="3435888"/>
            <a:ext cx="5070205" cy="3416811"/>
          </a:xfrm>
        </p:spPr>
      </p:pic>
      <p:sp>
        <p:nvSpPr>
          <p:cNvPr id="2" name="Hộp Văn bản 1">
            <a:extLst>
              <a:ext uri="{FF2B5EF4-FFF2-40B4-BE49-F238E27FC236}">
                <a16:creationId xmlns="" xmlns:a16="http://schemas.microsoft.com/office/drawing/2014/main" id="{9C91901E-F292-4D2E-AC65-49C53626BC74}"/>
              </a:ext>
            </a:extLst>
          </p:cNvPr>
          <p:cNvSpPr txBox="1"/>
          <p:nvPr/>
        </p:nvSpPr>
        <p:spPr>
          <a:xfrm>
            <a:off x="7398590" y="569343"/>
            <a:ext cx="491418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sz="2400">
                <a:latin typeface="Times New Roman"/>
                <a:cs typeface="Arial"/>
              </a:rPr>
              <a:t>Môi </a:t>
            </a:r>
            <a:r>
              <a:rPr lang="vi-VN" sz="2400" err="1">
                <a:latin typeface="Times New Roman"/>
                <a:cs typeface="Arial"/>
              </a:rPr>
              <a:t>trường</a:t>
            </a:r>
            <a:r>
              <a:rPr lang="vi-VN" sz="2400">
                <a:latin typeface="Times New Roman"/>
                <a:cs typeface="Arial"/>
              </a:rPr>
              <a:t> </a:t>
            </a:r>
            <a:r>
              <a:rPr lang="vi-VN" sz="2400" err="1">
                <a:latin typeface="Times New Roman"/>
                <a:cs typeface="Arial"/>
              </a:rPr>
              <a:t>đất</a:t>
            </a:r>
            <a:r>
              <a:rPr lang="vi-VN" sz="2400">
                <a:latin typeface="Times New Roman"/>
                <a:cs typeface="Arial"/>
              </a:rPr>
              <a:t> bao </a:t>
            </a:r>
            <a:r>
              <a:rPr lang="vi-VN" sz="2400" err="1">
                <a:latin typeface="Times New Roman"/>
                <a:cs typeface="Arial"/>
              </a:rPr>
              <a:t>gồm</a:t>
            </a:r>
            <a:r>
              <a:rPr lang="vi-VN" sz="2400">
                <a:latin typeface="Times New Roman"/>
                <a:cs typeface="Arial"/>
              </a:rPr>
              <a:t> </a:t>
            </a:r>
            <a:r>
              <a:rPr lang="vi-VN" sz="2400" err="1">
                <a:latin typeface="Times New Roman"/>
                <a:cs typeface="Arial"/>
              </a:rPr>
              <a:t>đất</a:t>
            </a:r>
            <a:r>
              <a:rPr lang="vi-VN" sz="2400">
                <a:latin typeface="Times New Roman"/>
                <a:cs typeface="Arial"/>
              </a:rPr>
              <a:t> </a:t>
            </a:r>
            <a:r>
              <a:rPr lang="vi-VN" sz="2400" err="1">
                <a:latin typeface="Times New Roman"/>
                <a:cs typeface="Arial"/>
              </a:rPr>
              <a:t>cát</a:t>
            </a:r>
            <a:r>
              <a:rPr lang="vi-VN" sz="2400">
                <a:latin typeface="Times New Roman"/>
                <a:cs typeface="Arial"/>
              </a:rPr>
              <a:t>, </a:t>
            </a:r>
            <a:r>
              <a:rPr lang="vi-VN" sz="2400" err="1">
                <a:latin typeface="Times New Roman"/>
                <a:cs typeface="Arial"/>
              </a:rPr>
              <a:t>đất</a:t>
            </a:r>
            <a:r>
              <a:rPr lang="vi-VN" sz="2400">
                <a:latin typeface="Times New Roman"/>
                <a:cs typeface="Arial"/>
              </a:rPr>
              <a:t> sét, đất đá, sỏi,… Tùy vào từng điều kiện môi trường khác nhau mà các loại sinh vật sống ở đó sẽ khác nhau. </a:t>
            </a:r>
          </a:p>
          <a:p>
            <a:r>
              <a:rPr lang="vi-VN" sz="2400">
                <a:latin typeface="Times New Roman"/>
                <a:cs typeface="Arial"/>
              </a:rPr>
              <a:t>Ví dụ: giun đất sinh sống trong đất, loài tê tê có thể đào bới trong cát.</a:t>
            </a:r>
          </a:p>
        </p:txBody>
      </p:sp>
      <p:sp>
        <p:nvSpPr>
          <p:cNvPr id="3" name="Hộp Văn bản 2">
            <a:extLst>
              <a:ext uri="{FF2B5EF4-FFF2-40B4-BE49-F238E27FC236}">
                <a16:creationId xmlns="" xmlns:a16="http://schemas.microsoft.com/office/drawing/2014/main" id="{67359BAA-14D0-44AA-85CF-2A966AE67FDD}"/>
              </a:ext>
            </a:extLst>
          </p:cNvPr>
          <p:cNvSpPr txBox="1"/>
          <p:nvPr/>
        </p:nvSpPr>
        <p:spPr>
          <a:xfrm>
            <a:off x="2538143" y="3443917"/>
            <a:ext cx="445410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sz="2400">
                <a:latin typeface="Times New Roman"/>
                <a:cs typeface="Arial"/>
              </a:rPr>
              <a:t>Sinh vật là mội trường sống lí tưởng cho các loài sinh vật khác. Đây là môi trường </a:t>
            </a:r>
            <a:r>
              <a:rPr lang="vi-VN" sz="2400" err="1">
                <a:latin typeface="Times New Roman"/>
                <a:cs typeface="Arial"/>
              </a:rPr>
              <a:t>sống</a:t>
            </a:r>
            <a:r>
              <a:rPr lang="vi-VN" sz="2400">
                <a:latin typeface="Times New Roman"/>
                <a:cs typeface="Arial"/>
              </a:rPr>
              <a:t> </a:t>
            </a:r>
            <a:r>
              <a:rPr lang="vi-VN" sz="2400" err="1">
                <a:latin typeface="Times New Roman"/>
                <a:cs typeface="Arial"/>
              </a:rPr>
              <a:t>chủ</a:t>
            </a:r>
            <a:r>
              <a:rPr lang="vi-VN" sz="2400">
                <a:latin typeface="Times New Roman"/>
                <a:cs typeface="Arial"/>
              </a:rPr>
              <a:t> </a:t>
            </a:r>
            <a:r>
              <a:rPr lang="vi-VN" sz="2400" err="1">
                <a:latin typeface="Times New Roman"/>
                <a:cs typeface="Arial"/>
              </a:rPr>
              <a:t>yếu</a:t>
            </a:r>
            <a:r>
              <a:rPr lang="vi-VN" sz="2400">
                <a:latin typeface="Times New Roman"/>
                <a:cs typeface="Arial"/>
              </a:rPr>
              <a:t> </a:t>
            </a:r>
            <a:r>
              <a:rPr lang="vi-VN" sz="2400" err="1">
                <a:latin typeface="Times New Roman"/>
                <a:cs typeface="Arial"/>
              </a:rPr>
              <a:t>của</a:t>
            </a:r>
            <a:r>
              <a:rPr lang="vi-VN" sz="2400">
                <a:latin typeface="Times New Roman"/>
                <a:cs typeface="Arial"/>
              </a:rPr>
              <a:t> </a:t>
            </a:r>
            <a:r>
              <a:rPr lang="vi-VN" sz="2400" err="1">
                <a:latin typeface="Times New Roman"/>
                <a:cs typeface="Arial"/>
              </a:rPr>
              <a:t>các</a:t>
            </a:r>
            <a:r>
              <a:rPr lang="vi-VN" sz="2400">
                <a:latin typeface="Times New Roman"/>
                <a:cs typeface="Arial"/>
              </a:rPr>
              <a:t> </a:t>
            </a:r>
            <a:r>
              <a:rPr lang="vi-VN" sz="2400" err="1">
                <a:latin typeface="Times New Roman"/>
                <a:cs typeface="Arial"/>
              </a:rPr>
              <a:t>loài</a:t>
            </a:r>
            <a:r>
              <a:rPr lang="vi-VN" sz="2400">
                <a:latin typeface="Times New Roman"/>
                <a:cs typeface="Arial"/>
              </a:rPr>
              <a:t> công sinh, </a:t>
            </a:r>
            <a:r>
              <a:rPr lang="vi-VN" sz="2400" err="1">
                <a:latin typeface="Times New Roman"/>
                <a:cs typeface="Arial"/>
              </a:rPr>
              <a:t>ký</a:t>
            </a:r>
            <a:r>
              <a:rPr lang="vi-VN" sz="2400">
                <a:latin typeface="Times New Roman"/>
                <a:cs typeface="Arial"/>
              </a:rPr>
              <a:t> sinh như:</a:t>
            </a:r>
            <a:endParaRPr lang="vi-VN" sz="2400">
              <a:latin typeface="Arial"/>
              <a:cs typeface="Arial"/>
            </a:endParaRPr>
          </a:p>
          <a:p>
            <a:r>
              <a:rPr lang="vi-VN" sz="2400">
                <a:latin typeface="Arial"/>
                <a:cs typeface="Arial"/>
              </a:rPr>
              <a:t>- </a:t>
            </a:r>
            <a:r>
              <a:rPr lang="vi-VN" sz="2400">
                <a:latin typeface="Times New Roman"/>
                <a:cs typeface="Arial"/>
              </a:rPr>
              <a:t>Lông </a:t>
            </a:r>
            <a:r>
              <a:rPr lang="vi-VN" sz="2400" err="1">
                <a:latin typeface="Times New Roman"/>
                <a:cs typeface="Arial"/>
              </a:rPr>
              <a:t>chó</a:t>
            </a:r>
            <a:r>
              <a:rPr lang="vi-VN" sz="2400">
                <a:latin typeface="Times New Roman"/>
                <a:cs typeface="Arial"/>
              </a:rPr>
              <a:t> </a:t>
            </a:r>
            <a:r>
              <a:rPr lang="vi-VN" sz="2400" err="1">
                <a:latin typeface="Times New Roman"/>
                <a:cs typeface="Arial"/>
              </a:rPr>
              <a:t>là</a:t>
            </a:r>
            <a:r>
              <a:rPr lang="vi-VN" sz="2400">
                <a:latin typeface="Times New Roman"/>
                <a:cs typeface="Arial"/>
              </a:rPr>
              <a:t> nơi cư </a:t>
            </a:r>
            <a:r>
              <a:rPr lang="vi-VN" sz="2400" err="1">
                <a:latin typeface="Times New Roman"/>
                <a:cs typeface="Arial"/>
              </a:rPr>
              <a:t>trú</a:t>
            </a:r>
            <a:r>
              <a:rPr lang="vi-VN" sz="2400">
                <a:latin typeface="Times New Roman"/>
                <a:cs typeface="Arial"/>
              </a:rPr>
              <a:t> </a:t>
            </a:r>
            <a:r>
              <a:rPr lang="vi-VN" sz="2400" err="1">
                <a:latin typeface="Times New Roman"/>
                <a:cs typeface="Arial"/>
              </a:rPr>
              <a:t>của</a:t>
            </a:r>
            <a:r>
              <a:rPr lang="vi-VN" sz="2400">
                <a:latin typeface="Times New Roman"/>
                <a:cs typeface="Arial"/>
              </a:rPr>
              <a:t> </a:t>
            </a:r>
            <a:r>
              <a:rPr lang="vi-VN" sz="2400" err="1">
                <a:latin typeface="Times New Roman"/>
                <a:cs typeface="Arial"/>
              </a:rPr>
              <a:t>các</a:t>
            </a:r>
            <a:r>
              <a:rPr lang="vi-VN" sz="2400">
                <a:latin typeface="Times New Roman"/>
                <a:cs typeface="Arial"/>
              </a:rPr>
              <a:t> </a:t>
            </a:r>
            <a:r>
              <a:rPr lang="vi-VN" sz="2400" err="1">
                <a:latin typeface="Times New Roman"/>
                <a:cs typeface="Arial"/>
              </a:rPr>
              <a:t>loài</a:t>
            </a:r>
            <a:r>
              <a:rPr lang="vi-VN" sz="2400">
                <a:latin typeface="Times New Roman"/>
                <a:cs typeface="Arial"/>
              </a:rPr>
              <a:t> </a:t>
            </a:r>
            <a:r>
              <a:rPr lang="vi-VN" sz="2400" err="1">
                <a:latin typeface="Times New Roman"/>
                <a:cs typeface="Arial"/>
              </a:rPr>
              <a:t>bọ</a:t>
            </a:r>
            <a:endParaRPr lang="vi-VN" sz="2400" err="1">
              <a:latin typeface="Arial"/>
              <a:cs typeface="Arial"/>
            </a:endParaRPr>
          </a:p>
          <a:p>
            <a:r>
              <a:rPr lang="vi-VN" sz="2400">
                <a:latin typeface="Times New Roman"/>
                <a:cs typeface="Arial"/>
              </a:rPr>
              <a:t>- Giun </a:t>
            </a:r>
            <a:r>
              <a:rPr lang="vi-VN" sz="2400" err="1">
                <a:latin typeface="Times New Roman"/>
                <a:cs typeface="Arial"/>
              </a:rPr>
              <a:t>sán</a:t>
            </a:r>
            <a:r>
              <a:rPr lang="vi-VN" sz="2400">
                <a:latin typeface="Times New Roman"/>
                <a:cs typeface="Arial"/>
              </a:rPr>
              <a:t> </a:t>
            </a:r>
            <a:r>
              <a:rPr lang="vi-VN" sz="2400" err="1">
                <a:latin typeface="Times New Roman"/>
                <a:cs typeface="Arial"/>
              </a:rPr>
              <a:t>sống</a:t>
            </a:r>
            <a:r>
              <a:rPr lang="vi-VN" sz="2400">
                <a:latin typeface="Times New Roman"/>
                <a:cs typeface="Arial"/>
              </a:rPr>
              <a:t> trong </a:t>
            </a:r>
            <a:r>
              <a:rPr lang="vi-VN" sz="2400" err="1">
                <a:latin typeface="Times New Roman"/>
                <a:cs typeface="Arial"/>
              </a:rPr>
              <a:t>ruột</a:t>
            </a:r>
            <a:r>
              <a:rPr lang="vi-VN" sz="2400">
                <a:latin typeface="Times New Roman"/>
                <a:cs typeface="Arial"/>
              </a:rPr>
              <a:t> </a:t>
            </a:r>
            <a:r>
              <a:rPr lang="vi-VN" sz="2400" err="1">
                <a:latin typeface="Times New Roman"/>
                <a:cs typeface="Arial"/>
              </a:rPr>
              <a:t>người</a:t>
            </a:r>
            <a:r>
              <a:rPr lang="vi-VN" sz="2400">
                <a:latin typeface="Times New Roman"/>
                <a:cs typeface="Arial"/>
              </a:rPr>
              <a:t> </a:t>
            </a:r>
            <a:r>
              <a:rPr lang="vi-VN" sz="2400" err="1">
                <a:latin typeface="Times New Roman"/>
                <a:cs typeface="Arial"/>
              </a:rPr>
              <a:t>và</a:t>
            </a:r>
            <a:r>
              <a:rPr lang="vi-VN" sz="2400">
                <a:latin typeface="Times New Roman"/>
                <a:cs typeface="Arial"/>
              </a:rPr>
              <a:t> </a:t>
            </a:r>
            <a:r>
              <a:rPr lang="vi-VN" sz="2400" err="1">
                <a:latin typeface="Times New Roman"/>
                <a:cs typeface="Arial"/>
              </a:rPr>
              <a:t>động</a:t>
            </a:r>
            <a:r>
              <a:rPr lang="vi-VN" sz="2400">
                <a:latin typeface="Times New Roman"/>
                <a:cs typeface="Arial"/>
              </a:rPr>
              <a:t> </a:t>
            </a:r>
            <a:r>
              <a:rPr lang="vi-VN" sz="2400" err="1">
                <a:latin typeface="Times New Roman"/>
                <a:cs typeface="Arial"/>
              </a:rPr>
              <a:t>vật</a:t>
            </a:r>
            <a:endParaRPr lang="vi-VN" sz="2400">
              <a:latin typeface="Times New Roman"/>
              <a:cs typeface="Arial"/>
            </a:endParaRPr>
          </a:p>
        </p:txBody>
      </p:sp>
      <p:sp>
        <p:nvSpPr>
          <p:cNvPr id="4" name="Down Arrow 3">
            <a:hlinkClick r:id="rId4" action="ppaction://hlinksldjump"/>
          </p:cNvPr>
          <p:cNvSpPr/>
          <p:nvPr/>
        </p:nvSpPr>
        <p:spPr>
          <a:xfrm rot="5400000">
            <a:off x="586854" y="5172501"/>
            <a:ext cx="1228298" cy="1255595"/>
          </a:xfrm>
          <a:prstGeom prst="downArrow">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36346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848F64AA-5BE2-4280-BEFA-DC288118FC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Hình ảnh 7" descr="Ảnh có chứa bầu trời, ngoài trời, đám mây, ngày&#10;&#10;Mô tả được tự động tạo">
            <a:extLst>
              <a:ext uri="{FF2B5EF4-FFF2-40B4-BE49-F238E27FC236}">
                <a16:creationId xmlns="" xmlns:a16="http://schemas.microsoft.com/office/drawing/2014/main" id="{6244FDEC-3890-4AE7-9D88-C62E3D6B9A6E}"/>
              </a:ext>
            </a:extLst>
          </p:cNvPr>
          <p:cNvPicPr>
            <a:picLocks noChangeAspect="1"/>
          </p:cNvPicPr>
          <p:nvPr/>
        </p:nvPicPr>
        <p:blipFill rotWithShape="1">
          <a:blip r:embed="rId2"/>
          <a:srcRect t="3822" r="2" b="12409"/>
          <a:stretch/>
        </p:blipFill>
        <p:spPr>
          <a:xfrm>
            <a:off x="20" y="2"/>
            <a:ext cx="6542584" cy="3492879"/>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p:spPr>
      </p:pic>
      <p:pic>
        <p:nvPicPr>
          <p:cNvPr id="4" name="Hình ảnh 4" descr="Ảnh có chứa ngoài trời, cỏ, cây, thiên nhiên&#10;&#10;Mô tả được tự động tạo">
            <a:extLst>
              <a:ext uri="{FF2B5EF4-FFF2-40B4-BE49-F238E27FC236}">
                <a16:creationId xmlns="" xmlns:a16="http://schemas.microsoft.com/office/drawing/2014/main" id="{AB311A76-5F26-425D-AE34-B612939DEE19}"/>
              </a:ext>
            </a:extLst>
          </p:cNvPr>
          <p:cNvPicPr>
            <a:picLocks noChangeAspect="1"/>
          </p:cNvPicPr>
          <p:nvPr/>
        </p:nvPicPr>
        <p:blipFill rotWithShape="1">
          <a:blip r:embed="rId3"/>
          <a:srcRect l="13186" r="31800" b="2"/>
          <a:stretch/>
        </p:blipFill>
        <p:spPr>
          <a:xfrm>
            <a:off x="6546481" y="1"/>
            <a:ext cx="5530499" cy="3244645"/>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6" name="Hình ảnh 6" descr="Ảnh có chứa thiên nhiên, băng đá&#10;&#10;Mô tả được tự động tạo">
            <a:extLst>
              <a:ext uri="{FF2B5EF4-FFF2-40B4-BE49-F238E27FC236}">
                <a16:creationId xmlns="" xmlns:a16="http://schemas.microsoft.com/office/drawing/2014/main" id="{2E56D802-13C4-49CC-9BBA-C8B24635E649}"/>
              </a:ext>
            </a:extLst>
          </p:cNvPr>
          <p:cNvPicPr>
            <a:picLocks noChangeAspect="1"/>
          </p:cNvPicPr>
          <p:nvPr/>
        </p:nvPicPr>
        <p:blipFill rotWithShape="1">
          <a:blip r:embed="rId4"/>
          <a:srcRect t="23874" r="-1" b="28767"/>
          <a:stretch/>
        </p:blipFill>
        <p:spPr>
          <a:xfrm>
            <a:off x="1" y="3338596"/>
            <a:ext cx="7455075" cy="3519396"/>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3" name="Tiêu đề phụ 2">
            <a:extLst>
              <a:ext uri="{FF2B5EF4-FFF2-40B4-BE49-F238E27FC236}">
                <a16:creationId xmlns="" xmlns:a16="http://schemas.microsoft.com/office/drawing/2014/main" id="{06F74BFB-C409-4ECF-BD7F-596F33A76DC3}"/>
              </a:ext>
            </a:extLst>
          </p:cNvPr>
          <p:cNvSpPr>
            <a:spLocks noGrp="1"/>
          </p:cNvSpPr>
          <p:nvPr>
            <p:ph type="subTitle" idx="1"/>
          </p:nvPr>
        </p:nvSpPr>
        <p:spPr>
          <a:xfrm>
            <a:off x="4790895" y="132273"/>
            <a:ext cx="3636758" cy="3119690"/>
          </a:xfrm>
        </p:spPr>
        <p:txBody>
          <a:bodyPr vert="horz" lIns="91440" tIns="45720" rIns="91440" bIns="45720" rtlCol="0" anchor="t">
            <a:normAutofit/>
          </a:bodyPr>
          <a:lstStyle/>
          <a:p>
            <a:pPr algn="l"/>
            <a:r>
              <a:rPr lang="en-US" kern="1200" dirty="0" err="1">
                <a:solidFill>
                  <a:schemeClr val="tx1">
                    <a:lumMod val="95000"/>
                    <a:lumOff val="5000"/>
                  </a:schemeClr>
                </a:solidFill>
                <a:highlight>
                  <a:srgbClr val="C0C0C0"/>
                </a:highlight>
                <a:latin typeface="Times New Roman"/>
                <a:cs typeface="Times New Roman"/>
              </a:rPr>
              <a:t>Tình</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trạng</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lá</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phổi</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xanh</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của</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trái</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đất</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ngày</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càng</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loang</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lổ</a:t>
            </a:r>
            <a:r>
              <a:rPr lang="en-US" kern="1200" dirty="0">
                <a:solidFill>
                  <a:schemeClr val="tx1">
                    <a:lumMod val="95000"/>
                    <a:lumOff val="5000"/>
                  </a:schemeClr>
                </a:solidFill>
                <a:highlight>
                  <a:srgbClr val="C0C0C0"/>
                </a:highlight>
                <a:latin typeface="Times New Roman"/>
                <a:cs typeface="Times New Roman"/>
              </a:rPr>
              <a:t> do </a:t>
            </a:r>
            <a:r>
              <a:rPr lang="en-US" kern="1200" dirty="0" err="1">
                <a:solidFill>
                  <a:schemeClr val="tx1">
                    <a:lumMod val="95000"/>
                    <a:lumOff val="5000"/>
                  </a:schemeClr>
                </a:solidFill>
                <a:highlight>
                  <a:srgbClr val="C0C0C0"/>
                </a:highlight>
                <a:latin typeface="Times New Roman"/>
                <a:cs typeface="Times New Roman"/>
              </a:rPr>
              <a:t>nạn</a:t>
            </a:r>
            <a:r>
              <a:rPr lang="en-US" kern="1200" dirty="0">
                <a:solidFill>
                  <a:schemeClr val="tx1">
                    <a:lumMod val="95000"/>
                    <a:lumOff val="5000"/>
                  </a:schemeClr>
                </a:solidFill>
                <a:highlight>
                  <a:srgbClr val="C0C0C0"/>
                </a:highlight>
                <a:latin typeface="Times New Roman"/>
                <a:cs typeface="Times New Roman"/>
              </a:rPr>
              <a:t> </a:t>
            </a:r>
            <a:r>
              <a:rPr lang="en-US" b="1" kern="1200" dirty="0" err="1">
                <a:solidFill>
                  <a:schemeClr val="tx1">
                    <a:lumMod val="95000"/>
                    <a:lumOff val="5000"/>
                  </a:schemeClr>
                </a:solidFill>
                <a:highlight>
                  <a:srgbClr val="C0C0C0"/>
                </a:highlight>
                <a:latin typeface="Times New Roman"/>
                <a:cs typeface="Times New Roman"/>
              </a:rPr>
              <a:t>phá</a:t>
            </a:r>
            <a:r>
              <a:rPr lang="en-US" b="1" kern="1200" dirty="0">
                <a:solidFill>
                  <a:schemeClr val="tx1">
                    <a:lumMod val="95000"/>
                    <a:lumOff val="5000"/>
                  </a:schemeClr>
                </a:solidFill>
                <a:highlight>
                  <a:srgbClr val="C0C0C0"/>
                </a:highlight>
                <a:latin typeface="Times New Roman"/>
                <a:cs typeface="Times New Roman"/>
              </a:rPr>
              <a:t> </a:t>
            </a:r>
            <a:r>
              <a:rPr lang="en-US" b="1" kern="1200" dirty="0" err="1">
                <a:solidFill>
                  <a:schemeClr val="tx1">
                    <a:lumMod val="95000"/>
                    <a:lumOff val="5000"/>
                  </a:schemeClr>
                </a:solidFill>
                <a:highlight>
                  <a:srgbClr val="C0C0C0"/>
                </a:highlight>
                <a:latin typeface="Times New Roman"/>
                <a:cs typeface="Times New Roman"/>
              </a:rPr>
              <a:t>rừng</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gia</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tăng</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tại</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nhiều</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quốc</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gia,tàn</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phá</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cây</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rừng</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và</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thảm</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thực</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vật</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như</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tại</a:t>
            </a:r>
            <a:r>
              <a:rPr lang="en-US" b="1" kern="1200" dirty="0">
                <a:solidFill>
                  <a:schemeClr val="tx1">
                    <a:lumMod val="95000"/>
                    <a:lumOff val="5000"/>
                  </a:schemeClr>
                </a:solidFill>
                <a:highlight>
                  <a:srgbClr val="C0C0C0"/>
                </a:highlight>
                <a:latin typeface="Times New Roman"/>
                <a:cs typeface="Times New Roman"/>
              </a:rPr>
              <a:t> </a:t>
            </a:r>
            <a:r>
              <a:rPr lang="en-US" b="1" kern="1200" dirty="0" err="1">
                <a:solidFill>
                  <a:schemeClr val="tx1">
                    <a:lumMod val="95000"/>
                    <a:lumOff val="5000"/>
                  </a:schemeClr>
                </a:solidFill>
                <a:highlight>
                  <a:srgbClr val="C0C0C0"/>
                </a:highlight>
                <a:latin typeface="Times New Roman"/>
                <a:cs typeface="Times New Roman"/>
              </a:rPr>
              <a:t>Úc</a:t>
            </a:r>
            <a:r>
              <a:rPr lang="en-US" b="1" kern="1200" dirty="0">
                <a:solidFill>
                  <a:schemeClr val="tx1">
                    <a:lumMod val="95000"/>
                    <a:lumOff val="5000"/>
                  </a:schemeClr>
                </a:solidFill>
                <a:highlight>
                  <a:srgbClr val="C0C0C0"/>
                </a:highlight>
                <a:latin typeface="Times New Roman"/>
                <a:cs typeface="Times New Roman"/>
              </a:rPr>
              <a:t> </a:t>
            </a:r>
            <a:r>
              <a:rPr lang="en-US" b="1" kern="1200" dirty="0" err="1">
                <a:solidFill>
                  <a:schemeClr val="tx1">
                    <a:lumMod val="95000"/>
                    <a:lumOff val="5000"/>
                  </a:schemeClr>
                </a:solidFill>
                <a:highlight>
                  <a:srgbClr val="C0C0C0"/>
                </a:highlight>
                <a:latin typeface="Times New Roman"/>
                <a:cs typeface="Times New Roman"/>
              </a:rPr>
              <a:t>năm</a:t>
            </a:r>
            <a:r>
              <a:rPr lang="en-US" b="1" kern="1200" dirty="0">
                <a:solidFill>
                  <a:schemeClr val="tx1">
                    <a:lumMod val="95000"/>
                    <a:lumOff val="5000"/>
                  </a:schemeClr>
                </a:solidFill>
                <a:highlight>
                  <a:srgbClr val="C0C0C0"/>
                </a:highlight>
                <a:latin typeface="Times New Roman"/>
                <a:cs typeface="Times New Roman"/>
              </a:rPr>
              <a:t> </a:t>
            </a:r>
            <a:r>
              <a:rPr lang="en-US" b="1" kern="1200" dirty="0" err="1">
                <a:solidFill>
                  <a:schemeClr val="tx1">
                    <a:lumMod val="95000"/>
                    <a:lumOff val="5000"/>
                  </a:schemeClr>
                </a:solidFill>
                <a:highlight>
                  <a:srgbClr val="C0C0C0"/>
                </a:highlight>
                <a:latin typeface="Times New Roman"/>
                <a:cs typeface="Times New Roman"/>
              </a:rPr>
              <a:t>ngoái</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đã</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phát</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thải</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ra</a:t>
            </a:r>
            <a:r>
              <a:rPr lang="en-US" kern="1200" dirty="0">
                <a:solidFill>
                  <a:schemeClr val="tx1">
                    <a:lumMod val="95000"/>
                    <a:lumOff val="5000"/>
                  </a:schemeClr>
                </a:solidFill>
                <a:highlight>
                  <a:srgbClr val="C0C0C0"/>
                </a:highlight>
                <a:latin typeface="Times New Roman"/>
                <a:cs typeface="Times New Roman"/>
              </a:rPr>
              <a:t> 369 </a:t>
            </a:r>
            <a:r>
              <a:rPr lang="en-US" kern="1200" dirty="0" err="1">
                <a:solidFill>
                  <a:schemeClr val="tx1">
                    <a:lumMod val="95000"/>
                    <a:lumOff val="5000"/>
                  </a:schemeClr>
                </a:solidFill>
                <a:highlight>
                  <a:srgbClr val="C0C0C0"/>
                </a:highlight>
                <a:latin typeface="Times New Roman"/>
                <a:cs typeface="Times New Roman"/>
              </a:rPr>
              <a:t>triệu</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tấn</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cacbon</a:t>
            </a:r>
            <a:r>
              <a:rPr lang="en-US" kern="1200" dirty="0">
                <a:solidFill>
                  <a:schemeClr val="tx1">
                    <a:lumMod val="95000"/>
                    <a:lumOff val="5000"/>
                  </a:schemeClr>
                </a:solidFill>
                <a:highlight>
                  <a:srgbClr val="C0C0C0"/>
                </a:highlight>
                <a:latin typeface="Times New Roman"/>
                <a:cs typeface="Times New Roman"/>
              </a:rPr>
              <a:t> </a:t>
            </a:r>
            <a:r>
              <a:rPr lang="en-US" kern="1200" dirty="0" err="1">
                <a:solidFill>
                  <a:schemeClr val="tx1">
                    <a:lumMod val="95000"/>
                    <a:lumOff val="5000"/>
                  </a:schemeClr>
                </a:solidFill>
                <a:highlight>
                  <a:srgbClr val="C0C0C0"/>
                </a:highlight>
                <a:latin typeface="Times New Roman"/>
                <a:cs typeface="Times New Roman"/>
              </a:rPr>
              <a:t>dioxit</a:t>
            </a:r>
            <a:r>
              <a:rPr lang="en-US" kern="1200" dirty="0">
                <a:solidFill>
                  <a:schemeClr val="tx1">
                    <a:lumMod val="95000"/>
                    <a:lumOff val="5000"/>
                  </a:schemeClr>
                </a:solidFill>
                <a:highlight>
                  <a:srgbClr val="C0C0C0"/>
                </a:highlight>
                <a:latin typeface="Times New Roman"/>
                <a:cs typeface="Times New Roman"/>
              </a:rPr>
              <a:t> (CO2).</a:t>
            </a:r>
          </a:p>
        </p:txBody>
      </p:sp>
      <p:sp>
        <p:nvSpPr>
          <p:cNvPr id="8" name="Hình chữ nhật 7">
            <a:extLst>
              <a:ext uri="{FF2B5EF4-FFF2-40B4-BE49-F238E27FC236}">
                <a16:creationId xmlns="" xmlns:a16="http://schemas.microsoft.com/office/drawing/2014/main" id="{C8D39748-F198-4089-8842-249FF257A195}"/>
              </a:ext>
            </a:extLst>
          </p:cNvPr>
          <p:cNvSpPr/>
          <p:nvPr/>
        </p:nvSpPr>
        <p:spPr>
          <a:xfrm>
            <a:off x="6544573" y="3877574"/>
            <a:ext cx="5348378" cy="3134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600"/>
              </a:spcAft>
            </a:pPr>
            <a:r>
              <a:rPr lang="vi-VN" sz="2200" b="1" i="1" err="1">
                <a:solidFill>
                  <a:schemeClr val="tx1"/>
                </a:solidFill>
                <a:latin typeface="Times New Roman"/>
                <a:ea typeface="+mn-lt"/>
                <a:cs typeface="Arial"/>
              </a:rPr>
              <a:t>Tình</a:t>
            </a:r>
            <a:r>
              <a:rPr lang="vi-VN" sz="2200" b="1" i="1">
                <a:solidFill>
                  <a:schemeClr val="tx1"/>
                </a:solidFill>
                <a:latin typeface="Times New Roman"/>
                <a:ea typeface="+mn-lt"/>
                <a:cs typeface="Arial"/>
              </a:rPr>
              <a:t> </a:t>
            </a:r>
            <a:r>
              <a:rPr lang="vi-VN" sz="2200" b="1" i="1" err="1">
                <a:solidFill>
                  <a:schemeClr val="tx1"/>
                </a:solidFill>
                <a:latin typeface="Times New Roman"/>
                <a:ea typeface="+mn-lt"/>
                <a:cs typeface="Arial"/>
              </a:rPr>
              <a:t>trạng</a:t>
            </a:r>
            <a:r>
              <a:rPr lang="vi-VN" sz="2200" b="1" i="1">
                <a:solidFill>
                  <a:schemeClr val="tx1"/>
                </a:solidFill>
                <a:latin typeface="Times New Roman"/>
                <a:ea typeface="+mn-lt"/>
                <a:cs typeface="Arial"/>
              </a:rPr>
              <a:t> </a:t>
            </a:r>
            <a:r>
              <a:rPr lang="vi-VN" sz="2200" b="1" i="1" err="1">
                <a:solidFill>
                  <a:schemeClr val="tx1"/>
                </a:solidFill>
                <a:latin typeface="Times New Roman"/>
                <a:ea typeface="+mn-lt"/>
                <a:cs typeface="Arial"/>
              </a:rPr>
              <a:t>nóng</a:t>
            </a:r>
            <a:r>
              <a:rPr lang="vi-VN" sz="2200" b="1" i="1">
                <a:solidFill>
                  <a:schemeClr val="tx1"/>
                </a:solidFill>
                <a:latin typeface="Times New Roman"/>
                <a:ea typeface="+mn-lt"/>
                <a:cs typeface="Arial"/>
              </a:rPr>
              <a:t> lên </a:t>
            </a:r>
            <a:r>
              <a:rPr lang="vi-VN" sz="2200" b="1" i="1" err="1">
                <a:solidFill>
                  <a:schemeClr val="tx1"/>
                </a:solidFill>
                <a:latin typeface="Times New Roman"/>
                <a:ea typeface="+mn-lt"/>
                <a:cs typeface="Arial"/>
              </a:rPr>
              <a:t>của</a:t>
            </a:r>
            <a:r>
              <a:rPr lang="vi-VN" sz="2200" b="1" i="1">
                <a:solidFill>
                  <a:schemeClr val="tx1"/>
                </a:solidFill>
                <a:latin typeface="Times New Roman"/>
                <a:ea typeface="+mn-lt"/>
                <a:cs typeface="Arial"/>
              </a:rPr>
              <a:t> </a:t>
            </a:r>
            <a:r>
              <a:rPr lang="vi-VN" sz="2200" b="1" i="1" err="1">
                <a:solidFill>
                  <a:schemeClr val="tx1"/>
                </a:solidFill>
                <a:latin typeface="Times New Roman"/>
                <a:ea typeface="+mn-lt"/>
                <a:cs typeface="Arial"/>
              </a:rPr>
              <a:t>trái</a:t>
            </a:r>
            <a:r>
              <a:rPr lang="vi-VN" sz="2200" b="1" i="1">
                <a:solidFill>
                  <a:schemeClr val="tx1"/>
                </a:solidFill>
                <a:latin typeface="Times New Roman"/>
                <a:ea typeface="+mn-lt"/>
                <a:cs typeface="Arial"/>
              </a:rPr>
              <a:t> </a:t>
            </a:r>
            <a:r>
              <a:rPr lang="vi-VN" sz="2200" b="1" i="1" err="1">
                <a:solidFill>
                  <a:schemeClr val="tx1"/>
                </a:solidFill>
                <a:latin typeface="Times New Roman"/>
                <a:ea typeface="+mn-lt"/>
                <a:cs typeface="Arial"/>
              </a:rPr>
              <a:t>đất</a:t>
            </a:r>
            <a:r>
              <a:rPr lang="vi-VN" sz="2200" b="1" i="1">
                <a:solidFill>
                  <a:schemeClr val="tx1"/>
                </a:solidFill>
                <a:latin typeface="Times New Roman"/>
                <a:ea typeface="+mn-lt"/>
                <a:cs typeface="Arial"/>
              </a:rPr>
              <a:t>. </a:t>
            </a:r>
            <a:r>
              <a:rPr lang="vi-VN" sz="2200">
                <a:solidFill>
                  <a:schemeClr val="tx1"/>
                </a:solidFill>
                <a:latin typeface="Times New Roman"/>
                <a:ea typeface="+mn-lt"/>
                <a:cs typeface="Arial"/>
              </a:rPr>
              <a:t>Theo </a:t>
            </a:r>
            <a:r>
              <a:rPr lang="vi-VN" sz="2200" err="1">
                <a:solidFill>
                  <a:schemeClr val="tx1"/>
                </a:solidFill>
                <a:latin typeface="Times New Roman"/>
                <a:ea typeface="+mn-lt"/>
                <a:cs typeface="Arial"/>
              </a:rPr>
              <a:t>tổ</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chức</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Khí</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tượng</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thế</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giới</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nhiệt</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độ</a:t>
            </a:r>
            <a:r>
              <a:rPr lang="vi-VN" sz="2200">
                <a:solidFill>
                  <a:schemeClr val="tx1"/>
                </a:solidFill>
                <a:latin typeface="Times New Roman"/>
                <a:ea typeface="+mn-lt"/>
                <a:cs typeface="Arial"/>
              </a:rPr>
              <a:t> trung </a:t>
            </a:r>
            <a:r>
              <a:rPr lang="vi-VN" sz="2200" err="1">
                <a:solidFill>
                  <a:schemeClr val="tx1"/>
                </a:solidFill>
                <a:latin typeface="Times New Roman"/>
                <a:ea typeface="+mn-lt"/>
                <a:cs typeface="Arial"/>
              </a:rPr>
              <a:t>bình</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của</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trái</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đất</a:t>
            </a:r>
            <a:r>
              <a:rPr lang="vi-VN" sz="2200">
                <a:solidFill>
                  <a:schemeClr val="tx1"/>
                </a:solidFill>
                <a:latin typeface="Times New Roman"/>
                <a:ea typeface="+mn-lt"/>
                <a:cs typeface="Arial"/>
              </a:rPr>
              <a:t> trong </a:t>
            </a:r>
            <a:r>
              <a:rPr lang="vi-VN" sz="2200" b="1">
                <a:solidFill>
                  <a:schemeClr val="tx1"/>
                </a:solidFill>
                <a:latin typeface="Times New Roman"/>
                <a:ea typeface="+mn-lt"/>
                <a:cs typeface="Arial"/>
              </a:rPr>
              <a:t>giai </a:t>
            </a:r>
            <a:r>
              <a:rPr lang="vi-VN" sz="2200" b="1" err="1">
                <a:solidFill>
                  <a:schemeClr val="tx1"/>
                </a:solidFill>
                <a:latin typeface="Times New Roman"/>
                <a:ea typeface="+mn-lt"/>
                <a:cs typeface="Arial"/>
              </a:rPr>
              <a:t>đoạn</a:t>
            </a:r>
            <a:r>
              <a:rPr lang="vi-VN" sz="2200" b="1">
                <a:solidFill>
                  <a:schemeClr val="tx1"/>
                </a:solidFill>
                <a:latin typeface="Times New Roman"/>
                <a:ea typeface="+mn-lt"/>
                <a:cs typeface="Arial"/>
              </a:rPr>
              <a:t> 2020 – 2024 </a:t>
            </a:r>
            <a:r>
              <a:rPr lang="vi-VN" sz="2200" b="1" err="1">
                <a:solidFill>
                  <a:schemeClr val="tx1"/>
                </a:solidFill>
                <a:latin typeface="Times New Roman"/>
                <a:ea typeface="+mn-lt"/>
                <a:cs typeface="Arial"/>
              </a:rPr>
              <a:t>sẽ</a:t>
            </a:r>
            <a:r>
              <a:rPr lang="vi-VN" sz="2200" b="1">
                <a:solidFill>
                  <a:schemeClr val="tx1"/>
                </a:solidFill>
                <a:latin typeface="Times New Roman"/>
                <a:ea typeface="+mn-lt"/>
                <a:cs typeface="Arial"/>
              </a:rPr>
              <a:t> tăng trên 1,5 </a:t>
            </a:r>
            <a:r>
              <a:rPr lang="vi-VN" sz="2200" b="1" err="1">
                <a:solidFill>
                  <a:schemeClr val="tx1"/>
                </a:solidFill>
                <a:latin typeface="Times New Roman"/>
                <a:ea typeface="+mn-lt"/>
                <a:cs typeface="Arial"/>
              </a:rPr>
              <a:t>độ</a:t>
            </a:r>
            <a:r>
              <a:rPr lang="vi-VN" sz="2200" b="1">
                <a:solidFill>
                  <a:schemeClr val="tx1"/>
                </a:solidFill>
                <a:latin typeface="Times New Roman"/>
                <a:ea typeface="+mn-lt"/>
                <a:cs typeface="Arial"/>
              </a:rPr>
              <a:t> C</a:t>
            </a:r>
            <a:r>
              <a:rPr lang="vi-VN" sz="2200">
                <a:solidFill>
                  <a:schemeClr val="tx1"/>
                </a:solidFill>
                <a:latin typeface="Times New Roman"/>
                <a:ea typeface="+mn-lt"/>
                <a:cs typeface="Arial"/>
              </a:rPr>
              <a:t> so </a:t>
            </a:r>
            <a:r>
              <a:rPr lang="vi-VN" sz="2200" err="1">
                <a:solidFill>
                  <a:schemeClr val="tx1"/>
                </a:solidFill>
                <a:latin typeface="Times New Roman"/>
                <a:ea typeface="+mn-lt"/>
                <a:cs typeface="Arial"/>
              </a:rPr>
              <a:t>với</a:t>
            </a:r>
            <a:r>
              <a:rPr lang="vi-VN" sz="2200">
                <a:solidFill>
                  <a:schemeClr val="tx1"/>
                </a:solidFill>
                <a:latin typeface="Times New Roman"/>
                <a:ea typeface="+mn-lt"/>
                <a:cs typeface="Arial"/>
              </a:rPr>
              <a:t> trung </a:t>
            </a:r>
            <a:r>
              <a:rPr lang="vi-VN" sz="2200" err="1">
                <a:solidFill>
                  <a:schemeClr val="tx1"/>
                </a:solidFill>
                <a:latin typeface="Times New Roman"/>
                <a:ea typeface="+mn-lt"/>
                <a:cs typeface="Arial"/>
              </a:rPr>
              <a:t>bình</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thời</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kỳ</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tiền</a:t>
            </a:r>
            <a:r>
              <a:rPr lang="vi-VN" sz="2200">
                <a:solidFill>
                  <a:schemeClr val="tx1"/>
                </a:solidFill>
                <a:latin typeface="Times New Roman"/>
                <a:ea typeface="+mn-lt"/>
                <a:cs typeface="Arial"/>
              </a:rPr>
              <a:t> công </a:t>
            </a:r>
            <a:r>
              <a:rPr lang="vi-VN" sz="2200" err="1">
                <a:solidFill>
                  <a:schemeClr val="tx1"/>
                </a:solidFill>
                <a:latin typeface="Times New Roman"/>
                <a:ea typeface="+mn-lt"/>
                <a:cs typeface="Arial"/>
              </a:rPr>
              <a:t>nghiệp</a:t>
            </a:r>
            <a:r>
              <a:rPr lang="vi-VN" sz="2200">
                <a:solidFill>
                  <a:schemeClr val="tx1"/>
                </a:solidFill>
                <a:latin typeface="Times New Roman"/>
                <a:ea typeface="+mn-lt"/>
                <a:cs typeface="Arial"/>
              </a:rPr>
              <a:t>.</a:t>
            </a:r>
          </a:p>
          <a:p>
            <a:pPr algn="ctr">
              <a:spcAft>
                <a:spcPts val="600"/>
              </a:spcAft>
            </a:pPr>
            <a:r>
              <a:rPr lang="vi-VN" sz="2200" err="1">
                <a:solidFill>
                  <a:schemeClr val="tx1"/>
                </a:solidFill>
                <a:latin typeface="Times New Roman"/>
                <a:ea typeface="+mn-lt"/>
                <a:cs typeface="Arial"/>
              </a:rPr>
              <a:t>Nếu</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lượng</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khí</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thải</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nhà</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kính</a:t>
            </a:r>
            <a:r>
              <a:rPr lang="vi-VN" sz="2200">
                <a:solidFill>
                  <a:schemeClr val="tx1"/>
                </a:solidFill>
                <a:latin typeface="Times New Roman"/>
                <a:ea typeface="+mn-lt"/>
                <a:cs typeface="Arial"/>
              </a:rPr>
              <a:t> không </a:t>
            </a:r>
            <a:r>
              <a:rPr lang="vi-VN" sz="2200" err="1">
                <a:solidFill>
                  <a:schemeClr val="tx1"/>
                </a:solidFill>
                <a:latin typeface="Times New Roman"/>
                <a:ea typeface="+mn-lt"/>
                <a:cs typeface="Arial"/>
              </a:rPr>
              <a:t>được</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kiểm</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soát</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khối</a:t>
            </a:r>
            <a:r>
              <a:rPr lang="vi-VN" sz="2200">
                <a:solidFill>
                  <a:schemeClr val="tx1"/>
                </a:solidFill>
                <a:latin typeface="Times New Roman"/>
                <a:ea typeface="+mn-lt"/>
                <a:cs typeface="Arial"/>
              </a:rPr>
              <a:t> băng </a:t>
            </a:r>
            <a:r>
              <a:rPr lang="vi-VN" sz="2200" err="1">
                <a:solidFill>
                  <a:schemeClr val="tx1"/>
                </a:solidFill>
                <a:latin typeface="Times New Roman"/>
                <a:ea typeface="+mn-lt"/>
                <a:cs typeface="Arial"/>
              </a:rPr>
              <a:t>lớn</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thứ</a:t>
            </a:r>
            <a:r>
              <a:rPr lang="vi-VN" sz="2200">
                <a:solidFill>
                  <a:schemeClr val="tx1"/>
                </a:solidFill>
                <a:latin typeface="Times New Roman"/>
                <a:ea typeface="+mn-lt"/>
                <a:cs typeface="Arial"/>
              </a:rPr>
              <a:t> hai </a:t>
            </a:r>
            <a:r>
              <a:rPr lang="vi-VN" sz="2200" err="1">
                <a:solidFill>
                  <a:schemeClr val="tx1"/>
                </a:solidFill>
                <a:latin typeface="Times New Roman"/>
                <a:ea typeface="+mn-lt"/>
                <a:cs typeface="Arial"/>
              </a:rPr>
              <a:t>thế</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giới</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và</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dài</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hàng</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km</a:t>
            </a:r>
            <a:r>
              <a:rPr lang="vi-VN" sz="2200">
                <a:solidFill>
                  <a:schemeClr val="tx1"/>
                </a:solidFill>
                <a:latin typeface="Times New Roman"/>
                <a:ea typeface="+mn-lt"/>
                <a:cs typeface="Arial"/>
              </a:rPr>
              <a:t> ở </a:t>
            </a:r>
            <a:r>
              <a:rPr lang="vi-VN" sz="2200" err="1">
                <a:solidFill>
                  <a:schemeClr val="tx1"/>
                </a:solidFill>
                <a:latin typeface="Times New Roman"/>
                <a:ea typeface="+mn-lt"/>
                <a:cs typeface="Arial"/>
              </a:rPr>
              <a:t>Bắc</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Cực</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này</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sẽ</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tiếp</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tục</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mất</a:t>
            </a:r>
            <a:r>
              <a:rPr lang="vi-VN" sz="2200">
                <a:solidFill>
                  <a:schemeClr val="tx1"/>
                </a:solidFill>
                <a:latin typeface="Times New Roman"/>
                <a:ea typeface="+mn-lt"/>
                <a:cs typeface="Arial"/>
              </a:rPr>
              <a:t> đi </a:t>
            </a:r>
            <a:r>
              <a:rPr lang="vi-VN" sz="2200" err="1">
                <a:solidFill>
                  <a:schemeClr val="tx1"/>
                </a:solidFill>
                <a:latin typeface="Times New Roman"/>
                <a:ea typeface="+mn-lt"/>
                <a:cs typeface="Arial"/>
              </a:rPr>
              <a:t>hàng</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ngàn</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tỷ</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tấn</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khiến</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mực</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nước</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biển</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toàn</a:t>
            </a:r>
            <a:r>
              <a:rPr lang="vi-VN" sz="2200">
                <a:solidFill>
                  <a:schemeClr val="tx1"/>
                </a:solidFill>
                <a:latin typeface="Times New Roman"/>
                <a:ea typeface="+mn-lt"/>
                <a:cs typeface="Arial"/>
              </a:rPr>
              <a:t> </a:t>
            </a:r>
            <a:r>
              <a:rPr lang="vi-VN" sz="2200" err="1">
                <a:solidFill>
                  <a:schemeClr val="tx1"/>
                </a:solidFill>
                <a:latin typeface="Times New Roman"/>
                <a:ea typeface="+mn-lt"/>
                <a:cs typeface="Arial"/>
              </a:rPr>
              <a:t>cầu</a:t>
            </a:r>
            <a:r>
              <a:rPr lang="vi-VN" sz="2200">
                <a:solidFill>
                  <a:schemeClr val="tx1"/>
                </a:solidFill>
                <a:latin typeface="Times New Roman"/>
                <a:ea typeface="+mn-lt"/>
                <a:cs typeface="Arial"/>
              </a:rPr>
              <a:t> dâng lên 10 </a:t>
            </a:r>
            <a:r>
              <a:rPr lang="vi-VN" sz="2200" err="1">
                <a:solidFill>
                  <a:schemeClr val="tx1"/>
                </a:solidFill>
                <a:latin typeface="Times New Roman"/>
                <a:ea typeface="+mn-lt"/>
                <a:cs typeface="Arial"/>
              </a:rPr>
              <a:t>cm</a:t>
            </a:r>
            <a:r>
              <a:rPr lang="vi-VN" sz="2200">
                <a:solidFill>
                  <a:schemeClr val="tx1"/>
                </a:solidFill>
                <a:latin typeface="Times New Roman"/>
                <a:ea typeface="+mn-lt"/>
                <a:cs typeface="Arial"/>
              </a:rPr>
              <a:t>.</a:t>
            </a:r>
            <a:endParaRPr lang="vi-VN" sz="2200">
              <a:solidFill>
                <a:schemeClr val="tx1"/>
              </a:solidFill>
              <a:latin typeface="Times New Roman"/>
              <a:cs typeface="Arial"/>
            </a:endParaRPr>
          </a:p>
          <a:p>
            <a:pPr algn="ctr">
              <a:spcAft>
                <a:spcPts val="600"/>
              </a:spcAft>
            </a:pPr>
            <a:endParaRPr lang="vi-VN" sz="2200">
              <a:solidFill>
                <a:srgbClr val="FFFFFF"/>
              </a:solidFill>
              <a:latin typeface="Times New Roman"/>
              <a:cs typeface="Arial"/>
            </a:endParaRPr>
          </a:p>
          <a:p>
            <a:pPr algn="ctr">
              <a:spcAft>
                <a:spcPts val="600"/>
              </a:spcAft>
            </a:pPr>
            <a:endParaRPr lang="vi-VN">
              <a:solidFill>
                <a:schemeClr val="tx1"/>
              </a:solidFill>
              <a:latin typeface="Arial"/>
              <a:cs typeface="Arial"/>
            </a:endParaRPr>
          </a:p>
        </p:txBody>
      </p:sp>
    </p:spTree>
    <p:extLst>
      <p:ext uri="{BB962C8B-B14F-4D97-AF65-F5344CB8AC3E}">
        <p14:creationId xmlns:p14="http://schemas.microsoft.com/office/powerpoint/2010/main" val="6755216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7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B4D3D850-2041-4B7C-AED9-54DA385B14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Hình ảnh 4" descr="Ảnh có chứa ngoài trời&#10;&#10;Mô tả được tự động tạo">
            <a:extLst>
              <a:ext uri="{FF2B5EF4-FFF2-40B4-BE49-F238E27FC236}">
                <a16:creationId xmlns="" xmlns:a16="http://schemas.microsoft.com/office/drawing/2014/main" id="{121D5F24-9D9D-407D-9FBA-64F975E5F9DA}"/>
              </a:ext>
            </a:extLst>
          </p:cNvPr>
          <p:cNvPicPr>
            <a:picLocks noChangeAspect="1"/>
          </p:cNvPicPr>
          <p:nvPr/>
        </p:nvPicPr>
        <p:blipFill rotWithShape="1">
          <a:blip r:embed="rId2"/>
          <a:srcRect l="40024" r="9977"/>
          <a:stretch/>
        </p:blipFill>
        <p:spPr>
          <a:xfrm>
            <a:off x="-49141" y="10"/>
            <a:ext cx="6095980" cy="6857990"/>
          </a:xfrm>
          <a:prstGeom prst="rect">
            <a:avLst/>
          </a:prstGeom>
        </p:spPr>
      </p:pic>
      <p:pic>
        <p:nvPicPr>
          <p:cNvPr id="5" name="Hình ảnh 5" descr="Ảnh có chứa ngoài trời&#10;&#10;Mô tả được tự động tạo">
            <a:extLst>
              <a:ext uri="{FF2B5EF4-FFF2-40B4-BE49-F238E27FC236}">
                <a16:creationId xmlns="" xmlns:a16="http://schemas.microsoft.com/office/drawing/2014/main" id="{C708DD5F-2827-4F32-ACD4-690BBA89D750}"/>
              </a:ext>
            </a:extLst>
          </p:cNvPr>
          <p:cNvPicPr>
            <a:picLocks noChangeAspect="1"/>
          </p:cNvPicPr>
          <p:nvPr/>
        </p:nvPicPr>
        <p:blipFill rotWithShape="1">
          <a:blip r:embed="rId3"/>
          <a:srcRect l="20577" r="20422" b="-2"/>
          <a:stretch/>
        </p:blipFill>
        <p:spPr>
          <a:xfrm>
            <a:off x="6096000" y="10"/>
            <a:ext cx="6096000" cy="6857990"/>
          </a:xfrm>
          <a:prstGeom prst="rect">
            <a:avLst/>
          </a:prstGeom>
        </p:spPr>
      </p:pic>
      <p:sp>
        <p:nvSpPr>
          <p:cNvPr id="13" name="Rectangle 12">
            <a:extLst>
              <a:ext uri="{FF2B5EF4-FFF2-40B4-BE49-F238E27FC236}">
                <a16:creationId xmlns="" xmlns:a16="http://schemas.microsoft.com/office/drawing/2014/main" id="{B497CCB5-5FC2-473C-AFCC-2430CEF1DF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ame 14">
            <a:extLst>
              <a:ext uri="{FF2B5EF4-FFF2-40B4-BE49-F238E27FC236}">
                <a16:creationId xmlns="" xmlns:a16="http://schemas.microsoft.com/office/drawing/2014/main" id="{599C8C75-BFDF-44E7-A028-EEB5EDD588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êu đề phụ 2">
            <a:extLst>
              <a:ext uri="{FF2B5EF4-FFF2-40B4-BE49-F238E27FC236}">
                <a16:creationId xmlns="" xmlns:a16="http://schemas.microsoft.com/office/drawing/2014/main" id="{A7E8BC60-A78F-42AD-94F4-FB30977D56D2}"/>
              </a:ext>
            </a:extLst>
          </p:cNvPr>
          <p:cNvSpPr>
            <a:spLocks noGrp="1"/>
          </p:cNvSpPr>
          <p:nvPr>
            <p:ph type="subTitle" idx="1"/>
          </p:nvPr>
        </p:nvSpPr>
        <p:spPr>
          <a:xfrm>
            <a:off x="288547" y="520863"/>
            <a:ext cx="3419812" cy="2859729"/>
          </a:xfrm>
          <a:noFill/>
        </p:spPr>
        <p:txBody>
          <a:bodyPr vert="horz" lIns="91440" tIns="45720" rIns="91440" bIns="45720" rtlCol="0" anchor="t">
            <a:normAutofit/>
          </a:bodyPr>
          <a:lstStyle/>
          <a:p>
            <a:r>
              <a:rPr lang="vi-VN" sz="2200" err="1">
                <a:solidFill>
                  <a:srgbClr val="080808"/>
                </a:solidFill>
                <a:highlight>
                  <a:srgbClr val="C0C0C0"/>
                </a:highlight>
                <a:latin typeface="Times New Roman"/>
                <a:ea typeface="+mn-lt"/>
                <a:cs typeface="Arial"/>
              </a:rPr>
              <a:t>Chỉ</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số</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chất</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lượng</a:t>
            </a:r>
            <a:r>
              <a:rPr lang="vi-VN" sz="2200">
                <a:solidFill>
                  <a:srgbClr val="080808"/>
                </a:solidFill>
                <a:highlight>
                  <a:srgbClr val="C0C0C0"/>
                </a:highlight>
                <a:latin typeface="Times New Roman"/>
                <a:ea typeface="+mn-lt"/>
                <a:cs typeface="Arial"/>
              </a:rPr>
              <a:t> không </a:t>
            </a:r>
            <a:r>
              <a:rPr lang="vi-VN" sz="2200" err="1">
                <a:solidFill>
                  <a:srgbClr val="080808"/>
                </a:solidFill>
                <a:highlight>
                  <a:srgbClr val="C0C0C0"/>
                </a:highlight>
                <a:latin typeface="Times New Roman"/>
                <a:ea typeface="+mn-lt"/>
                <a:cs typeface="Arial"/>
              </a:rPr>
              <a:t>khí</a:t>
            </a:r>
            <a:r>
              <a:rPr lang="vi-VN" sz="2200">
                <a:solidFill>
                  <a:srgbClr val="080808"/>
                </a:solidFill>
                <a:highlight>
                  <a:srgbClr val="C0C0C0"/>
                </a:highlight>
                <a:latin typeface="Times New Roman"/>
                <a:ea typeface="+mn-lt"/>
                <a:cs typeface="Arial"/>
              </a:rPr>
              <a:t> (AQI) </a:t>
            </a:r>
            <a:r>
              <a:rPr lang="vi-VN" sz="2200" err="1">
                <a:solidFill>
                  <a:srgbClr val="080808"/>
                </a:solidFill>
                <a:highlight>
                  <a:srgbClr val="C0C0C0"/>
                </a:highlight>
                <a:latin typeface="Times New Roman"/>
                <a:ea typeface="+mn-lt"/>
                <a:cs typeface="Arial"/>
              </a:rPr>
              <a:t>tại</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Hà</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Nội</a:t>
            </a:r>
            <a:r>
              <a:rPr lang="vi-VN" sz="2200">
                <a:solidFill>
                  <a:srgbClr val="080808"/>
                </a:solidFill>
                <a:highlight>
                  <a:srgbClr val="C0C0C0"/>
                </a:highlight>
                <a:latin typeface="Times New Roman"/>
                <a:ea typeface="+mn-lt"/>
                <a:cs typeface="Arial"/>
              </a:rPr>
              <a:t> lên </a:t>
            </a:r>
            <a:r>
              <a:rPr lang="vi-VN" sz="2200" err="1">
                <a:solidFill>
                  <a:srgbClr val="080808"/>
                </a:solidFill>
                <a:highlight>
                  <a:srgbClr val="C0C0C0"/>
                </a:highlight>
                <a:latin typeface="Times New Roman"/>
                <a:ea typeface="+mn-lt"/>
                <a:cs typeface="Arial"/>
              </a:rPr>
              <a:t>tới</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ngưỡng</a:t>
            </a:r>
            <a:r>
              <a:rPr lang="vi-VN" sz="2200">
                <a:solidFill>
                  <a:srgbClr val="080808"/>
                </a:solidFill>
                <a:highlight>
                  <a:srgbClr val="C0C0C0"/>
                </a:highlight>
                <a:latin typeface="Times New Roman"/>
                <a:ea typeface="+mn-lt"/>
                <a:cs typeface="Arial"/>
              </a:rPr>
              <a:t> 246 - </a:t>
            </a:r>
            <a:r>
              <a:rPr lang="vi-VN" sz="2200" err="1">
                <a:solidFill>
                  <a:srgbClr val="080808"/>
                </a:solidFill>
                <a:highlight>
                  <a:srgbClr val="C0C0C0"/>
                </a:highlight>
                <a:latin typeface="Times New Roman"/>
                <a:ea typeface="+mn-lt"/>
                <a:cs typeface="Arial"/>
              </a:rPr>
              <a:t>mức</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màu</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tím</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mức</a:t>
            </a:r>
            <a:r>
              <a:rPr lang="vi-VN" sz="2200">
                <a:solidFill>
                  <a:srgbClr val="080808"/>
                </a:solidFill>
                <a:highlight>
                  <a:srgbClr val="C0C0C0"/>
                </a:highlight>
                <a:latin typeface="Times New Roman"/>
                <a:ea typeface="+mn-lt"/>
                <a:cs typeface="Arial"/>
              </a:rPr>
              <a:t> nguy </a:t>
            </a:r>
            <a:r>
              <a:rPr lang="vi-VN" sz="2200" err="1">
                <a:solidFill>
                  <a:srgbClr val="080808"/>
                </a:solidFill>
                <a:highlight>
                  <a:srgbClr val="C0C0C0"/>
                </a:highlight>
                <a:latin typeface="Times New Roman"/>
                <a:ea typeface="+mn-lt"/>
                <a:cs typeface="Arial"/>
              </a:rPr>
              <a:t>hại</a:t>
            </a:r>
            <a:r>
              <a:rPr lang="vi-VN" sz="2200">
                <a:solidFill>
                  <a:srgbClr val="080808"/>
                </a:solidFill>
                <a:highlight>
                  <a:srgbClr val="C0C0C0"/>
                </a:highlight>
                <a:latin typeface="Times New Roman"/>
                <a:ea typeface="+mn-lt"/>
                <a:cs typeface="Arial"/>
              </a:rPr>
              <a:t> cho </a:t>
            </a:r>
            <a:r>
              <a:rPr lang="vi-VN" sz="2200">
                <a:solidFill>
                  <a:srgbClr val="080808"/>
                </a:solidFill>
                <a:highlight>
                  <a:srgbClr val="C0C0C0"/>
                </a:highlight>
                <a:latin typeface="Times New Roman"/>
                <a:ea typeface="+mn-lt"/>
                <a:cs typeface="Arial"/>
                <a:hlinkClick r:id="rId4"/>
              </a:rPr>
              <a:t>sức khỏe</a:t>
            </a:r>
            <a:r>
              <a:rPr lang="vi-VN" sz="2200">
                <a:solidFill>
                  <a:srgbClr val="080808"/>
                </a:solidFill>
                <a:highlight>
                  <a:srgbClr val="C0C0C0"/>
                </a:highlight>
                <a:latin typeface="Times New Roman"/>
                <a:ea typeface="+mn-lt"/>
                <a:cs typeface="Arial"/>
              </a:rPr>
              <a:t> con </a:t>
            </a:r>
            <a:r>
              <a:rPr lang="vi-VN" sz="2200" err="1">
                <a:solidFill>
                  <a:srgbClr val="080808"/>
                </a:solidFill>
                <a:highlight>
                  <a:srgbClr val="C0C0C0"/>
                </a:highlight>
                <a:latin typeface="Times New Roman"/>
                <a:ea typeface="+mn-lt"/>
                <a:cs typeface="Arial"/>
              </a:rPr>
              <a:t>người</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Với</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mức</a:t>
            </a:r>
            <a:r>
              <a:rPr lang="vi-VN" sz="2200">
                <a:solidFill>
                  <a:srgbClr val="080808"/>
                </a:solidFill>
                <a:highlight>
                  <a:srgbClr val="C0C0C0"/>
                </a:highlight>
                <a:latin typeface="Times New Roman"/>
                <a:ea typeface="+mn-lt"/>
                <a:cs typeface="Arial"/>
              </a:rPr>
              <a:t> tăng cao </a:t>
            </a:r>
            <a:r>
              <a:rPr lang="vi-VN" sz="2200" err="1">
                <a:solidFill>
                  <a:srgbClr val="080808"/>
                </a:solidFill>
                <a:highlight>
                  <a:srgbClr val="C0C0C0"/>
                </a:highlight>
                <a:latin typeface="Times New Roman"/>
                <a:ea typeface="+mn-lt"/>
                <a:cs typeface="Arial"/>
              </a:rPr>
              <a:t>kỷ</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lục</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này</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Hà</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Nội</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đứng</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thứ</a:t>
            </a:r>
            <a:r>
              <a:rPr lang="vi-VN" sz="2200">
                <a:solidFill>
                  <a:srgbClr val="080808"/>
                </a:solidFill>
                <a:highlight>
                  <a:srgbClr val="C0C0C0"/>
                </a:highlight>
                <a:latin typeface="Times New Roman"/>
                <a:ea typeface="+mn-lt"/>
                <a:cs typeface="Arial"/>
              </a:rPr>
              <a:t> 3 trong danh </a:t>
            </a:r>
            <a:r>
              <a:rPr lang="vi-VN" sz="2200" err="1">
                <a:solidFill>
                  <a:srgbClr val="080808"/>
                </a:solidFill>
                <a:highlight>
                  <a:srgbClr val="C0C0C0"/>
                </a:highlight>
                <a:latin typeface="Times New Roman"/>
                <a:ea typeface="+mn-lt"/>
                <a:cs typeface="Arial"/>
              </a:rPr>
              <a:t>sách</a:t>
            </a:r>
            <a:r>
              <a:rPr lang="vi-VN" sz="2200">
                <a:solidFill>
                  <a:srgbClr val="080808"/>
                </a:solidFill>
                <a:highlight>
                  <a:srgbClr val="C0C0C0"/>
                </a:highlight>
                <a:latin typeface="Times New Roman"/>
                <a:ea typeface="+mn-lt"/>
                <a:cs typeface="Arial"/>
              </a:rPr>
              <a:t> 10 TP </a:t>
            </a:r>
            <a:r>
              <a:rPr lang="vi-VN" sz="2200" err="1">
                <a:solidFill>
                  <a:srgbClr val="080808"/>
                </a:solidFill>
                <a:highlight>
                  <a:srgbClr val="C0C0C0"/>
                </a:highlight>
                <a:latin typeface="Times New Roman"/>
                <a:ea typeface="+mn-lt"/>
                <a:cs typeface="Arial"/>
              </a:rPr>
              <a:t>có</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chỉ</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số</a:t>
            </a:r>
            <a:r>
              <a:rPr lang="vi-VN" sz="2200">
                <a:solidFill>
                  <a:srgbClr val="080808"/>
                </a:solidFill>
                <a:highlight>
                  <a:srgbClr val="C0C0C0"/>
                </a:highlight>
                <a:latin typeface="Times New Roman"/>
                <a:ea typeface="+mn-lt"/>
                <a:cs typeface="Arial"/>
              </a:rPr>
              <a:t> ô </a:t>
            </a:r>
            <a:r>
              <a:rPr lang="vi-VN" sz="2200" err="1">
                <a:solidFill>
                  <a:srgbClr val="080808"/>
                </a:solidFill>
                <a:highlight>
                  <a:srgbClr val="C0C0C0"/>
                </a:highlight>
                <a:latin typeface="Times New Roman"/>
                <a:ea typeface="+mn-lt"/>
                <a:cs typeface="Arial"/>
              </a:rPr>
              <a:t>nhiễm</a:t>
            </a:r>
            <a:r>
              <a:rPr lang="vi-VN" sz="2200">
                <a:solidFill>
                  <a:srgbClr val="080808"/>
                </a:solidFill>
                <a:highlight>
                  <a:srgbClr val="C0C0C0"/>
                </a:highlight>
                <a:latin typeface="Times New Roman"/>
                <a:ea typeface="+mn-lt"/>
                <a:cs typeface="Arial"/>
              </a:rPr>
              <a:t> cao </a:t>
            </a:r>
            <a:r>
              <a:rPr lang="vi-VN" sz="2200" err="1">
                <a:solidFill>
                  <a:srgbClr val="080808"/>
                </a:solidFill>
                <a:highlight>
                  <a:srgbClr val="C0C0C0"/>
                </a:highlight>
                <a:latin typeface="Times New Roman"/>
                <a:ea typeface="+mn-lt"/>
                <a:cs typeface="Arial"/>
              </a:rPr>
              <a:t>nhất</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toàn</a:t>
            </a:r>
            <a:r>
              <a:rPr lang="vi-VN" sz="2200">
                <a:solidFill>
                  <a:srgbClr val="080808"/>
                </a:solidFill>
                <a:highlight>
                  <a:srgbClr val="C0C0C0"/>
                </a:highlight>
                <a:latin typeface="Times New Roman"/>
                <a:ea typeface="+mn-lt"/>
                <a:cs typeface="Arial"/>
              </a:rPr>
              <a:t> </a:t>
            </a:r>
            <a:r>
              <a:rPr lang="vi-VN" sz="2200" err="1">
                <a:solidFill>
                  <a:srgbClr val="080808"/>
                </a:solidFill>
                <a:highlight>
                  <a:srgbClr val="C0C0C0"/>
                </a:highlight>
                <a:latin typeface="Times New Roman"/>
                <a:ea typeface="+mn-lt"/>
                <a:cs typeface="Arial"/>
              </a:rPr>
              <a:t>cầu</a:t>
            </a:r>
            <a:r>
              <a:rPr lang="vi-VN" sz="2200">
                <a:solidFill>
                  <a:srgbClr val="080808"/>
                </a:solidFill>
                <a:highlight>
                  <a:srgbClr val="C0C0C0"/>
                </a:highlight>
                <a:latin typeface="Times New Roman"/>
                <a:ea typeface="+mn-lt"/>
                <a:cs typeface="Arial"/>
              </a:rPr>
              <a:t>.</a:t>
            </a:r>
            <a:endParaRPr lang="vi-VN" sz="2200">
              <a:solidFill>
                <a:srgbClr val="080808"/>
              </a:solidFill>
              <a:highlight>
                <a:srgbClr val="C0C0C0"/>
              </a:highlight>
              <a:latin typeface="Times New Roman"/>
              <a:cs typeface="Arial"/>
            </a:endParaRPr>
          </a:p>
        </p:txBody>
      </p:sp>
      <p:sp>
        <p:nvSpPr>
          <p:cNvPr id="2" name="Tiêu đề 1">
            <a:extLst>
              <a:ext uri="{FF2B5EF4-FFF2-40B4-BE49-F238E27FC236}">
                <a16:creationId xmlns="" xmlns:a16="http://schemas.microsoft.com/office/drawing/2014/main" id="{882AC747-E7BC-4072-B405-0383C6CEF3D2}"/>
              </a:ext>
            </a:extLst>
          </p:cNvPr>
          <p:cNvSpPr>
            <a:spLocks noGrp="1"/>
          </p:cNvSpPr>
          <p:nvPr>
            <p:ph type="ctrTitle"/>
          </p:nvPr>
        </p:nvSpPr>
        <p:spPr>
          <a:xfrm>
            <a:off x="4286858" y="2747177"/>
            <a:ext cx="3618284" cy="1345720"/>
          </a:xfrm>
          <a:noFill/>
        </p:spPr>
        <p:txBody>
          <a:bodyPr anchor="ctr">
            <a:normAutofit/>
          </a:bodyPr>
          <a:lstStyle/>
          <a:p>
            <a:r>
              <a:rPr lang="vi-VN" sz="4400">
                <a:solidFill>
                  <a:schemeClr val="accent5">
                    <a:lumMod val="50000"/>
                  </a:schemeClr>
                </a:solidFill>
                <a:latin typeface="Times New Roman"/>
                <a:cs typeface="Times New Roman"/>
              </a:rPr>
              <a:t>VIỆT NAM</a:t>
            </a:r>
          </a:p>
        </p:txBody>
      </p:sp>
      <p:sp>
        <p:nvSpPr>
          <p:cNvPr id="6" name="Hình chữ nhật 5">
            <a:extLst>
              <a:ext uri="{FF2B5EF4-FFF2-40B4-BE49-F238E27FC236}">
                <a16:creationId xmlns="" xmlns:a16="http://schemas.microsoft.com/office/drawing/2014/main" id="{942075F2-1C84-4002-8B7C-F861DBF57B3F}"/>
              </a:ext>
            </a:extLst>
          </p:cNvPr>
          <p:cNvSpPr/>
          <p:nvPr/>
        </p:nvSpPr>
        <p:spPr>
          <a:xfrm>
            <a:off x="8022565" y="3325485"/>
            <a:ext cx="4083171" cy="3532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spcAft>
                <a:spcPts val="600"/>
              </a:spcAft>
            </a:pPr>
            <a:r>
              <a:rPr lang="vi-VN" sz="2200" err="1">
                <a:solidFill>
                  <a:schemeClr val="tx1"/>
                </a:solidFill>
                <a:highlight>
                  <a:srgbClr val="C0C0C0"/>
                </a:highlight>
                <a:latin typeface="Times New Roman"/>
                <a:cs typeface="Arial"/>
              </a:rPr>
              <a:t>Cả</a:t>
            </a:r>
            <a:r>
              <a:rPr lang="vi-VN" sz="2200">
                <a:solidFill>
                  <a:schemeClr val="tx1"/>
                </a:solidFill>
                <a:highlight>
                  <a:srgbClr val="C0C0C0"/>
                </a:highlight>
                <a:latin typeface="Times New Roman"/>
                <a:cs typeface="Arial"/>
              </a:rPr>
              <a:t> </a:t>
            </a:r>
            <a:r>
              <a:rPr lang="vi-VN" sz="2200" err="1">
                <a:solidFill>
                  <a:schemeClr val="tx1"/>
                </a:solidFill>
                <a:highlight>
                  <a:srgbClr val="C0C0C0"/>
                </a:highlight>
                <a:latin typeface="Times New Roman"/>
                <a:cs typeface="Arial"/>
              </a:rPr>
              <a:t>nước</a:t>
            </a:r>
            <a:r>
              <a:rPr lang="vi-VN" sz="2200">
                <a:solidFill>
                  <a:schemeClr val="tx1"/>
                </a:solidFill>
                <a:highlight>
                  <a:srgbClr val="C0C0C0"/>
                </a:highlight>
                <a:latin typeface="Times New Roman"/>
                <a:cs typeface="Arial"/>
              </a:rPr>
              <a:t> </a:t>
            </a:r>
            <a:r>
              <a:rPr lang="vi-VN" sz="2200" err="1">
                <a:solidFill>
                  <a:schemeClr val="tx1"/>
                </a:solidFill>
                <a:highlight>
                  <a:srgbClr val="C0C0C0"/>
                </a:highlight>
                <a:latin typeface="Times New Roman"/>
                <a:cs typeface="Arial"/>
              </a:rPr>
              <a:t>hiện</a:t>
            </a:r>
            <a:r>
              <a:rPr lang="vi-VN" sz="2200">
                <a:solidFill>
                  <a:schemeClr val="tx1"/>
                </a:solidFill>
                <a:highlight>
                  <a:srgbClr val="C0C0C0"/>
                </a:highlight>
                <a:latin typeface="Times New Roman"/>
                <a:cs typeface="Arial"/>
              </a:rPr>
              <a:t> </a:t>
            </a:r>
            <a:r>
              <a:rPr lang="vi-VN" sz="2200" err="1">
                <a:solidFill>
                  <a:schemeClr val="tx1"/>
                </a:solidFill>
                <a:highlight>
                  <a:srgbClr val="C0C0C0"/>
                </a:highlight>
                <a:latin typeface="Times New Roman"/>
                <a:cs typeface="Arial"/>
              </a:rPr>
              <a:t>có</a:t>
            </a:r>
            <a:r>
              <a:rPr lang="vi-VN" sz="2200">
                <a:solidFill>
                  <a:schemeClr val="tx1"/>
                </a:solidFill>
                <a:highlight>
                  <a:srgbClr val="C0C0C0"/>
                </a:highlight>
                <a:latin typeface="Times New Roman"/>
                <a:cs typeface="Arial"/>
              </a:rPr>
              <a:t> 787 đô </a:t>
            </a:r>
            <a:r>
              <a:rPr lang="vi-VN" sz="2200" err="1">
                <a:solidFill>
                  <a:schemeClr val="tx1"/>
                </a:solidFill>
                <a:highlight>
                  <a:srgbClr val="C0C0C0"/>
                </a:highlight>
                <a:latin typeface="Times New Roman"/>
                <a:cs typeface="Arial"/>
              </a:rPr>
              <a:t>thị</a:t>
            </a:r>
            <a:r>
              <a:rPr lang="vi-VN" sz="2200">
                <a:solidFill>
                  <a:schemeClr val="tx1"/>
                </a:solidFill>
                <a:highlight>
                  <a:srgbClr val="C0C0C0"/>
                </a:highlight>
                <a:latin typeface="Times New Roman"/>
                <a:cs typeface="Arial"/>
              </a:rPr>
              <a:t> </a:t>
            </a:r>
            <a:r>
              <a:rPr lang="vi-VN" sz="2200" err="1">
                <a:solidFill>
                  <a:schemeClr val="tx1"/>
                </a:solidFill>
                <a:highlight>
                  <a:srgbClr val="C0C0C0"/>
                </a:highlight>
                <a:latin typeface="Times New Roman"/>
                <a:cs typeface="Arial"/>
              </a:rPr>
              <a:t>với</a:t>
            </a:r>
            <a:r>
              <a:rPr lang="vi-VN" sz="2200">
                <a:solidFill>
                  <a:schemeClr val="tx1"/>
                </a:solidFill>
                <a:highlight>
                  <a:srgbClr val="C0C0C0"/>
                </a:highlight>
                <a:latin typeface="Times New Roman"/>
                <a:cs typeface="Arial"/>
              </a:rPr>
              <a:t> 3.000.000 m3 </a:t>
            </a:r>
            <a:r>
              <a:rPr lang="vi-VN" sz="2200" err="1">
                <a:solidFill>
                  <a:schemeClr val="tx1"/>
                </a:solidFill>
                <a:highlight>
                  <a:srgbClr val="C0C0C0"/>
                </a:highlight>
                <a:latin typeface="Times New Roman"/>
                <a:cs typeface="Arial"/>
              </a:rPr>
              <a:t>nước</a:t>
            </a:r>
            <a:r>
              <a:rPr lang="vi-VN" sz="2200">
                <a:solidFill>
                  <a:schemeClr val="tx1"/>
                </a:solidFill>
                <a:highlight>
                  <a:srgbClr val="C0C0C0"/>
                </a:highlight>
                <a:latin typeface="Times New Roman"/>
                <a:cs typeface="Arial"/>
              </a:rPr>
              <a:t> </a:t>
            </a:r>
            <a:r>
              <a:rPr lang="vi-VN" sz="2200" err="1">
                <a:solidFill>
                  <a:schemeClr val="tx1"/>
                </a:solidFill>
                <a:highlight>
                  <a:srgbClr val="C0C0C0"/>
                </a:highlight>
                <a:latin typeface="Times New Roman"/>
                <a:cs typeface="Arial"/>
              </a:rPr>
              <a:t>thải</a:t>
            </a:r>
            <a:r>
              <a:rPr lang="vi-VN" sz="2200">
                <a:solidFill>
                  <a:schemeClr val="tx1"/>
                </a:solidFill>
                <a:highlight>
                  <a:srgbClr val="C0C0C0"/>
                </a:highlight>
                <a:latin typeface="Times New Roman"/>
                <a:cs typeface="Arial"/>
              </a:rPr>
              <a:t> </a:t>
            </a:r>
            <a:r>
              <a:rPr lang="vi-VN" sz="2200" err="1">
                <a:solidFill>
                  <a:schemeClr val="tx1"/>
                </a:solidFill>
                <a:highlight>
                  <a:srgbClr val="C0C0C0"/>
                </a:highlight>
                <a:latin typeface="Times New Roman"/>
                <a:cs typeface="Arial"/>
              </a:rPr>
              <a:t>ngày</a:t>
            </a:r>
            <a:r>
              <a:rPr lang="vi-VN" sz="2200">
                <a:solidFill>
                  <a:schemeClr val="tx1"/>
                </a:solidFill>
                <a:highlight>
                  <a:srgbClr val="C0C0C0"/>
                </a:highlight>
                <a:latin typeface="Times New Roman"/>
                <a:cs typeface="Arial"/>
              </a:rPr>
              <a:t>/đêm nhưng </a:t>
            </a:r>
            <a:r>
              <a:rPr lang="vi-VN" sz="2200" err="1">
                <a:solidFill>
                  <a:schemeClr val="tx1"/>
                </a:solidFill>
                <a:highlight>
                  <a:srgbClr val="C0C0C0"/>
                </a:highlight>
                <a:latin typeface="Times New Roman"/>
                <a:cs typeface="Arial"/>
              </a:rPr>
              <a:t>hầu</a:t>
            </a:r>
            <a:r>
              <a:rPr lang="vi-VN" sz="2200">
                <a:solidFill>
                  <a:schemeClr val="tx1"/>
                </a:solidFill>
                <a:highlight>
                  <a:srgbClr val="C0C0C0"/>
                </a:highlight>
                <a:latin typeface="Times New Roman"/>
                <a:cs typeface="Arial"/>
              </a:rPr>
              <a:t> </a:t>
            </a:r>
            <a:r>
              <a:rPr lang="vi-VN" sz="2200" err="1">
                <a:solidFill>
                  <a:schemeClr val="tx1"/>
                </a:solidFill>
                <a:highlight>
                  <a:srgbClr val="C0C0C0"/>
                </a:highlight>
                <a:latin typeface="Times New Roman"/>
                <a:cs typeface="Arial"/>
              </a:rPr>
              <a:t>hết</a:t>
            </a:r>
            <a:r>
              <a:rPr lang="vi-VN" sz="2200">
                <a:solidFill>
                  <a:schemeClr val="tx1"/>
                </a:solidFill>
                <a:highlight>
                  <a:srgbClr val="C0C0C0"/>
                </a:highlight>
                <a:latin typeface="Times New Roman"/>
                <a:cs typeface="Arial"/>
              </a:rPr>
              <a:t> chưa </a:t>
            </a:r>
            <a:r>
              <a:rPr lang="vi-VN" sz="2200" err="1">
                <a:solidFill>
                  <a:schemeClr val="tx1"/>
                </a:solidFill>
                <a:highlight>
                  <a:srgbClr val="C0C0C0"/>
                </a:highlight>
                <a:latin typeface="Times New Roman"/>
                <a:cs typeface="Arial"/>
              </a:rPr>
              <a:t>được</a:t>
            </a:r>
            <a:r>
              <a:rPr lang="vi-VN" sz="2200">
                <a:solidFill>
                  <a:schemeClr val="tx1"/>
                </a:solidFill>
                <a:highlight>
                  <a:srgbClr val="C0C0C0"/>
                </a:highlight>
                <a:latin typeface="Times New Roman"/>
                <a:cs typeface="Arial"/>
              </a:rPr>
              <a:t> </a:t>
            </a:r>
            <a:r>
              <a:rPr lang="vi-VN" sz="2200" err="1">
                <a:solidFill>
                  <a:schemeClr val="tx1"/>
                </a:solidFill>
                <a:highlight>
                  <a:srgbClr val="C0C0C0"/>
                </a:highlight>
                <a:latin typeface="Times New Roman"/>
                <a:cs typeface="Arial"/>
              </a:rPr>
              <a:t>xử</a:t>
            </a:r>
            <a:r>
              <a:rPr lang="vi-VN" sz="2200">
                <a:solidFill>
                  <a:schemeClr val="tx1"/>
                </a:solidFill>
                <a:highlight>
                  <a:srgbClr val="C0C0C0"/>
                </a:highlight>
                <a:latin typeface="Times New Roman"/>
                <a:cs typeface="Arial"/>
              </a:rPr>
              <a:t> </a:t>
            </a:r>
            <a:r>
              <a:rPr lang="vi-VN" sz="2200" err="1">
                <a:solidFill>
                  <a:schemeClr val="tx1"/>
                </a:solidFill>
                <a:highlight>
                  <a:srgbClr val="C0C0C0"/>
                </a:highlight>
                <a:latin typeface="Times New Roman"/>
                <a:cs typeface="Arial"/>
              </a:rPr>
              <a:t>lý</a:t>
            </a:r>
            <a:r>
              <a:rPr lang="vi-VN" sz="2200">
                <a:solidFill>
                  <a:schemeClr val="tx1"/>
                </a:solidFill>
                <a:highlight>
                  <a:srgbClr val="C0C0C0"/>
                </a:highlight>
                <a:latin typeface="Times New Roman"/>
                <a:cs typeface="Arial"/>
              </a:rPr>
              <a:t> </a:t>
            </a:r>
            <a:r>
              <a:rPr lang="vi-VN" sz="2200" err="1">
                <a:solidFill>
                  <a:schemeClr val="tx1"/>
                </a:solidFill>
                <a:highlight>
                  <a:srgbClr val="C0C0C0"/>
                </a:highlight>
                <a:latin typeface="Times New Roman"/>
                <a:cs typeface="Arial"/>
              </a:rPr>
              <a:t>và</a:t>
            </a:r>
            <a:r>
              <a:rPr lang="vi-VN" sz="2200">
                <a:solidFill>
                  <a:schemeClr val="tx1"/>
                </a:solidFill>
                <a:highlight>
                  <a:srgbClr val="C0C0C0"/>
                </a:highlight>
                <a:latin typeface="Times New Roman"/>
                <a:cs typeface="Arial"/>
              </a:rPr>
              <a:t> đang lưu </a:t>
            </a:r>
            <a:r>
              <a:rPr lang="vi-VN" sz="2200" err="1">
                <a:solidFill>
                  <a:schemeClr val="tx1"/>
                </a:solidFill>
                <a:highlight>
                  <a:srgbClr val="C0C0C0"/>
                </a:highlight>
                <a:latin typeface="Times New Roman"/>
                <a:cs typeface="Arial"/>
              </a:rPr>
              <a:t>hành</a:t>
            </a:r>
            <a:r>
              <a:rPr lang="vi-VN" sz="2200">
                <a:solidFill>
                  <a:schemeClr val="tx1"/>
                </a:solidFill>
                <a:highlight>
                  <a:srgbClr val="C0C0C0"/>
                </a:highlight>
                <a:latin typeface="Times New Roman"/>
                <a:cs typeface="Arial"/>
              </a:rPr>
              <a:t> </a:t>
            </a:r>
            <a:r>
              <a:rPr lang="vi-VN" sz="2200" err="1">
                <a:solidFill>
                  <a:schemeClr val="tx1"/>
                </a:solidFill>
                <a:highlight>
                  <a:srgbClr val="C0C0C0"/>
                </a:highlight>
                <a:latin typeface="Times New Roman"/>
                <a:cs typeface="Arial"/>
              </a:rPr>
              <a:t>gần</a:t>
            </a:r>
            <a:r>
              <a:rPr lang="vi-VN" sz="2200">
                <a:solidFill>
                  <a:schemeClr val="tx1"/>
                </a:solidFill>
                <a:highlight>
                  <a:srgbClr val="C0C0C0"/>
                </a:highlight>
                <a:latin typeface="Times New Roman"/>
                <a:cs typeface="Arial"/>
              </a:rPr>
              <a:t> 43 </a:t>
            </a:r>
            <a:r>
              <a:rPr lang="vi-VN" sz="2200" err="1">
                <a:solidFill>
                  <a:schemeClr val="tx1"/>
                </a:solidFill>
                <a:highlight>
                  <a:srgbClr val="C0C0C0"/>
                </a:highlight>
                <a:latin typeface="Times New Roman"/>
                <a:cs typeface="Arial"/>
              </a:rPr>
              <a:t>triệu</a:t>
            </a:r>
            <a:r>
              <a:rPr lang="vi-VN" sz="2200">
                <a:solidFill>
                  <a:schemeClr val="tx1"/>
                </a:solidFill>
                <a:highlight>
                  <a:srgbClr val="C0C0C0"/>
                </a:highlight>
                <a:latin typeface="Times New Roman"/>
                <a:cs typeface="Arial"/>
              </a:rPr>
              <a:t> </a:t>
            </a:r>
            <a:r>
              <a:rPr lang="vi-VN" sz="2200" err="1">
                <a:solidFill>
                  <a:schemeClr val="tx1"/>
                </a:solidFill>
                <a:highlight>
                  <a:srgbClr val="C0C0C0"/>
                </a:highlight>
                <a:latin typeface="Times New Roman"/>
                <a:cs typeface="Arial"/>
              </a:rPr>
              <a:t>môtô</a:t>
            </a:r>
            <a:r>
              <a:rPr lang="vi-VN" sz="2200">
                <a:solidFill>
                  <a:schemeClr val="tx1"/>
                </a:solidFill>
                <a:highlight>
                  <a:srgbClr val="C0C0C0"/>
                </a:highlight>
                <a:latin typeface="Times New Roman"/>
                <a:cs typeface="Arial"/>
              </a:rPr>
              <a:t> </a:t>
            </a:r>
            <a:r>
              <a:rPr lang="vi-VN" sz="2200" err="1">
                <a:solidFill>
                  <a:schemeClr val="tx1"/>
                </a:solidFill>
                <a:highlight>
                  <a:srgbClr val="C0C0C0"/>
                </a:highlight>
                <a:latin typeface="Times New Roman"/>
                <a:cs typeface="Arial"/>
              </a:rPr>
              <a:t>và</a:t>
            </a:r>
            <a:r>
              <a:rPr lang="vi-VN" sz="2200">
                <a:solidFill>
                  <a:schemeClr val="tx1"/>
                </a:solidFill>
                <a:highlight>
                  <a:srgbClr val="C0C0C0"/>
                </a:highlight>
                <a:latin typeface="Times New Roman"/>
                <a:cs typeface="Arial"/>
              </a:rPr>
              <a:t> trên 2 </a:t>
            </a:r>
            <a:r>
              <a:rPr lang="vi-VN" sz="2200" err="1">
                <a:solidFill>
                  <a:schemeClr val="tx1"/>
                </a:solidFill>
                <a:highlight>
                  <a:srgbClr val="C0C0C0"/>
                </a:highlight>
                <a:latin typeface="Times New Roman"/>
                <a:cs typeface="Arial"/>
              </a:rPr>
              <a:t>triệu</a:t>
            </a:r>
            <a:r>
              <a:rPr lang="vi-VN" sz="2200">
                <a:solidFill>
                  <a:schemeClr val="tx1"/>
                </a:solidFill>
                <a:highlight>
                  <a:srgbClr val="C0C0C0"/>
                </a:highlight>
                <a:latin typeface="Times New Roman"/>
                <a:cs typeface="Arial"/>
              </a:rPr>
              <a:t> </a:t>
            </a:r>
            <a:r>
              <a:rPr lang="vi-VN" sz="2200" err="1">
                <a:solidFill>
                  <a:schemeClr val="tx1"/>
                </a:solidFill>
                <a:highlight>
                  <a:srgbClr val="C0C0C0"/>
                </a:highlight>
                <a:latin typeface="Times New Roman"/>
                <a:cs typeface="Arial"/>
              </a:rPr>
              <a:t>ôtô</a:t>
            </a:r>
            <a:r>
              <a:rPr lang="vi-VN" sz="2200">
                <a:solidFill>
                  <a:schemeClr val="tx1"/>
                </a:solidFill>
                <a:highlight>
                  <a:srgbClr val="C0C0C0"/>
                </a:highlight>
                <a:latin typeface="Times New Roman"/>
                <a:cs typeface="Arial"/>
              </a:rPr>
              <a:t>.</a:t>
            </a:r>
          </a:p>
        </p:txBody>
      </p:sp>
      <p:sp>
        <p:nvSpPr>
          <p:cNvPr id="7" name="Right Arrow 6">
            <a:hlinkClick r:id="rId5" action="ppaction://hlinksldjump"/>
          </p:cNvPr>
          <p:cNvSpPr/>
          <p:nvPr/>
        </p:nvSpPr>
        <p:spPr>
          <a:xfrm rot="10800000">
            <a:off x="6341231" y="6218536"/>
            <a:ext cx="1436103" cy="525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434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 xmlns:a16="http://schemas.microsoft.com/office/drawing/2014/main" id="{F76371D7-6733-4D74-8B73-248817D8A1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êu đề 1">
            <a:extLst>
              <a:ext uri="{FF2B5EF4-FFF2-40B4-BE49-F238E27FC236}">
                <a16:creationId xmlns="" xmlns:a16="http://schemas.microsoft.com/office/drawing/2014/main" id="{614DC11C-749B-41A6-9FA7-13A369186068}"/>
              </a:ext>
            </a:extLst>
          </p:cNvPr>
          <p:cNvSpPr>
            <a:spLocks noGrp="1"/>
          </p:cNvSpPr>
          <p:nvPr>
            <p:ph type="ctrTitle"/>
          </p:nvPr>
        </p:nvSpPr>
        <p:spPr>
          <a:xfrm>
            <a:off x="437289" y="2665171"/>
            <a:ext cx="4683193" cy="1527657"/>
          </a:xfrm>
        </p:spPr>
        <p:txBody>
          <a:bodyPr>
            <a:noAutofit/>
          </a:bodyPr>
          <a:lstStyle/>
          <a:p>
            <a:pPr algn="l"/>
            <a:r>
              <a:rPr lang="vi-VN" sz="8800" dirty="0">
                <a:latin typeface="Times New Roman"/>
                <a:cs typeface="Times New Roman"/>
              </a:rPr>
              <a:t>Nguyên nhân</a:t>
            </a:r>
          </a:p>
        </p:txBody>
      </p:sp>
      <p:pic>
        <p:nvPicPr>
          <p:cNvPr id="6" name="Hình ảnh 6" descr="Ảnh có chứa ngoài trời, bầu trời, hoàng hôn, nước&#10;&#10;Mô tả được tự động tạo">
            <a:extLst>
              <a:ext uri="{FF2B5EF4-FFF2-40B4-BE49-F238E27FC236}">
                <a16:creationId xmlns="" xmlns:a16="http://schemas.microsoft.com/office/drawing/2014/main" id="{2B85EEA9-6C52-40B7-BAAC-407DE3E44CB3}"/>
              </a:ext>
            </a:extLst>
          </p:cNvPr>
          <p:cNvPicPr>
            <a:picLocks noChangeAspect="1"/>
          </p:cNvPicPr>
          <p:nvPr/>
        </p:nvPicPr>
        <p:blipFill rotWithShape="1">
          <a:blip r:embed="rId2"/>
          <a:srcRect l="1204" r="28496" b="4"/>
          <a:stretch/>
        </p:blipFill>
        <p:spPr>
          <a:xfrm>
            <a:off x="4688778" y="-6"/>
            <a:ext cx="3259105" cy="3094406"/>
          </a:xfrm>
          <a:custGeom>
            <a:avLst/>
            <a:gdLst/>
            <a:ahLst/>
            <a:cxnLst/>
            <a:rect l="l" t="t" r="r" b="b"/>
            <a:pathLst>
              <a:path w="3259105" h="3094406">
                <a:moveTo>
                  <a:pt x="11386" y="0"/>
                </a:moveTo>
                <a:lnTo>
                  <a:pt x="3241316" y="0"/>
                </a:lnTo>
                <a:lnTo>
                  <a:pt x="3237494" y="140685"/>
                </a:lnTo>
                <a:cubicBezTo>
                  <a:pt x="3238096" y="312748"/>
                  <a:pt x="3251393" y="484543"/>
                  <a:pt x="3249125" y="655694"/>
                </a:cubicBezTo>
                <a:cubicBezTo>
                  <a:pt x="3247916" y="750937"/>
                  <a:pt x="3225234" y="845926"/>
                  <a:pt x="3229467" y="941423"/>
                </a:cubicBezTo>
                <a:cubicBezTo>
                  <a:pt x="3241867" y="1230835"/>
                  <a:pt x="3237785" y="1520374"/>
                  <a:pt x="3253965" y="1809659"/>
                </a:cubicBezTo>
                <a:cubicBezTo>
                  <a:pt x="3264430" y="1950656"/>
                  <a:pt x="3258909" y="2092163"/>
                  <a:pt x="3237482" y="2232284"/>
                </a:cubicBezTo>
                <a:cubicBezTo>
                  <a:pt x="3219637" y="2337305"/>
                  <a:pt x="3230677" y="2443216"/>
                  <a:pt x="3238238" y="2548745"/>
                </a:cubicBezTo>
                <a:cubicBezTo>
                  <a:pt x="3247462" y="2676497"/>
                  <a:pt x="3252453" y="2804124"/>
                  <a:pt x="3237330" y="2932130"/>
                </a:cubicBezTo>
                <a:cubicBezTo>
                  <a:pt x="3234609" y="2954893"/>
                  <a:pt x="3233201" y="2977688"/>
                  <a:pt x="3232714" y="3000503"/>
                </a:cubicBezTo>
                <a:lnTo>
                  <a:pt x="3233615" y="3068153"/>
                </a:lnTo>
                <a:lnTo>
                  <a:pt x="3188413" y="3064932"/>
                </a:lnTo>
                <a:cubicBezTo>
                  <a:pt x="3039240" y="3057221"/>
                  <a:pt x="2889775" y="3057530"/>
                  <a:pt x="2740627" y="3065836"/>
                </a:cubicBezTo>
                <a:cubicBezTo>
                  <a:pt x="2641415" y="3072036"/>
                  <a:pt x="2543982" y="3095285"/>
                  <a:pt x="2443754" y="3094381"/>
                </a:cubicBezTo>
                <a:cubicBezTo>
                  <a:pt x="2190453" y="3091669"/>
                  <a:pt x="1936390" y="3075782"/>
                  <a:pt x="1682327" y="3078752"/>
                </a:cubicBezTo>
                <a:cubicBezTo>
                  <a:pt x="1674197" y="3078882"/>
                  <a:pt x="1666067" y="3076944"/>
                  <a:pt x="1657937" y="3076944"/>
                </a:cubicBezTo>
                <a:cubicBezTo>
                  <a:pt x="1524046" y="3071390"/>
                  <a:pt x="1390155" y="3066482"/>
                  <a:pt x="1256136" y="3078623"/>
                </a:cubicBezTo>
                <a:cubicBezTo>
                  <a:pt x="1168104" y="3086502"/>
                  <a:pt x="1080452" y="3095932"/>
                  <a:pt x="991530" y="3090248"/>
                </a:cubicBezTo>
                <a:cubicBezTo>
                  <a:pt x="867801" y="3082369"/>
                  <a:pt x="744072" y="3076686"/>
                  <a:pt x="620090" y="3080948"/>
                </a:cubicBezTo>
                <a:cubicBezTo>
                  <a:pt x="570293" y="3082369"/>
                  <a:pt x="520497" y="3080948"/>
                  <a:pt x="470828" y="3080948"/>
                </a:cubicBezTo>
                <a:lnTo>
                  <a:pt x="469939" y="3081207"/>
                </a:lnTo>
                <a:cubicBezTo>
                  <a:pt x="437418" y="3081207"/>
                  <a:pt x="404898" y="3081982"/>
                  <a:pt x="372378" y="3081207"/>
                </a:cubicBezTo>
                <a:cubicBezTo>
                  <a:pt x="311022" y="3079786"/>
                  <a:pt x="249634" y="3076944"/>
                  <a:pt x="188230" y="3075879"/>
                </a:cubicBezTo>
                <a:lnTo>
                  <a:pt x="19434" y="3080760"/>
                </a:lnTo>
                <a:lnTo>
                  <a:pt x="23335" y="2940210"/>
                </a:lnTo>
                <a:cubicBezTo>
                  <a:pt x="23652" y="2892334"/>
                  <a:pt x="22808" y="2844419"/>
                  <a:pt x="20355" y="2796447"/>
                </a:cubicBezTo>
                <a:cubicBezTo>
                  <a:pt x="13984" y="2674257"/>
                  <a:pt x="1879" y="2552193"/>
                  <a:pt x="9780" y="2429876"/>
                </a:cubicBezTo>
                <a:cubicBezTo>
                  <a:pt x="16112" y="2301583"/>
                  <a:pt x="14277" y="2173022"/>
                  <a:pt x="4301" y="2044958"/>
                </a:cubicBezTo>
                <a:cubicBezTo>
                  <a:pt x="-1433" y="1980958"/>
                  <a:pt x="-1433" y="1916563"/>
                  <a:pt x="4301" y="1852563"/>
                </a:cubicBezTo>
                <a:cubicBezTo>
                  <a:pt x="20584" y="1696404"/>
                  <a:pt x="24839" y="1539213"/>
                  <a:pt x="17042" y="1382404"/>
                </a:cubicBezTo>
                <a:cubicBezTo>
                  <a:pt x="12582" y="1264291"/>
                  <a:pt x="4810" y="1146306"/>
                  <a:pt x="10288" y="1027939"/>
                </a:cubicBezTo>
                <a:cubicBezTo>
                  <a:pt x="16786" y="889439"/>
                  <a:pt x="21756" y="750813"/>
                  <a:pt x="15386" y="612313"/>
                </a:cubicBezTo>
                <a:cubicBezTo>
                  <a:pt x="8683" y="463705"/>
                  <a:pt x="9868" y="314846"/>
                  <a:pt x="18952" y="166364"/>
                </a:cubicBezTo>
                <a:close/>
              </a:path>
            </a:pathLst>
          </a:custGeom>
        </p:spPr>
      </p:pic>
      <p:pic>
        <p:nvPicPr>
          <p:cNvPr id="7" name="Hình ảnh 7">
            <a:extLst>
              <a:ext uri="{FF2B5EF4-FFF2-40B4-BE49-F238E27FC236}">
                <a16:creationId xmlns="" xmlns:a16="http://schemas.microsoft.com/office/drawing/2014/main" id="{331121A7-36A6-4576-805C-CE9F47A36D6A}"/>
              </a:ext>
            </a:extLst>
          </p:cNvPr>
          <p:cNvPicPr>
            <a:picLocks noChangeAspect="1"/>
          </p:cNvPicPr>
          <p:nvPr/>
        </p:nvPicPr>
        <p:blipFill rotWithShape="1">
          <a:blip r:embed="rId3"/>
          <a:srcRect l="15403" r="18259" b="-2"/>
          <a:stretch/>
        </p:blipFill>
        <p:spPr>
          <a:xfrm>
            <a:off x="4683193" y="3258423"/>
            <a:ext cx="3259855" cy="3599585"/>
          </a:xfrm>
          <a:custGeom>
            <a:avLst/>
            <a:gdLst/>
            <a:ahLst/>
            <a:cxnLst/>
            <a:rect l="l" t="t" r="r" b="b"/>
            <a:pathLst>
              <a:path w="3259855" h="3599585">
                <a:moveTo>
                  <a:pt x="954022" y="498"/>
                </a:moveTo>
                <a:cubicBezTo>
                  <a:pt x="1119756" y="-3044"/>
                  <a:pt x="1286080" y="13085"/>
                  <a:pt x="1451761" y="24419"/>
                </a:cubicBezTo>
                <a:cubicBezTo>
                  <a:pt x="1625133" y="36367"/>
                  <a:pt x="1799027" y="38046"/>
                  <a:pt x="1972590" y="29457"/>
                </a:cubicBezTo>
                <a:cubicBezTo>
                  <a:pt x="2098351" y="23256"/>
                  <a:pt x="2223604" y="9049"/>
                  <a:pt x="2349873" y="12278"/>
                </a:cubicBezTo>
                <a:cubicBezTo>
                  <a:pt x="2532672" y="16928"/>
                  <a:pt x="2715343" y="23773"/>
                  <a:pt x="2898396" y="19124"/>
                </a:cubicBezTo>
                <a:cubicBezTo>
                  <a:pt x="2963040" y="17526"/>
                  <a:pt x="3027701" y="14038"/>
                  <a:pt x="3092353" y="11720"/>
                </a:cubicBezTo>
                <a:lnTo>
                  <a:pt x="3250836" y="11402"/>
                </a:lnTo>
                <a:lnTo>
                  <a:pt x="3254106" y="90752"/>
                </a:lnTo>
                <a:cubicBezTo>
                  <a:pt x="3254106" y="138488"/>
                  <a:pt x="3252140" y="186224"/>
                  <a:pt x="3248209" y="233871"/>
                </a:cubicBezTo>
                <a:cubicBezTo>
                  <a:pt x="3240316" y="320987"/>
                  <a:pt x="3242191" y="408521"/>
                  <a:pt x="3253804" y="495345"/>
                </a:cubicBezTo>
                <a:cubicBezTo>
                  <a:pt x="3266506" y="596937"/>
                  <a:pt x="3256677" y="698530"/>
                  <a:pt x="3247452" y="800123"/>
                </a:cubicBezTo>
                <a:cubicBezTo>
                  <a:pt x="3230970" y="978926"/>
                  <a:pt x="3238380" y="1157601"/>
                  <a:pt x="3250477" y="1336023"/>
                </a:cubicBezTo>
                <a:cubicBezTo>
                  <a:pt x="3258220" y="1458862"/>
                  <a:pt x="3253970" y="1582030"/>
                  <a:pt x="3237775" y="1704297"/>
                </a:cubicBezTo>
                <a:cubicBezTo>
                  <a:pt x="3234901" y="1728615"/>
                  <a:pt x="3233729" y="1752966"/>
                  <a:pt x="3233143" y="1777332"/>
                </a:cubicBezTo>
                <a:lnTo>
                  <a:pt x="3232811" y="1799145"/>
                </a:lnTo>
                <a:lnTo>
                  <a:pt x="3228576" y="1842531"/>
                </a:lnTo>
                <a:lnTo>
                  <a:pt x="3232166" y="1914850"/>
                </a:lnTo>
                <a:lnTo>
                  <a:pt x="3231789" y="1922451"/>
                </a:lnTo>
                <a:lnTo>
                  <a:pt x="3237441" y="1980367"/>
                </a:lnTo>
                <a:lnTo>
                  <a:pt x="3249248" y="2182039"/>
                </a:lnTo>
                <a:cubicBezTo>
                  <a:pt x="3250586" y="2269847"/>
                  <a:pt x="3248126" y="2357696"/>
                  <a:pt x="3241858" y="2445415"/>
                </a:cubicBezTo>
                <a:cubicBezTo>
                  <a:pt x="3232633" y="2606947"/>
                  <a:pt x="3242160" y="2768225"/>
                  <a:pt x="3253351" y="2929631"/>
                </a:cubicBezTo>
                <a:cubicBezTo>
                  <a:pt x="3266657" y="3121514"/>
                  <a:pt x="3245487" y="3313270"/>
                  <a:pt x="3242311" y="3505152"/>
                </a:cubicBezTo>
                <a:cubicBezTo>
                  <a:pt x="3242008" y="3522360"/>
                  <a:pt x="3243142" y="3539599"/>
                  <a:pt x="3244541" y="3556838"/>
                </a:cubicBezTo>
                <a:lnTo>
                  <a:pt x="3247700" y="3599585"/>
                </a:lnTo>
                <a:lnTo>
                  <a:pt x="15795" y="3599585"/>
                </a:lnTo>
                <a:lnTo>
                  <a:pt x="11716" y="3325801"/>
                </a:lnTo>
                <a:cubicBezTo>
                  <a:pt x="9693" y="3229953"/>
                  <a:pt x="8801" y="3134170"/>
                  <a:pt x="14216" y="3038609"/>
                </a:cubicBezTo>
                <a:cubicBezTo>
                  <a:pt x="20970" y="2919986"/>
                  <a:pt x="19695" y="2799963"/>
                  <a:pt x="14981" y="2681849"/>
                </a:cubicBezTo>
                <a:cubicBezTo>
                  <a:pt x="10266" y="2563738"/>
                  <a:pt x="3896" y="2445497"/>
                  <a:pt x="14981" y="2327384"/>
                </a:cubicBezTo>
                <a:cubicBezTo>
                  <a:pt x="23136" y="2224777"/>
                  <a:pt x="25047" y="2121762"/>
                  <a:pt x="20714" y="2018915"/>
                </a:cubicBezTo>
                <a:cubicBezTo>
                  <a:pt x="15745" y="1839643"/>
                  <a:pt x="6063" y="1660244"/>
                  <a:pt x="16637" y="1480971"/>
                </a:cubicBezTo>
                <a:cubicBezTo>
                  <a:pt x="32819" y="1209834"/>
                  <a:pt x="23136" y="938951"/>
                  <a:pt x="10394" y="668069"/>
                </a:cubicBezTo>
                <a:cubicBezTo>
                  <a:pt x="1475" y="482681"/>
                  <a:pt x="-5915" y="297422"/>
                  <a:pt x="6827" y="112034"/>
                </a:cubicBezTo>
                <a:lnTo>
                  <a:pt x="12538" y="21615"/>
                </a:lnTo>
                <a:lnTo>
                  <a:pt x="13383" y="21707"/>
                </a:lnTo>
                <a:cubicBezTo>
                  <a:pt x="79680" y="11270"/>
                  <a:pt x="146855" y="7847"/>
                  <a:pt x="213839" y="11503"/>
                </a:cubicBezTo>
                <a:cubicBezTo>
                  <a:pt x="405275" y="17315"/>
                  <a:pt x="595695" y="34236"/>
                  <a:pt x="788529" y="11503"/>
                </a:cubicBezTo>
                <a:cubicBezTo>
                  <a:pt x="843598" y="5045"/>
                  <a:pt x="898777" y="1679"/>
                  <a:pt x="954022" y="498"/>
                </a:cubicBezTo>
                <a:close/>
              </a:path>
            </a:pathLst>
          </a:custGeom>
        </p:spPr>
      </p:pic>
      <p:pic>
        <p:nvPicPr>
          <p:cNvPr id="4" name="Hình ảnh 4" descr="Ảnh có chứa nước, ngoài trời, thể thao dưới nước, ngày&#10;&#10;Mô tả được tự động tạo">
            <a:extLst>
              <a:ext uri="{FF2B5EF4-FFF2-40B4-BE49-F238E27FC236}">
                <a16:creationId xmlns="" xmlns:a16="http://schemas.microsoft.com/office/drawing/2014/main" id="{288CE2AC-559E-4047-8097-5B420F92D9D1}"/>
              </a:ext>
            </a:extLst>
          </p:cNvPr>
          <p:cNvPicPr>
            <a:picLocks noChangeAspect="1"/>
          </p:cNvPicPr>
          <p:nvPr/>
        </p:nvPicPr>
        <p:blipFill rotWithShape="1">
          <a:blip r:embed="rId4"/>
          <a:srcRect l="24557" r="15271" b="2"/>
          <a:stretch/>
        </p:blipFill>
        <p:spPr>
          <a:xfrm>
            <a:off x="8153017" y="-7"/>
            <a:ext cx="4038983" cy="4195184"/>
          </a:xfrm>
          <a:custGeom>
            <a:avLst/>
            <a:gdLst/>
            <a:ahLst/>
            <a:cxnLst/>
            <a:rect l="l" t="t" r="r" b="b"/>
            <a:pathLst>
              <a:path w="4038983" h="4195184">
                <a:moveTo>
                  <a:pt x="25292" y="0"/>
                </a:moveTo>
                <a:lnTo>
                  <a:pt x="4038983" y="0"/>
                </a:lnTo>
                <a:lnTo>
                  <a:pt x="4038983" y="4173249"/>
                </a:lnTo>
                <a:lnTo>
                  <a:pt x="3931557" y="4161775"/>
                </a:lnTo>
                <a:cubicBezTo>
                  <a:pt x="3887047" y="4159904"/>
                  <a:pt x="3842427" y="4160901"/>
                  <a:pt x="3797950" y="4164774"/>
                </a:cubicBezTo>
                <a:cubicBezTo>
                  <a:pt x="3568711" y="4179842"/>
                  <a:pt x="3339218" y="4173041"/>
                  <a:pt x="3109979" y="4176375"/>
                </a:cubicBezTo>
                <a:cubicBezTo>
                  <a:pt x="2803311" y="4180909"/>
                  <a:pt x="2496897" y="4169308"/>
                  <a:pt x="2190356" y="4168242"/>
                </a:cubicBezTo>
                <a:cubicBezTo>
                  <a:pt x="2127525" y="4167975"/>
                  <a:pt x="2064439" y="4171442"/>
                  <a:pt x="2001862" y="4176775"/>
                </a:cubicBezTo>
                <a:cubicBezTo>
                  <a:pt x="1915168" y="4183976"/>
                  <a:pt x="1829615" y="4174908"/>
                  <a:pt x="1743683" y="4166375"/>
                </a:cubicBezTo>
                <a:cubicBezTo>
                  <a:pt x="1640105" y="4156108"/>
                  <a:pt x="1536783" y="4165175"/>
                  <a:pt x="1433841" y="4177042"/>
                </a:cubicBezTo>
                <a:cubicBezTo>
                  <a:pt x="1257114" y="4197030"/>
                  <a:pt x="1079054" y="4200510"/>
                  <a:pt x="901742" y="4187442"/>
                </a:cubicBezTo>
                <a:cubicBezTo>
                  <a:pt x="705885" y="4173442"/>
                  <a:pt x="510157" y="4175976"/>
                  <a:pt x="314300" y="4177042"/>
                </a:cubicBezTo>
                <a:lnTo>
                  <a:pt x="22883" y="4176257"/>
                </a:lnTo>
                <a:lnTo>
                  <a:pt x="15491" y="4122289"/>
                </a:lnTo>
                <a:cubicBezTo>
                  <a:pt x="3576" y="4042652"/>
                  <a:pt x="-1474" y="3962394"/>
                  <a:pt x="370" y="3882149"/>
                </a:cubicBezTo>
                <a:cubicBezTo>
                  <a:pt x="219" y="3686075"/>
                  <a:pt x="10652" y="3490382"/>
                  <a:pt x="29555" y="3294816"/>
                </a:cubicBezTo>
                <a:cubicBezTo>
                  <a:pt x="34137" y="3222826"/>
                  <a:pt x="32065" y="3150656"/>
                  <a:pt x="23355" y="3078932"/>
                </a:cubicBezTo>
                <a:cubicBezTo>
                  <a:pt x="14645" y="2997950"/>
                  <a:pt x="17685" y="2916371"/>
                  <a:pt x="32428" y="2835999"/>
                </a:cubicBezTo>
                <a:cubicBezTo>
                  <a:pt x="51027" y="2740756"/>
                  <a:pt x="42710" y="2645512"/>
                  <a:pt x="35906" y="2550269"/>
                </a:cubicBezTo>
                <a:cubicBezTo>
                  <a:pt x="17306" y="2288796"/>
                  <a:pt x="-5377" y="2027322"/>
                  <a:pt x="9746" y="1764959"/>
                </a:cubicBezTo>
                <a:cubicBezTo>
                  <a:pt x="12922" y="1708956"/>
                  <a:pt x="26832" y="1654350"/>
                  <a:pt x="32580" y="1598729"/>
                </a:cubicBezTo>
                <a:cubicBezTo>
                  <a:pt x="49365" y="1437069"/>
                  <a:pt x="29705" y="1276045"/>
                  <a:pt x="21691" y="1114767"/>
                </a:cubicBezTo>
                <a:cubicBezTo>
                  <a:pt x="10169" y="936281"/>
                  <a:pt x="12497" y="757351"/>
                  <a:pt x="28647" y="579120"/>
                </a:cubicBezTo>
                <a:cubicBezTo>
                  <a:pt x="38779" y="482353"/>
                  <a:pt x="42219" y="385459"/>
                  <a:pt x="40971" y="288533"/>
                </a:cubicBezTo>
                <a:close/>
              </a:path>
            </a:pathLst>
          </a:custGeom>
        </p:spPr>
      </p:pic>
      <p:sp>
        <p:nvSpPr>
          <p:cNvPr id="16" name="sketch line">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0080" y="4409267"/>
            <a:ext cx="3383280" cy="18288"/>
          </a:xfrm>
          <a:custGeom>
            <a:avLst/>
            <a:gdLst>
              <a:gd name="connsiteX0" fmla="*/ 0 w 3383280"/>
              <a:gd name="connsiteY0" fmla="*/ 0 h 18288"/>
              <a:gd name="connsiteX1" fmla="*/ 676656 w 3383280"/>
              <a:gd name="connsiteY1" fmla="*/ 0 h 18288"/>
              <a:gd name="connsiteX2" fmla="*/ 1319479 w 3383280"/>
              <a:gd name="connsiteY2" fmla="*/ 0 h 18288"/>
              <a:gd name="connsiteX3" fmla="*/ 1962302 w 3383280"/>
              <a:gd name="connsiteY3" fmla="*/ 0 h 18288"/>
              <a:gd name="connsiteX4" fmla="*/ 2706624 w 3383280"/>
              <a:gd name="connsiteY4" fmla="*/ 0 h 18288"/>
              <a:gd name="connsiteX5" fmla="*/ 3383280 w 3383280"/>
              <a:gd name="connsiteY5" fmla="*/ 0 h 18288"/>
              <a:gd name="connsiteX6" fmla="*/ 3383280 w 3383280"/>
              <a:gd name="connsiteY6" fmla="*/ 18288 h 18288"/>
              <a:gd name="connsiteX7" fmla="*/ 2706624 w 3383280"/>
              <a:gd name="connsiteY7" fmla="*/ 18288 h 18288"/>
              <a:gd name="connsiteX8" fmla="*/ 2131466 w 3383280"/>
              <a:gd name="connsiteY8" fmla="*/ 18288 h 18288"/>
              <a:gd name="connsiteX9" fmla="*/ 1488643 w 3383280"/>
              <a:gd name="connsiteY9" fmla="*/ 18288 h 18288"/>
              <a:gd name="connsiteX10" fmla="*/ 845820 w 3383280"/>
              <a:gd name="connsiteY10" fmla="*/ 18288 h 18288"/>
              <a:gd name="connsiteX11" fmla="*/ 0 w 3383280"/>
              <a:gd name="connsiteY11" fmla="*/ 18288 h 18288"/>
              <a:gd name="connsiteX12" fmla="*/ 0 w 338328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3280" h="18288" fill="none" extrusionOk="0">
                <a:moveTo>
                  <a:pt x="0" y="0"/>
                </a:moveTo>
                <a:cubicBezTo>
                  <a:pt x="237173" y="2829"/>
                  <a:pt x="403433" y="9167"/>
                  <a:pt x="676656" y="0"/>
                </a:cubicBezTo>
                <a:cubicBezTo>
                  <a:pt x="949879" y="-9167"/>
                  <a:pt x="1103389" y="-19890"/>
                  <a:pt x="1319479" y="0"/>
                </a:cubicBezTo>
                <a:cubicBezTo>
                  <a:pt x="1535569" y="19890"/>
                  <a:pt x="1682672" y="-17352"/>
                  <a:pt x="1962302" y="0"/>
                </a:cubicBezTo>
                <a:cubicBezTo>
                  <a:pt x="2241932" y="17352"/>
                  <a:pt x="2522200" y="-30059"/>
                  <a:pt x="2706624" y="0"/>
                </a:cubicBezTo>
                <a:cubicBezTo>
                  <a:pt x="2891048" y="30059"/>
                  <a:pt x="3045365" y="-14656"/>
                  <a:pt x="3383280" y="0"/>
                </a:cubicBezTo>
                <a:cubicBezTo>
                  <a:pt x="3382846" y="7551"/>
                  <a:pt x="3382813" y="9822"/>
                  <a:pt x="3383280" y="18288"/>
                </a:cubicBezTo>
                <a:cubicBezTo>
                  <a:pt x="3053377" y="3328"/>
                  <a:pt x="2851947" y="-13486"/>
                  <a:pt x="2706624" y="18288"/>
                </a:cubicBezTo>
                <a:cubicBezTo>
                  <a:pt x="2561301" y="50062"/>
                  <a:pt x="2276448" y="-4069"/>
                  <a:pt x="2131466" y="18288"/>
                </a:cubicBezTo>
                <a:cubicBezTo>
                  <a:pt x="1986484" y="40645"/>
                  <a:pt x="1793482" y="35971"/>
                  <a:pt x="1488643" y="18288"/>
                </a:cubicBezTo>
                <a:cubicBezTo>
                  <a:pt x="1183804" y="605"/>
                  <a:pt x="1165655" y="13056"/>
                  <a:pt x="845820" y="18288"/>
                </a:cubicBezTo>
                <a:cubicBezTo>
                  <a:pt x="525985" y="23520"/>
                  <a:pt x="359281" y="20906"/>
                  <a:pt x="0" y="18288"/>
                </a:cubicBezTo>
                <a:cubicBezTo>
                  <a:pt x="60" y="11696"/>
                  <a:pt x="66" y="3758"/>
                  <a:pt x="0" y="0"/>
                </a:cubicBezTo>
                <a:close/>
              </a:path>
              <a:path w="3383280" h="18288" stroke="0" extrusionOk="0">
                <a:moveTo>
                  <a:pt x="0" y="0"/>
                </a:moveTo>
                <a:cubicBezTo>
                  <a:pt x="268344" y="9609"/>
                  <a:pt x="438266" y="25094"/>
                  <a:pt x="608990" y="0"/>
                </a:cubicBezTo>
                <a:cubicBezTo>
                  <a:pt x="779714" y="-25094"/>
                  <a:pt x="1051156" y="12077"/>
                  <a:pt x="1353312" y="0"/>
                </a:cubicBezTo>
                <a:cubicBezTo>
                  <a:pt x="1655468" y="-12077"/>
                  <a:pt x="1744944" y="15185"/>
                  <a:pt x="1928470" y="0"/>
                </a:cubicBezTo>
                <a:cubicBezTo>
                  <a:pt x="2111996" y="-15185"/>
                  <a:pt x="2262421" y="-9753"/>
                  <a:pt x="2503627" y="0"/>
                </a:cubicBezTo>
                <a:cubicBezTo>
                  <a:pt x="2744833" y="9753"/>
                  <a:pt x="3026048" y="-23784"/>
                  <a:pt x="3383280" y="0"/>
                </a:cubicBezTo>
                <a:cubicBezTo>
                  <a:pt x="3383198" y="4406"/>
                  <a:pt x="3383191" y="9982"/>
                  <a:pt x="3383280" y="18288"/>
                </a:cubicBezTo>
                <a:cubicBezTo>
                  <a:pt x="3162586" y="20850"/>
                  <a:pt x="2901132" y="28452"/>
                  <a:pt x="2740457" y="18288"/>
                </a:cubicBezTo>
                <a:cubicBezTo>
                  <a:pt x="2579782" y="8124"/>
                  <a:pt x="2388638" y="-13238"/>
                  <a:pt x="2097634" y="18288"/>
                </a:cubicBezTo>
                <a:cubicBezTo>
                  <a:pt x="1806630" y="49814"/>
                  <a:pt x="1687248" y="-8161"/>
                  <a:pt x="1454810" y="18288"/>
                </a:cubicBezTo>
                <a:cubicBezTo>
                  <a:pt x="1222372" y="44737"/>
                  <a:pt x="872924" y="37554"/>
                  <a:pt x="710489" y="18288"/>
                </a:cubicBezTo>
                <a:cubicBezTo>
                  <a:pt x="548054" y="-978"/>
                  <a:pt x="151263" y="49891"/>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5" descr="Ảnh có chứa bầu trời, ngoài trời, mặt đất, đá&#10;&#10;Mô tả được tự động tạo">
            <a:extLst>
              <a:ext uri="{FF2B5EF4-FFF2-40B4-BE49-F238E27FC236}">
                <a16:creationId xmlns="" xmlns:a16="http://schemas.microsoft.com/office/drawing/2014/main" id="{55A12678-AD46-4071-82F8-B2D107D7B17B}"/>
              </a:ext>
            </a:extLst>
          </p:cNvPr>
          <p:cNvPicPr>
            <a:picLocks noChangeAspect="1"/>
          </p:cNvPicPr>
          <p:nvPr/>
        </p:nvPicPr>
        <p:blipFill rotWithShape="1">
          <a:blip r:embed="rId5"/>
          <a:srcRect l="1586" r="7622" b="-4"/>
          <a:stretch/>
        </p:blipFill>
        <p:spPr>
          <a:xfrm>
            <a:off x="8171361" y="4366936"/>
            <a:ext cx="4020639" cy="2491073"/>
          </a:xfrm>
          <a:custGeom>
            <a:avLst/>
            <a:gdLst/>
            <a:ahLst/>
            <a:cxnLst/>
            <a:rect l="l" t="t" r="r" b="b"/>
            <a:pathLst>
              <a:path w="4020639" h="2491073">
                <a:moveTo>
                  <a:pt x="2387172" y="4"/>
                </a:moveTo>
                <a:cubicBezTo>
                  <a:pt x="2431588" y="-79"/>
                  <a:pt x="2476014" y="1187"/>
                  <a:pt x="2520440" y="4521"/>
                </a:cubicBezTo>
                <a:cubicBezTo>
                  <a:pt x="2670017" y="18188"/>
                  <a:pt x="2820292" y="21522"/>
                  <a:pt x="2970288" y="14521"/>
                </a:cubicBezTo>
                <a:cubicBezTo>
                  <a:pt x="3090823" y="5814"/>
                  <a:pt x="3211725" y="4294"/>
                  <a:pt x="3332425" y="9988"/>
                </a:cubicBezTo>
                <a:cubicBezTo>
                  <a:pt x="3444887" y="16788"/>
                  <a:pt x="3557349" y="23721"/>
                  <a:pt x="3670191" y="19722"/>
                </a:cubicBezTo>
                <a:cubicBezTo>
                  <a:pt x="3715125" y="18121"/>
                  <a:pt x="3759424" y="16121"/>
                  <a:pt x="3803977" y="13454"/>
                </a:cubicBezTo>
                <a:cubicBezTo>
                  <a:pt x="3844957" y="9821"/>
                  <a:pt x="3886048" y="8104"/>
                  <a:pt x="3927130" y="8304"/>
                </a:cubicBezTo>
                <a:lnTo>
                  <a:pt x="4020639" y="13128"/>
                </a:lnTo>
                <a:lnTo>
                  <a:pt x="4020639" y="2491073"/>
                </a:lnTo>
                <a:lnTo>
                  <a:pt x="6804" y="2491073"/>
                </a:lnTo>
                <a:lnTo>
                  <a:pt x="20473" y="2308286"/>
                </a:lnTo>
                <a:cubicBezTo>
                  <a:pt x="23924" y="2245403"/>
                  <a:pt x="26128" y="2182489"/>
                  <a:pt x="27088" y="2119545"/>
                </a:cubicBezTo>
                <a:cubicBezTo>
                  <a:pt x="30263" y="1875850"/>
                  <a:pt x="38884" y="1631647"/>
                  <a:pt x="11966" y="1388714"/>
                </a:cubicBezTo>
                <a:cubicBezTo>
                  <a:pt x="-6330" y="1224134"/>
                  <a:pt x="928" y="1060316"/>
                  <a:pt x="4255" y="895864"/>
                </a:cubicBezTo>
                <a:cubicBezTo>
                  <a:pt x="8035" y="711091"/>
                  <a:pt x="6221" y="526193"/>
                  <a:pt x="6221" y="341421"/>
                </a:cubicBezTo>
                <a:cubicBezTo>
                  <a:pt x="5918" y="261036"/>
                  <a:pt x="11060" y="181159"/>
                  <a:pt x="19830" y="101154"/>
                </a:cubicBezTo>
                <a:cubicBezTo>
                  <a:pt x="22968" y="72137"/>
                  <a:pt x="24376" y="43159"/>
                  <a:pt x="24410" y="14230"/>
                </a:cubicBezTo>
                <a:lnTo>
                  <a:pt x="24352" y="12883"/>
                </a:lnTo>
                <a:lnTo>
                  <a:pt x="156331" y="7988"/>
                </a:lnTo>
                <a:cubicBezTo>
                  <a:pt x="300221" y="-159"/>
                  <a:pt x="444492" y="3228"/>
                  <a:pt x="587900" y="18121"/>
                </a:cubicBezTo>
                <a:cubicBezTo>
                  <a:pt x="689357" y="25975"/>
                  <a:pt x="791270" y="24722"/>
                  <a:pt x="892537" y="14388"/>
                </a:cubicBezTo>
                <a:cubicBezTo>
                  <a:pt x="1078365" y="-1747"/>
                  <a:pt x="1263813" y="11188"/>
                  <a:pt x="1449261" y="22122"/>
                </a:cubicBezTo>
                <a:cubicBezTo>
                  <a:pt x="1628870" y="32788"/>
                  <a:pt x="1808352" y="24921"/>
                  <a:pt x="1987961" y="17855"/>
                </a:cubicBezTo>
                <a:cubicBezTo>
                  <a:pt x="2120763" y="12655"/>
                  <a:pt x="2253923" y="254"/>
                  <a:pt x="2387172" y="4"/>
                </a:cubicBezTo>
                <a:close/>
              </a:path>
            </a:pathLst>
          </a:custGeom>
        </p:spPr>
      </p:pic>
    </p:spTree>
    <p:extLst>
      <p:ext uri="{BB962C8B-B14F-4D97-AF65-F5344CB8AC3E}">
        <p14:creationId xmlns:p14="http://schemas.microsoft.com/office/powerpoint/2010/main" val="37687418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A4B470E-AA1B-4109-996B-6BD946544A3F}"/>
              </a:ext>
            </a:extLst>
          </p:cNvPr>
          <p:cNvSpPr>
            <a:spLocks noGrp="1"/>
          </p:cNvSpPr>
          <p:nvPr>
            <p:ph type="ctrTitle"/>
          </p:nvPr>
        </p:nvSpPr>
        <p:spPr>
          <a:xfrm>
            <a:off x="355279" y="4522193"/>
            <a:ext cx="4234375" cy="1795803"/>
          </a:xfrm>
        </p:spPr>
        <p:txBody>
          <a:bodyPr vert="horz" lIns="91440" tIns="45720" rIns="91440" bIns="45720" rtlCol="0" anchor="b">
            <a:noAutofit/>
          </a:bodyPr>
          <a:lstStyle/>
          <a:p>
            <a:pPr algn="l"/>
            <a:r>
              <a:rPr lang="vi-VN" sz="2800" dirty="0">
                <a:latin typeface="Times New Roman"/>
                <a:cs typeface="Times New Roman"/>
              </a:rPr>
              <a:t>Ngoài những nguyên nhân cơ bản gây ra ô nhiễm môi trường ở trên thì đây là những nguyên nhân khác cũng tác động không nhỏ tới môi trường của chúng ta.</a:t>
            </a:r>
          </a:p>
        </p:txBody>
      </p:sp>
      <p:pic>
        <p:nvPicPr>
          <p:cNvPr id="5" name="Hình ảnh 5">
            <a:extLst>
              <a:ext uri="{FF2B5EF4-FFF2-40B4-BE49-F238E27FC236}">
                <a16:creationId xmlns="" xmlns:a16="http://schemas.microsoft.com/office/drawing/2014/main" id="{B6B2A00F-AC56-4314-91A0-9F321DC58A4E}"/>
              </a:ext>
            </a:extLst>
          </p:cNvPr>
          <p:cNvPicPr>
            <a:picLocks noChangeAspect="1"/>
          </p:cNvPicPr>
          <p:nvPr/>
        </p:nvPicPr>
        <p:blipFill rotWithShape="1">
          <a:blip r:embed="rId2"/>
          <a:srcRect t="3648" r="-6" b="569"/>
          <a:stretch/>
        </p:blipFill>
        <p:spPr>
          <a:xfrm>
            <a:off x="728962" y="968991"/>
            <a:ext cx="2738960" cy="2223248"/>
          </a:xfrm>
          <a:prstGeom prst="rect">
            <a:avLst/>
          </a:prstGeom>
        </p:spPr>
      </p:pic>
      <p:sp>
        <p:nvSpPr>
          <p:cNvPr id="55" name="Freeform: Shape 54">
            <a:extLst>
              <a:ext uri="{FF2B5EF4-FFF2-40B4-BE49-F238E27FC236}">
                <a16:creationId xmlns="" xmlns:a16="http://schemas.microsoft.com/office/drawing/2014/main" id="{7BC0F8B1-F985-469B-8332-13DBC76655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4" name="Hình ảnh 4" descr="Ảnh có chứa văn bản, ngoài trời, thiên nhiên&#10;&#10;Mô tả được tự động tạo">
            <a:extLst>
              <a:ext uri="{FF2B5EF4-FFF2-40B4-BE49-F238E27FC236}">
                <a16:creationId xmlns="" xmlns:a16="http://schemas.microsoft.com/office/drawing/2014/main" id="{6135A55A-B57A-48A2-912B-7B6ACE4F6CC5}"/>
              </a:ext>
            </a:extLst>
          </p:cNvPr>
          <p:cNvPicPr>
            <a:picLocks noChangeAspect="1"/>
          </p:cNvPicPr>
          <p:nvPr/>
        </p:nvPicPr>
        <p:blipFill rotWithShape="1">
          <a:blip r:embed="rId3"/>
          <a:srcRect t="3080" r="-6" b="-6"/>
          <a:stretch/>
        </p:blipFill>
        <p:spPr>
          <a:xfrm>
            <a:off x="4589654" y="434000"/>
            <a:ext cx="3398071" cy="2758238"/>
          </a:xfrm>
          <a:prstGeom prst="rect">
            <a:avLst/>
          </a:prstGeom>
        </p:spPr>
      </p:pic>
      <p:pic>
        <p:nvPicPr>
          <p:cNvPr id="8" name="Hình ảnh 8">
            <a:extLst>
              <a:ext uri="{FF2B5EF4-FFF2-40B4-BE49-F238E27FC236}">
                <a16:creationId xmlns="" xmlns:a16="http://schemas.microsoft.com/office/drawing/2014/main" id="{4EA77D69-4334-4B8A-A251-AC164785E3DE}"/>
              </a:ext>
            </a:extLst>
          </p:cNvPr>
          <p:cNvPicPr>
            <a:picLocks noChangeAspect="1"/>
          </p:cNvPicPr>
          <p:nvPr/>
        </p:nvPicPr>
        <p:blipFill rotWithShape="1">
          <a:blip r:embed="rId4"/>
          <a:srcRect t="9904" r="-6" b="520"/>
          <a:stretch/>
        </p:blipFill>
        <p:spPr>
          <a:xfrm>
            <a:off x="8656357" y="893928"/>
            <a:ext cx="2485098" cy="1864207"/>
          </a:xfrm>
          <a:prstGeom prst="rect">
            <a:avLst/>
          </a:prstGeom>
        </p:spPr>
      </p:pic>
      <p:sp>
        <p:nvSpPr>
          <p:cNvPr id="57" name="Freeform: Shape 56">
            <a:extLst>
              <a:ext uri="{FF2B5EF4-FFF2-40B4-BE49-F238E27FC236}">
                <a16:creationId xmlns="" xmlns:a16="http://schemas.microsoft.com/office/drawing/2014/main" id="{89D15953-1642-4DD6-AD9E-01AA19247F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pic>
        <p:nvPicPr>
          <p:cNvPr id="6" name="Hình ảnh 6" descr="Ảnh có chứa văn bản&#10;&#10;Mô tả được tự động tạo">
            <a:extLst>
              <a:ext uri="{FF2B5EF4-FFF2-40B4-BE49-F238E27FC236}">
                <a16:creationId xmlns="" xmlns:a16="http://schemas.microsoft.com/office/drawing/2014/main" id="{9F9E8DF0-AFE6-4DF8-B1D9-8A6960453A82}"/>
              </a:ext>
            </a:extLst>
          </p:cNvPr>
          <p:cNvPicPr>
            <a:picLocks noChangeAspect="1"/>
          </p:cNvPicPr>
          <p:nvPr/>
        </p:nvPicPr>
        <p:blipFill rotWithShape="1">
          <a:blip r:embed="rId5"/>
          <a:srcRect t="9698" b="17967"/>
          <a:stretch/>
        </p:blipFill>
        <p:spPr>
          <a:xfrm>
            <a:off x="5129933" y="3715697"/>
            <a:ext cx="3102346" cy="2244082"/>
          </a:xfrm>
          <a:prstGeom prst="rect">
            <a:avLst/>
          </a:prstGeom>
        </p:spPr>
      </p:pic>
      <p:pic>
        <p:nvPicPr>
          <p:cNvPr id="7" name="Hình ảnh 7" descr="Ảnh có chứa văn bản&#10;&#10;Mô tả được tự động tạo">
            <a:extLst>
              <a:ext uri="{FF2B5EF4-FFF2-40B4-BE49-F238E27FC236}">
                <a16:creationId xmlns="" xmlns:a16="http://schemas.microsoft.com/office/drawing/2014/main" id="{D6BAF65C-A88C-4E64-AEEF-082A6F6BE50D}"/>
              </a:ext>
            </a:extLst>
          </p:cNvPr>
          <p:cNvPicPr>
            <a:picLocks noChangeAspect="1"/>
          </p:cNvPicPr>
          <p:nvPr/>
        </p:nvPicPr>
        <p:blipFill rotWithShape="1">
          <a:blip r:embed="rId6"/>
          <a:srcRect b="27422"/>
          <a:stretch/>
        </p:blipFill>
        <p:spPr>
          <a:xfrm>
            <a:off x="9015312" y="3382677"/>
            <a:ext cx="2760248" cy="2003332"/>
          </a:xfrm>
          <a:prstGeom prst="rect">
            <a:avLst/>
          </a:prstGeom>
        </p:spPr>
      </p:pic>
      <p:sp>
        <p:nvSpPr>
          <p:cNvPr id="61" name="Freeform 6">
            <a:extLst>
              <a:ext uri="{FF2B5EF4-FFF2-40B4-BE49-F238E27FC236}">
                <a16:creationId xmlns="" xmlns:a16="http://schemas.microsoft.com/office/drawing/2014/main" id="{FBF3780C-749F-4B50-9E1D-F2B1F6DBB7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sp>
        <p:nvSpPr>
          <p:cNvPr id="3" name="Right Arrow 2">
            <a:hlinkClick r:id="rId7" action="ppaction://hlinksldjump"/>
          </p:cNvPr>
          <p:cNvSpPr/>
          <p:nvPr/>
        </p:nvSpPr>
        <p:spPr>
          <a:xfrm rot="10800000">
            <a:off x="4393040" y="6142043"/>
            <a:ext cx="1166883" cy="682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49772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down)">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par>
                                <p:cTn id="34" presetID="16" presetClass="entr" presetSubtype="21"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randombar(horizontal)">
                                      <p:cBhvr>
                                        <p:cTn id="41" dur="500"/>
                                        <p:tgtEl>
                                          <p:spTgt spid="61"/>
                                        </p:tgtEl>
                                      </p:cBhvr>
                                    </p:animEffect>
                                  </p:childTnLst>
                                </p:cTn>
                              </p:par>
                              <p:par>
                                <p:cTn id="42" presetID="14" presetClass="entr" presetSubtype="1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Hình ảnh 16" descr="Ảnh có chứa văn bản, ngoài trời&#10;&#10;Mô tả được tự động tạo">
            <a:extLst>
              <a:ext uri="{FF2B5EF4-FFF2-40B4-BE49-F238E27FC236}">
                <a16:creationId xmlns="" xmlns:a16="http://schemas.microsoft.com/office/drawing/2014/main" id="{238FB165-8112-4ED9-8FE4-E0882E834933}"/>
              </a:ext>
            </a:extLst>
          </p:cNvPr>
          <p:cNvPicPr>
            <a:picLocks noChangeAspect="1"/>
          </p:cNvPicPr>
          <p:nvPr/>
        </p:nvPicPr>
        <p:blipFill rotWithShape="1">
          <a:blip r:embed="rId2">
            <a:alphaModFix amt="35000"/>
          </a:blip>
          <a:srcRect t="14569" r="1" b="1"/>
          <a:stretch/>
        </p:blipFill>
        <p:spPr>
          <a:xfrm>
            <a:off x="-8" y="115015"/>
            <a:ext cx="12192000" cy="6855958"/>
          </a:xfrm>
          <a:prstGeom prst="rect">
            <a:avLst/>
          </a:prstGeom>
        </p:spPr>
      </p:pic>
      <p:sp>
        <p:nvSpPr>
          <p:cNvPr id="2" name="Tiêu đề 1">
            <a:extLst>
              <a:ext uri="{FF2B5EF4-FFF2-40B4-BE49-F238E27FC236}">
                <a16:creationId xmlns="" xmlns:a16="http://schemas.microsoft.com/office/drawing/2014/main" id="{FA4C6200-8415-4783-BEFE-DD68C884641B}"/>
              </a:ext>
            </a:extLst>
          </p:cNvPr>
          <p:cNvSpPr>
            <a:spLocks noGrp="1"/>
          </p:cNvSpPr>
          <p:nvPr>
            <p:ph type="ctrTitle"/>
          </p:nvPr>
        </p:nvSpPr>
        <p:spPr>
          <a:xfrm>
            <a:off x="4128368" y="4565288"/>
            <a:ext cx="4937937" cy="2110837"/>
          </a:xfrm>
        </p:spPr>
        <p:txBody>
          <a:bodyPr vert="horz" lIns="91440" tIns="45720" rIns="91440" bIns="45720" rtlCol="0" anchor="t">
            <a:normAutofit/>
          </a:bodyPr>
          <a:lstStyle/>
          <a:p>
            <a:pPr algn="l"/>
            <a:r>
              <a:rPr lang="vi-VN" sz="4400">
                <a:solidFill>
                  <a:schemeClr val="tx1">
                    <a:lumMod val="95000"/>
                    <a:lumOff val="5000"/>
                  </a:schemeClr>
                </a:solidFill>
                <a:latin typeface="Arial"/>
                <a:cs typeface="Arial"/>
              </a:rPr>
              <a:t>GIẢI PHÁP LÀ GÌ?</a:t>
            </a:r>
            <a:endParaRPr lang="vi-VN">
              <a:solidFill>
                <a:schemeClr val="tx1">
                  <a:lumMod val="95000"/>
                  <a:lumOff val="5000"/>
                </a:schemeClr>
              </a:solidFill>
              <a:ea typeface="+mj-ea"/>
              <a:cs typeface="+mj-cs"/>
            </a:endParaRPr>
          </a:p>
        </p:txBody>
      </p:sp>
      <p:sp>
        <p:nvSpPr>
          <p:cNvPr id="21" name="Freeform: Shape 20">
            <a:extLst>
              <a:ext uri="{FF2B5EF4-FFF2-40B4-BE49-F238E27FC236}">
                <a16:creationId xmlns="" xmlns:a16="http://schemas.microsoft.com/office/drawing/2014/main" id="{F6E384F5-137A-40B1-97F0-694CC6ECD5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 xmlns:a16="http://schemas.microsoft.com/office/drawing/2014/main" id="{9DBC4630-03DA-474F-BBCB-BA3AE6B317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Hình ảnh 5" descr="Ảnh có chứa ngoài trời, người, mặt đất, con người&#10;&#10;Mô tả được tự động tạo">
            <a:extLst>
              <a:ext uri="{FF2B5EF4-FFF2-40B4-BE49-F238E27FC236}">
                <a16:creationId xmlns="" xmlns:a16="http://schemas.microsoft.com/office/drawing/2014/main" id="{DF7ED6D7-F51C-4913-AA6E-0B6D6A276EEC}"/>
              </a:ext>
            </a:extLst>
          </p:cNvPr>
          <p:cNvPicPr>
            <a:picLocks noChangeAspect="1"/>
          </p:cNvPicPr>
          <p:nvPr/>
        </p:nvPicPr>
        <p:blipFill rotWithShape="1">
          <a:blip r:embed="rId3"/>
          <a:srcRect t="18981" r="-1" b="3164"/>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1" name="Hình ảnh 7" descr="Ảnh có chứa xanh lục, bẩn&#10;&#10;Mô tả được tự động tạo">
            <a:extLst>
              <a:ext uri="{FF2B5EF4-FFF2-40B4-BE49-F238E27FC236}">
                <a16:creationId xmlns="" xmlns:a16="http://schemas.microsoft.com/office/drawing/2014/main" id="{BB829208-C155-4AAA-AD39-0A25C25FADA3}"/>
              </a:ext>
            </a:extLst>
          </p:cNvPr>
          <p:cNvPicPr>
            <a:picLocks noChangeAspect="1"/>
          </p:cNvPicPr>
          <p:nvPr/>
        </p:nvPicPr>
        <p:blipFill rotWithShape="1">
          <a:blip r:embed="rId4"/>
          <a:srcRect t="3817" r="-1" b="3881"/>
          <a:stretch/>
        </p:blipFill>
        <p:spPr>
          <a:xfrm>
            <a:off x="20" y="2273954"/>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25" name="Oval 24">
            <a:extLst>
              <a:ext uri="{FF2B5EF4-FFF2-40B4-BE49-F238E27FC236}">
                <a16:creationId xmlns="" xmlns:a16="http://schemas.microsoft.com/office/drawing/2014/main" id="{78418A25-6EAC-4140-BFE6-284E1925B5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Hình ảnh 10">
            <a:extLst>
              <a:ext uri="{FF2B5EF4-FFF2-40B4-BE49-F238E27FC236}">
                <a16:creationId xmlns="" xmlns:a16="http://schemas.microsoft.com/office/drawing/2014/main" id="{AC06F75B-065C-45FF-A73C-0405CE039381}"/>
              </a:ext>
            </a:extLst>
          </p:cNvPr>
          <p:cNvPicPr>
            <a:picLocks noChangeAspect="1"/>
          </p:cNvPicPr>
          <p:nvPr/>
        </p:nvPicPr>
        <p:blipFill rotWithShape="1">
          <a:blip r:embed="rId5"/>
          <a:srcRect r="4750"/>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7" name="Freeform: Shape 26">
            <a:extLst>
              <a:ext uri="{FF2B5EF4-FFF2-40B4-BE49-F238E27FC236}">
                <a16:creationId xmlns="" xmlns:a16="http://schemas.microsoft.com/office/drawing/2014/main" id="{6B9D64DB-4D5C-4A91-B45F-F301E3174F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8" descr="Ảnh có chứa văn bản, trong nhà, nhựa&#10;&#10;Mô tả được tự động tạo">
            <a:extLst>
              <a:ext uri="{FF2B5EF4-FFF2-40B4-BE49-F238E27FC236}">
                <a16:creationId xmlns="" xmlns:a16="http://schemas.microsoft.com/office/drawing/2014/main" id="{1C0C0956-C7C3-4CBB-BC5F-627B2C4CB168}"/>
              </a:ext>
            </a:extLst>
          </p:cNvPr>
          <p:cNvPicPr>
            <a:picLocks noChangeAspect="1"/>
          </p:cNvPicPr>
          <p:nvPr/>
        </p:nvPicPr>
        <p:blipFill rotWithShape="1">
          <a:blip r:embed="rId6"/>
          <a:srcRect t="9534" r="1" b="11638"/>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29" name="Freeform: Shape 28">
            <a:extLst>
              <a:ext uri="{FF2B5EF4-FFF2-40B4-BE49-F238E27FC236}">
                <a16:creationId xmlns="" xmlns:a16="http://schemas.microsoft.com/office/drawing/2014/main" id="{CB14CE1B-4BC5-4EF2-BE3D-05E4F580B3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Hình ảnh 4" descr="Ảnh có chứa người, vận tải&#10;&#10;Mô tả được tự động tạo">
            <a:extLst>
              <a:ext uri="{FF2B5EF4-FFF2-40B4-BE49-F238E27FC236}">
                <a16:creationId xmlns="" xmlns:a16="http://schemas.microsoft.com/office/drawing/2014/main" id="{D5005BDF-EDCF-4963-8E60-81571AA05EE6}"/>
              </a:ext>
            </a:extLst>
          </p:cNvPr>
          <p:cNvPicPr>
            <a:picLocks noChangeAspect="1"/>
          </p:cNvPicPr>
          <p:nvPr/>
        </p:nvPicPr>
        <p:blipFill rotWithShape="1">
          <a:blip r:embed="rId7"/>
          <a:srcRect l="32496" r="-2" b="-2"/>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
        <p:nvSpPr>
          <p:cNvPr id="14" name="Hình chữ nhật 13">
            <a:extLst>
              <a:ext uri="{FF2B5EF4-FFF2-40B4-BE49-F238E27FC236}">
                <a16:creationId xmlns="" xmlns:a16="http://schemas.microsoft.com/office/drawing/2014/main" id="{966B5073-6D9D-4F17-80A2-CBACD2F0CB4A}"/>
              </a:ext>
            </a:extLst>
          </p:cNvPr>
          <p:cNvSpPr/>
          <p:nvPr/>
        </p:nvSpPr>
        <p:spPr>
          <a:xfrm>
            <a:off x="8197971" y="4855234"/>
            <a:ext cx="3680602" cy="1653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vi-VN" sz="5400">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3032444695"/>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900" decel="100000" fill="hold"/>
                                        <p:tgtEl>
                                          <p:spTgt spid="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ăn phòng">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703</Words>
  <Application>Microsoft Office PowerPoint</Application>
  <PresentationFormat>Custom</PresentationFormat>
  <Paragraphs>50</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Chủ đề của Office</vt:lpstr>
      <vt:lpstr>BÀI 29: MÔI TRƯỜNG VÀ TÀI NGUYÊN THIÊN NHIÊN</vt:lpstr>
      <vt:lpstr>I) MÔI TRƯỜNG</vt:lpstr>
      <vt:lpstr>PowerPoint Presentation</vt:lpstr>
      <vt:lpstr>PowerPoint Presentation</vt:lpstr>
      <vt:lpstr>PowerPoint Presentation</vt:lpstr>
      <vt:lpstr>VIỆT NAM</vt:lpstr>
      <vt:lpstr>Nguyên nhân</vt:lpstr>
      <vt:lpstr>Ngoài những nguyên nhân cơ bản gây ra ô nhiễm môi trường ở trên thì đây là những nguyên nhân khác cũng tác động không nhỏ tới môi trường của chúng ta.</vt:lpstr>
      <vt:lpstr>GIẢI PHÁP LÀ GÌ?</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
  <cp:lastModifiedBy>Windows User</cp:lastModifiedBy>
  <cp:revision>12</cp:revision>
  <dcterms:created xsi:type="dcterms:W3CDTF">2021-04-15T09:35:24Z</dcterms:created>
  <dcterms:modified xsi:type="dcterms:W3CDTF">2022-08-20T14:43:00Z</dcterms:modified>
</cp:coreProperties>
</file>