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320" r:id="rId5"/>
    <p:sldId id="261" r:id="rId6"/>
    <p:sldId id="263" r:id="rId7"/>
    <p:sldId id="294" r:id="rId8"/>
    <p:sldId id="264" r:id="rId9"/>
    <p:sldId id="260" r:id="rId10"/>
    <p:sldId id="321" r:id="rId11"/>
    <p:sldId id="295" r:id="rId12"/>
    <p:sldId id="300" r:id="rId13"/>
    <p:sldId id="271" r:id="rId14"/>
    <p:sldId id="322" r:id="rId15"/>
    <p:sldId id="323" r:id="rId16"/>
    <p:sldId id="324" r:id="rId17"/>
    <p:sldId id="326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B198-0A6B-2889-8D35-0A031106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C80EC-39E1-F8DD-3473-1A6C6F1B6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76D20-CFFE-5130-4A17-2061303C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98442-4EFB-AAB7-E6CC-BC4E2BB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4EAD7-0F86-8A6D-F025-7E6E0DBB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2E6D-6C57-8D11-0D73-CDABAAD1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71C58-C3D2-C972-1B29-056BD81F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323CE-150C-B48A-45C3-6EEB32F8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CA091-308D-AB99-8457-A5003FB3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DBCA-EC97-89C2-6A33-4E833F3C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D5E2F-6D73-C3AA-DC25-5B080620E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636A4-FB19-6553-C698-C4B5A494D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72E9-BA95-ADDC-1FBC-6E62CC91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486EF-1AA4-F598-D3D9-0E2CAA9E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FB68-4BFB-D55B-1B30-0B858035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1146-305F-5378-4A45-342218CA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299D-ADCD-E5C5-470F-DCFD9851F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6A967-9C05-40B1-18B4-77BF9389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18E97-47F9-74C3-5E7C-536C8CD2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18E2-1B7B-E958-31E1-F989772B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98AA-B0E8-9CF0-6A20-7816783E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39DC3-6475-1410-DAFC-8632AA6D5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5980-8818-C132-84D1-764A4B5D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62D9-3AB3-BCBC-959B-2532497B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99D56-3957-4C0C-0216-A9FC17E1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F5DE-482C-C6DB-8CD2-30C5F1BA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C9233-BE1A-9622-AF7F-4709F899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A4D93-8C07-45CC-FC64-1DEAC291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EC074-24C1-37AB-81C4-9AD0A498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91B84-70ED-4083-8755-DCD802D5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0266F-9C98-4653-6BFF-C64EA60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1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3B9A-74BD-5145-70DB-D602593B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23CB6-2D9A-AA5F-28E1-63BA855C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3C27-8FFE-F413-0C14-1F6F900B7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77D73-E8DC-55F8-8EF9-C12EDB60D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4AD06-0F57-8C4B-52FE-25E3D7A58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3B1CF-1705-0DAA-D53D-DF4C93C6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0E526-1505-99BD-9068-D7F4B728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2F577-E336-4328-D231-E893A27D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9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BA97-D659-0A61-662C-EF753BAB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55A70-17EC-8048-CDCD-0A44B22E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C7452-60E0-B75E-6293-77871754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95E74-441B-FAFE-DB1E-BFB15885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5B098-25E7-7222-46A9-67F2EB54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DE72C-69EA-C2D2-2BDD-FE5B98C7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8D2FA-0676-A3BD-F468-7F15ADA4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8AF9-41D3-F298-1B49-7DCCB7FC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C5A5-17CD-AA01-CF04-D6CAA66A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140CB-EE3C-3139-07C7-1413BD84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514BE-2696-A2C0-B837-26739CEF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FEB88-FA69-7B75-352E-BA04C314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F42E-B495-C6D0-AF70-810CCD5E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7C98-2121-093E-1D2C-A5611169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F127B-7482-FED6-B9CF-0BF6FB945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62BC4-EBE6-CF43-1C31-03C0E0E6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6BADC-7706-B7E7-D1C6-5842EBF3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536FB-65BB-682B-0FA9-0D10C2E2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D502A-1534-C3AF-D3FA-8F40E03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DF1B9-5C62-6A96-9776-63D8CF68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D7C1A-87E0-6406-11A2-C4845E8F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0CB94-9970-7CDD-92E6-DF24A31BF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7AB9-7B54-43FF-825E-C27DD9E7CC48}" type="datetimeFigureOut">
              <a:rPr lang="en-US" smtClean="0"/>
              <a:t>22/7/2023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AEB9-3AB2-D61A-715C-5BEE7EE75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577A5-3DE3-0623-C980-5AF1B8C8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2B38-5BDB-454E-8126-0F83ADF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898421" y="892626"/>
            <a:ext cx="10411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CÙNG CÁC EM HỌC SINH </a:t>
            </a:r>
          </a:p>
        </p:txBody>
      </p:sp>
    </p:spTree>
    <p:extLst>
      <p:ext uri="{BB962C8B-B14F-4D97-AF65-F5344CB8AC3E}">
        <p14:creationId xmlns:p14="http://schemas.microsoft.com/office/powerpoint/2010/main" val="17762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916580-DB77-759D-86CC-1A95F8F04CAC}"/>
              </a:ext>
            </a:extLst>
          </p:cNvPr>
          <p:cNvSpPr txBox="1"/>
          <p:nvPr/>
        </p:nvSpPr>
        <p:spPr>
          <a:xfrm>
            <a:off x="3043019" y="102771"/>
            <a:ext cx="6423607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8446" y="1312881"/>
            <a:ext cx="9000566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1F1F00"/>
                </a:solidFill>
                <a:latin typeface="+mj-lt"/>
              </a:rPr>
              <a:t>* Có luận điểm rõ ràng, chặt chẽ, thể hiện quan điểm của người viết về vấn đề.</a:t>
            </a:r>
            <a:endParaRPr lang="vi-VN" sz="2800" dirty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2D2300"/>
                </a:solidFill>
                <a:latin typeface="+mj-lt"/>
              </a:rPr>
              <a:t>• Đưa ra hệ thống lí lẽ, bằng chứng thuyết phục, chính xác, tin cậy, thích hợp, đầy đủ để làm sáng tỏ luận điểm.</a:t>
            </a:r>
            <a:endParaRPr lang="vi-VN" sz="2800" dirty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252400"/>
                </a:solidFill>
                <a:latin typeface="+mj-lt"/>
              </a:rPr>
              <a:t>• Nêu và phân tích, trao đổi về các ý kiến trái chiều.</a:t>
            </a:r>
            <a:endParaRPr lang="vi-VN" sz="2800" dirty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1D1D00"/>
                </a:solidFill>
                <a:latin typeface="+mj-lt"/>
              </a:rPr>
              <a:t>• Bố cục bài viết gồm ba phần</a:t>
            </a:r>
            <a:r>
              <a:rPr lang="vi-VN" sz="2800" dirty="0" smtClean="0">
                <a:solidFill>
                  <a:srgbClr val="1D1D00"/>
                </a:solidFill>
                <a:latin typeface="+mj-lt"/>
              </a:rPr>
              <a:t>: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2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16580-DB77-759D-86CC-1A95F8F04CAC}"/>
              </a:ext>
            </a:extLst>
          </p:cNvPr>
          <p:cNvSpPr txBox="1"/>
          <p:nvPr/>
        </p:nvSpPr>
        <p:spPr>
          <a:xfrm>
            <a:off x="3043019" y="102771"/>
            <a:ext cx="6423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0700E-E319-D83B-4213-C72A82907908}"/>
              </a:ext>
            </a:extLst>
          </p:cNvPr>
          <p:cNvSpPr txBox="1"/>
          <p:nvPr/>
        </p:nvSpPr>
        <p:spPr>
          <a:xfrm>
            <a:off x="884867" y="3182740"/>
            <a:ext cx="14999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6E6F2-CA98-B1AE-7FEA-69509DD85181}"/>
              </a:ext>
            </a:extLst>
          </p:cNvPr>
          <p:cNvSpPr txBox="1"/>
          <p:nvPr/>
        </p:nvSpPr>
        <p:spPr>
          <a:xfrm>
            <a:off x="3443507" y="1147585"/>
            <a:ext cx="725245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/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vấn đề xã hội cần bàn luận, thể hiện rõ quan điểm của người viết về vấn đề.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0480" marR="30480" lvl="0" algn="just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76911B-77E5-0C7A-FD9A-DBE8E6DC1973}"/>
              </a:ext>
            </a:extLst>
          </p:cNvPr>
          <p:cNvSpPr txBox="1"/>
          <p:nvPr/>
        </p:nvSpPr>
        <p:spPr>
          <a:xfrm>
            <a:off x="3443507" y="2789077"/>
            <a:ext cx="725245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0480" marR="30480" lvl="0" algn="just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được vấn đề cần bàn luận; trình bày hệ thống luận điểm, lí lẽ, bằng chứng để làm sáng tỏ cho quan điểm của người viết; phản biện các ý kiến trái chiều.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4D02B3-67ED-3E86-234D-C59BCD8D6B9D}"/>
              </a:ext>
            </a:extLst>
          </p:cNvPr>
          <p:cNvSpPr txBox="1"/>
          <p:nvPr/>
        </p:nvSpPr>
        <p:spPr>
          <a:xfrm>
            <a:off x="3443507" y="4615234"/>
            <a:ext cx="718517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lại quan điểm của người viết về vấn đề; đưa ra những đề xuất, giải pháp phù hợp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1CF8F3-FC27-68A5-ACDD-BA3B8EA0B884}"/>
              </a:ext>
            </a:extLst>
          </p:cNvPr>
          <p:cNvCxnSpPr>
            <a:cxnSpLocks/>
          </p:cNvCxnSpPr>
          <p:nvPr/>
        </p:nvCxnSpPr>
        <p:spPr>
          <a:xfrm>
            <a:off x="2642532" y="1618287"/>
            <a:ext cx="8009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7B52E4-254F-41D6-5B0D-CB4A5261C6B8}"/>
              </a:ext>
            </a:extLst>
          </p:cNvPr>
          <p:cNvCxnSpPr>
            <a:cxnSpLocks/>
          </p:cNvCxnSpPr>
          <p:nvPr/>
        </p:nvCxnSpPr>
        <p:spPr>
          <a:xfrm>
            <a:off x="2374084" y="3481574"/>
            <a:ext cx="419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8E3ED4-A90B-F4B7-E21F-214CB7DA3A4A}"/>
              </a:ext>
            </a:extLst>
          </p:cNvPr>
          <p:cNvCxnSpPr>
            <a:cxnSpLocks/>
          </p:cNvCxnSpPr>
          <p:nvPr/>
        </p:nvCxnSpPr>
        <p:spPr>
          <a:xfrm>
            <a:off x="2642532" y="1618287"/>
            <a:ext cx="58723" cy="1863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EF1795-0682-DF0B-52CF-8A661E4D50B9}"/>
              </a:ext>
            </a:extLst>
          </p:cNvPr>
          <p:cNvCxnSpPr>
            <a:cxnSpLocks/>
          </p:cNvCxnSpPr>
          <p:nvPr/>
        </p:nvCxnSpPr>
        <p:spPr>
          <a:xfrm>
            <a:off x="2709817" y="3481574"/>
            <a:ext cx="7336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EF3622-BAAC-F7D3-DD32-A9F3E2A00F4B}"/>
              </a:ext>
            </a:extLst>
          </p:cNvPr>
          <p:cNvCxnSpPr>
            <a:cxnSpLocks/>
          </p:cNvCxnSpPr>
          <p:nvPr/>
        </p:nvCxnSpPr>
        <p:spPr>
          <a:xfrm>
            <a:off x="2701255" y="3481574"/>
            <a:ext cx="33643" cy="18632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19E670-A5FD-AB84-68F4-59D2B8E47DC4}"/>
              </a:ext>
            </a:extLst>
          </p:cNvPr>
          <p:cNvCxnSpPr>
            <a:cxnSpLocks/>
          </p:cNvCxnSpPr>
          <p:nvPr/>
        </p:nvCxnSpPr>
        <p:spPr>
          <a:xfrm>
            <a:off x="2734898" y="5344861"/>
            <a:ext cx="7673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751873" y="1750240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Đọc và phân tích ngữ liệu tham khảo</a:t>
            </a:r>
          </a:p>
        </p:txBody>
      </p:sp>
    </p:spTree>
    <p:extLst>
      <p:ext uri="{BB962C8B-B14F-4D97-AF65-F5344CB8AC3E}">
        <p14:creationId xmlns:p14="http://schemas.microsoft.com/office/powerpoint/2010/main" val="9339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521" y="374067"/>
            <a:ext cx="9045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 (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30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11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2):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6189" y="2502460"/>
            <a:ext cx="9238129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Ta-go.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85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521" y="374067"/>
            <a:ext cx="9045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2: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4354" y="2338760"/>
            <a:ext cx="9416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80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3265" y="508538"/>
            <a:ext cx="9045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3: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636" y="1339535"/>
            <a:ext cx="92381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2053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521" y="374067"/>
            <a:ext cx="9045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0736" y="2133129"/>
            <a:ext cx="92090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44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493492" y="1757075"/>
            <a:ext cx="9721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vi-VN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5848" y="1641848"/>
            <a:ext cx="9238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QUỲNH NGA)</a:t>
            </a:r>
          </a:p>
        </p:txBody>
      </p:sp>
    </p:spTree>
    <p:extLst>
      <p:ext uri="{BB962C8B-B14F-4D97-AF65-F5344CB8AC3E}">
        <p14:creationId xmlns:p14="http://schemas.microsoft.com/office/powerpoint/2010/main" val="3694416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405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541109" y="-1726091"/>
            <a:ext cx="6359898" cy="10370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AC20A-E1F2-2912-979D-770007CCF9B0}"/>
              </a:ext>
            </a:extLst>
          </p:cNvPr>
          <p:cNvSpPr txBox="1"/>
          <p:nvPr/>
        </p:nvSpPr>
        <p:spPr>
          <a:xfrm>
            <a:off x="1576250" y="344797"/>
            <a:ext cx="9039497" cy="135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" marR="165100">
              <a:lnSpc>
                <a:spcPct val="128000"/>
              </a:lnSpc>
              <a:spcAft>
                <a:spcPts val="0"/>
              </a:spcAft>
            </a:pP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Em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h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ãy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chỉ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ra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vấn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đề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xã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hội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được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đặt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ra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trong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tác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phẩm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“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Tự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khuyên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mình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” (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Nhật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kí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trong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tù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-HCM)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9326" y="2455817"/>
            <a:ext cx="6061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“Ví không có cảnh đông tàn,</a:t>
            </a:r>
          </a:p>
          <a:p>
            <a:pPr algn="ctr"/>
            <a:r>
              <a:rPr lang="vi-VN" sz="2800" dirty="0">
                <a:latin typeface="+mj-lt"/>
              </a:rPr>
              <a:t>Thì đâu có cảnh huy hoàng ngày xuân</a:t>
            </a:r>
          </a:p>
          <a:p>
            <a:pPr algn="ctr"/>
            <a:r>
              <a:rPr lang="vi-VN" sz="2800" dirty="0">
                <a:latin typeface="+mj-lt"/>
              </a:rPr>
              <a:t>Nghĩ mình trong bước gian truân</a:t>
            </a:r>
          </a:p>
          <a:p>
            <a:pPr algn="ctr"/>
            <a:r>
              <a:rPr lang="vi-VN" sz="2800" dirty="0">
                <a:latin typeface="+mj-lt"/>
              </a:rPr>
              <a:t>Tai ương rèn luyện tinh thần thêm hăng.”</a:t>
            </a: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5154" y="1976718"/>
            <a:ext cx="1268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4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431777" y="-1616760"/>
            <a:ext cx="6578561" cy="10370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AC20A-E1F2-2912-979D-770007CCF9B0}"/>
              </a:ext>
            </a:extLst>
          </p:cNvPr>
          <p:cNvSpPr txBox="1"/>
          <p:nvPr/>
        </p:nvSpPr>
        <p:spPr>
          <a:xfrm>
            <a:off x="1576250" y="344797"/>
            <a:ext cx="9039497" cy="135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" marR="165100">
              <a:lnSpc>
                <a:spcPct val="128000"/>
              </a:lnSpc>
              <a:spcAft>
                <a:spcPts val="0"/>
              </a:spcAft>
            </a:pP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Em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h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ãy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chỉ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ra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,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vấn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đề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xã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hội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được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đặt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ra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trong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tác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phẩm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“Tre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Việt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Nam” (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Nguyễn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i="1" dirty="0" err="1" smtClean="0">
                <a:latin typeface="Times New Roman"/>
                <a:ea typeface="Times New Roman"/>
                <a:cs typeface="Arial"/>
              </a:rPr>
              <a:t>Duy</a:t>
            </a:r>
            <a:r>
              <a:rPr lang="en-US" sz="3200" i="1" dirty="0" smtClean="0">
                <a:latin typeface="Times New Roman"/>
                <a:ea typeface="Times New Roman"/>
                <a:cs typeface="Arial"/>
              </a:rPr>
              <a:t>)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4771" y="1976718"/>
            <a:ext cx="60611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“</a:t>
            </a:r>
            <a:r>
              <a:rPr lang="en-US" sz="2000" dirty="0" smtClean="0">
                <a:latin typeface="+mj-lt"/>
              </a:rPr>
              <a:t>…</a:t>
            </a:r>
            <a:r>
              <a:rPr lang="vi-VN" sz="2000" dirty="0" smtClean="0">
                <a:latin typeface="+mj-lt"/>
              </a:rPr>
              <a:t>Bão </a:t>
            </a:r>
            <a:r>
              <a:rPr lang="vi-VN" sz="2000" dirty="0">
                <a:latin typeface="+mj-lt"/>
              </a:rPr>
              <a:t>bùng thân bọc lấy thân,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Tay ôm tay níu tre gần nhau thêm.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Thương nhau tre không ở riêng,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Luỹ thành từ đó mà nên hỡi người.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Chẳng may thân gãy cành rơi,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Vẫn nguyên cái gốc truyền đời cho măng.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Nòi tre đâu chịu mọc cong,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Chưa lên đã nhọn như chông lạ thường.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Lưng trần phơi nắng phơi sương,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Có manh áo cộc tre nhường cho </a:t>
            </a:r>
            <a:r>
              <a:rPr lang="vi-VN" sz="2000" dirty="0" smtClean="0">
                <a:latin typeface="+mj-lt"/>
              </a:rPr>
              <a:t>con</a:t>
            </a:r>
            <a:r>
              <a:rPr lang="en-US" sz="2000" dirty="0" smtClean="0">
                <a:latin typeface="+mj-lt"/>
              </a:rPr>
              <a:t>…</a:t>
            </a:r>
            <a:r>
              <a:rPr lang="vi-VN" sz="2000" dirty="0" smtClean="0">
                <a:latin typeface="+mj-lt"/>
              </a:rPr>
              <a:t>”</a:t>
            </a:r>
            <a:endParaRPr lang="vi-VN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3588" y="1976718"/>
            <a:ext cx="205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22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7CEF8CF-A715-7490-A558-1BFCC9EFBC8A}"/>
              </a:ext>
            </a:extLst>
          </p:cNvPr>
          <p:cNvSpPr txBox="1"/>
          <p:nvPr/>
        </p:nvSpPr>
        <p:spPr>
          <a:xfrm>
            <a:off x="1385417" y="1090090"/>
            <a:ext cx="10275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VĂN BẢN NGHỊ LUẬN VỀ MỘT VẤN ĐỀ XÃ HỘI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TÁC PHẨM VĂN 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1625759" y="2150739"/>
            <a:ext cx="954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A556B-9108-2081-DCF8-49CAF227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778">
                        <a14:foregroundMark x1="2667" y1="56889" x2="2667" y2="56889"/>
                        <a14:foregroundMark x1="2222" y1="56889" x2="2222" y2="56889"/>
                        <a14:foregroundMark x1="1778" y1="59556" x2="1778" y2="59556"/>
                        <a14:foregroundMark x1="1778" y1="62222" x2="1778" y2="64000"/>
                        <a14:foregroundMark x1="87111" y1="59556" x2="87111" y2="59556"/>
                        <a14:foregroundMark x1="87111" y1="59111" x2="89778" y2="59556"/>
                        <a14:foregroundMark x1="93778" y1="60444" x2="96889" y2="60889"/>
                        <a14:foregroundMark x1="97778" y1="60889" x2="97778" y2="60889"/>
                        <a14:foregroundMark x1="97778" y1="60889" x2="97778" y2="60889"/>
                        <a14:foregroundMark x1="97778" y1="62667" x2="97778" y2="64000"/>
                        <a14:foregroundMark x1="97778" y1="66667" x2="97778" y2="66667"/>
                        <a14:foregroundMark x1="97778" y1="69333" x2="97778" y2="70667"/>
                        <a14:foregroundMark x1="97778" y1="70667" x2="97778" y2="70667"/>
                        <a14:foregroundMark x1="1778" y1="71111" x2="1778" y2="71111"/>
                        <a14:foregroundMark x1="1778" y1="70667" x2="177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3900880"/>
            <a:ext cx="2143125" cy="423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261AB-D40F-E8E1-EDB7-957CCF23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4667" l="9778" r="99556">
                        <a14:foregroundMark x1="49778" y1="11111" x2="49778" y2="11111"/>
                        <a14:foregroundMark x1="49333" y1="11111" x2="49333" y2="11111"/>
                        <a14:foregroundMark x1="61778" y1="8889" x2="61778" y2="8889"/>
                        <a14:foregroundMark x1="62222" y1="8444" x2="62222" y2="8444"/>
                        <a14:foregroundMark x1="57778" y1="9333" x2="57778" y2="9333"/>
                        <a14:foregroundMark x1="56889" y1="9333" x2="56889" y2="9333"/>
                        <a14:foregroundMark x1="51556" y1="91556" x2="51556" y2="91556"/>
                        <a14:foregroundMark x1="49778" y1="93333" x2="49778" y2="93333"/>
                        <a14:foregroundMark x1="48889" y1="94667" x2="48889" y2="94667"/>
                        <a14:foregroundMark x1="90667" y1="17778" x2="90667" y2="17778"/>
                        <a14:foregroundMark x1="90667" y1="17778" x2="90667" y2="17778"/>
                        <a14:foregroundMark x1="88444" y1="17778" x2="88444" y2="17778"/>
                        <a14:foregroundMark x1="87556" y1="16444" x2="87556" y2="16444"/>
                        <a14:foregroundMark x1="83556" y1="16444" x2="83556" y2="16444"/>
                        <a14:foregroundMark x1="78667" y1="20444" x2="77778" y2="22667"/>
                        <a14:foregroundMark x1="75556" y1="27556" x2="75111" y2="28889"/>
                        <a14:foregroundMark x1="74667" y1="31556" x2="74667" y2="31556"/>
                        <a14:foregroundMark x1="89333" y1="26222" x2="90667" y2="24444"/>
                        <a14:foregroundMark x1="51111" y1="4000" x2="51111" y2="4000"/>
                        <a14:foregroundMark x1="51556" y1="4000" x2="51556" y2="7111"/>
                        <a14:foregroundMark x1="51556" y1="8444" x2="51556" y2="8444"/>
                        <a14:foregroundMark x1="96889" y1="4889" x2="96889" y2="4889"/>
                        <a14:foregroundMark x1="97333" y1="7556" x2="96889" y2="13333"/>
                        <a14:foregroundMark x1="96000" y1="15111" x2="99556" y2="24000"/>
                        <a14:foregroundMark x1="99556" y1="24000" x2="99556" y2="24000"/>
                        <a14:foregroundMark x1="97333" y1="29778" x2="97333" y2="29778"/>
                        <a14:foregroundMark x1="91111" y1="31111" x2="90222" y2="31111"/>
                        <a14:foregroundMark x1="86667" y1="28000" x2="86667" y2="28000"/>
                        <a14:foregroundMark x1="84000" y1="26222" x2="75556" y2="33778"/>
                        <a14:foregroundMark x1="94222" y1="3111" x2="94222" y2="3111"/>
                        <a14:foregroundMark x1="94667" y1="3111" x2="96000" y2="4444"/>
                        <a14:foregroundMark x1="91111" y1="5333" x2="88889" y2="6667"/>
                        <a14:foregroundMark x1="86222" y1="8444" x2="84889" y2="10222"/>
                        <a14:foregroundMark x1="82222" y1="12444" x2="80444" y2="13778"/>
                        <a14:foregroundMark x1="80000" y1="14222" x2="78222" y2="14667"/>
                        <a14:foregroundMark x1="70667" y1="20889" x2="69778" y2="2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364" y="4674093"/>
            <a:ext cx="2292345" cy="229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DE7A6-3C2D-C8F5-8801-11B4F8703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250" y1="33539" x2="35250" y2="33539"/>
                        <a14:foregroundMark x1="35250" y1="33539" x2="35250" y2="33539"/>
                        <a14:foregroundMark x1="30917" y1="38640" x2="30917" y2="38640"/>
                        <a14:foregroundMark x1="31500" y1="37558" x2="33000" y2="37558"/>
                        <a14:foregroundMark x1="33583" y1="50618" x2="33583" y2="51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3644" y="2281806"/>
            <a:ext cx="2314378" cy="520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760F1-0E96-3A34-DB5B-87BE4DD8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59" y="5777004"/>
            <a:ext cx="2176162" cy="125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E737E-5B44-3569-29FC-3B136172F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03" y="5777004"/>
            <a:ext cx="2176162" cy="1257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1632C-F850-4666-673A-D396422B0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107" y="5763370"/>
            <a:ext cx="2176162" cy="125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0A941-89DA-0881-48B5-34B8A5983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251" y="5822079"/>
            <a:ext cx="2176162" cy="125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7DE48-C758-B369-D50F-4466D2A81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319" y="5822079"/>
            <a:ext cx="2176162" cy="125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C9EDA-D2CD-7BA9-9D51-14EED55F8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220" y="5822079"/>
            <a:ext cx="2176162" cy="12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87264F-504B-91D3-4BEF-123AE3D8D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864" y="5822079"/>
            <a:ext cx="2176162" cy="1257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30FCA-8EA0-E745-A3C2-92D894B48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75" y="5822079"/>
            <a:ext cx="2176162" cy="1257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F833A-EB98-7CC9-2812-8E7635A8E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240" y="5822079"/>
            <a:ext cx="2176162" cy="1257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D18A4-F7E1-C22A-AA82-6D9A42AF0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128" y="5777004"/>
            <a:ext cx="2176162" cy="1257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F0577-0DA2-4363-00A0-915A8AA4D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239" y="5816843"/>
            <a:ext cx="2176162" cy="125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E29060-3DC2-C8E3-A268-A405903D2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047" y="5822079"/>
            <a:ext cx="2176162" cy="1257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0F325-75B7-D08E-69DA-787C6EE83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042" y="5811607"/>
            <a:ext cx="2176162" cy="125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4C0F7D-CC72-3726-66C6-1F30909B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662" y="5781716"/>
            <a:ext cx="2176162" cy="1257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06473D-99BA-D1B2-7934-9FF47B619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0389" y="5781716"/>
            <a:ext cx="2176162" cy="1257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30B54A-A0A7-3201-2D6D-E68E4648E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130" y="5798779"/>
            <a:ext cx="2176162" cy="1257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C29F-6671-8F44-9A6C-DEE3EFC4E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341" y="5811584"/>
            <a:ext cx="2176162" cy="1257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0C4F1-E35D-2575-0276-BCF50DCBF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77" y="5811584"/>
            <a:ext cx="2176162" cy="1257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43DE60-6EA9-8DF6-7C45-1838DEC45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8153" y="5822079"/>
            <a:ext cx="2176162" cy="125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5AF14A-7E7A-7760-3E7F-8A4223DFE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126" y="5798779"/>
            <a:ext cx="2176162" cy="1257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3792C3-4EFD-B66C-445C-A2DF15656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21" y="5805182"/>
            <a:ext cx="2176162" cy="1257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AEDB9-9C29-39AD-4192-14FDC684D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32" y="5811584"/>
            <a:ext cx="2176162" cy="1257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83C2F4-DDDE-764F-4CA6-85001E7F6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670" y="5805182"/>
            <a:ext cx="2176162" cy="12571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82F91-7296-5FCF-B857-450E3D931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0617" y="5798779"/>
            <a:ext cx="2176162" cy="125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D84C1B-950C-FFB9-4452-92B47B31B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21" y="5781881"/>
            <a:ext cx="2176162" cy="12571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36E41-37D5-E750-AC41-548F8E373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117" y="5840012"/>
            <a:ext cx="2176162" cy="1257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9DF6BA-637A-693A-1657-A229A50EE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37" y="5834257"/>
            <a:ext cx="2176162" cy="125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B9DFD-5A82-1F32-990D-AB06D5D97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4423" y="5840012"/>
            <a:ext cx="2176162" cy="125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2CB2B-AC00-22CF-7B3D-D467FEAD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39" y="5851446"/>
            <a:ext cx="2176162" cy="12571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CD8C4F-5007-0C9E-8B7B-4803A632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4254" y="5834257"/>
            <a:ext cx="2176162" cy="1257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C0F6A5-E58B-CC11-9436-ECDCF844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661" y="5819854"/>
            <a:ext cx="2176162" cy="12571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43847F-6F97-EAD2-2483-2B007C570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09" y="5834257"/>
            <a:ext cx="2176162" cy="1257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B8CED1-D8C8-B39B-DD16-791755C47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9" y="5815467"/>
            <a:ext cx="2176162" cy="12571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DD4528-6C36-C784-3481-CF942B7D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85" y="100667"/>
            <a:ext cx="1857403" cy="5704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6ED82E-7580-55C0-364C-4CC4A589B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990" y="-184559"/>
            <a:ext cx="1857403" cy="5704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C7B43B-DEBE-0189-8A12-F5B2BE864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12" y="-124800"/>
            <a:ext cx="1857403" cy="5704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AE1E55-1FD9-F736-8401-2FC3FAA3A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4" b="97340" l="10000" r="90000">
                        <a14:foregroundMark x1="22667" y1="89229" x2="22667" y2="89229"/>
                        <a14:foregroundMark x1="22667" y1="89229" x2="22667" y2="89229"/>
                        <a14:foregroundMark x1="22667" y1="89229" x2="22667" y2="89229"/>
                        <a14:foregroundMark x1="19000" y1="87633" x2="19000" y2="87633"/>
                        <a14:foregroundMark x1="15444" y1="87633" x2="15444" y2="87633"/>
                        <a14:foregroundMark x1="15444" y1="87633" x2="15444" y2="87633"/>
                        <a14:foregroundMark x1="17667" y1="87633" x2="19000" y2="87633"/>
                        <a14:foregroundMark x1="19444" y1="88697" x2="19444" y2="88697"/>
                        <a14:foregroundMark x1="20889" y1="91356" x2="20889" y2="91356"/>
                        <a14:foregroundMark x1="23556" y1="92420" x2="23556" y2="92420"/>
                        <a14:foregroundMark x1="29000" y1="94548" x2="35333" y2="95080"/>
                        <a14:foregroundMark x1="49778" y1="96809" x2="56111" y2="97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719" y="174059"/>
            <a:ext cx="1857403" cy="5704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3A236A4-E5AC-AF72-BADA-524A273B7C1C}"/>
              </a:ext>
            </a:extLst>
          </p:cNvPr>
          <p:cNvSpPr txBox="1"/>
          <p:nvPr/>
        </p:nvSpPr>
        <p:spPr>
          <a:xfrm>
            <a:off x="2090952" y="1718513"/>
            <a:ext cx="78950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về </a:t>
            </a:r>
            <a:r>
              <a:rPr lang="en-US" sz="6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6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34509-C092-A08C-B663-1C5B61F9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51055-2AE1-E05B-51BA-4241076F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609087" y="-2955854"/>
            <a:ext cx="7504302" cy="126686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AC20A-E1F2-2912-979D-770007CCF9B0}"/>
              </a:ext>
            </a:extLst>
          </p:cNvPr>
          <p:cNvSpPr txBox="1"/>
          <p:nvPr/>
        </p:nvSpPr>
        <p:spPr>
          <a:xfrm>
            <a:off x="1497027" y="423305"/>
            <a:ext cx="9143999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431800" algn="l"/>
              </a:tabLst>
            </a:pPr>
            <a:r>
              <a:rPr lang="en-US" sz="3200" b="1" dirty="0">
                <a:latin typeface="Times New Roman"/>
                <a:ea typeface="Times New Roman"/>
                <a:cs typeface="Arial"/>
              </a:rPr>
              <a:t>HS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đọc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khung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thông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tin (SGK/ tr. </a:t>
            </a: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28)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và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thực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hiện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yêu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cầu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:</a:t>
            </a:r>
            <a:endParaRPr lang="en-US" sz="3200" b="1" dirty="0">
              <a:ea typeface="Calibri"/>
              <a:cs typeface="Arial"/>
            </a:endParaRPr>
          </a:p>
          <a:p>
            <a:pPr>
              <a:lnSpc>
                <a:spcPts val="825"/>
              </a:lnSpc>
              <a:spcAft>
                <a:spcPts val="0"/>
              </a:spcAft>
            </a:pPr>
            <a:r>
              <a:rPr lang="en-US" sz="3200" b="1" i="1" dirty="0">
                <a:latin typeface="Times New Roman"/>
                <a:ea typeface="Times New Roman"/>
                <a:cs typeface="Arial"/>
              </a:rPr>
              <a:t> 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2517" y="1720840"/>
            <a:ext cx="7711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46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216A1-5C26-24D2-7EB7-9E6EEDE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01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16580-DB77-759D-86CC-1A95F8F04CAC}"/>
              </a:ext>
            </a:extLst>
          </p:cNvPr>
          <p:cNvSpPr txBox="1"/>
          <p:nvPr/>
        </p:nvSpPr>
        <p:spPr>
          <a:xfrm>
            <a:off x="2820861" y="0"/>
            <a:ext cx="6044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3941" y="1324115"/>
            <a:ext cx="8032376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T8,19VIẾT</Template>
  <TotalTime>241</TotalTime>
  <Words>958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35</cp:revision>
  <dcterms:created xsi:type="dcterms:W3CDTF">2022-07-29T13:08:36Z</dcterms:created>
  <dcterms:modified xsi:type="dcterms:W3CDTF">2023-07-22T04:14:09Z</dcterms:modified>
</cp:coreProperties>
</file>