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60" r:id="rId3"/>
    <p:sldId id="257" r:id="rId4"/>
    <p:sldId id="261" r:id="rId5"/>
    <p:sldId id="310" r:id="rId6"/>
    <p:sldId id="305" r:id="rId7"/>
    <p:sldId id="306" r:id="rId8"/>
    <p:sldId id="307" r:id="rId9"/>
    <p:sldId id="308" r:id="rId10"/>
    <p:sldId id="309" r:id="rId11"/>
  </p:sldIdLst>
  <p:sldSz cx="9144000" cy="5143500" type="screen16x9"/>
  <p:notesSz cx="6858000" cy="9144000"/>
  <p:embeddedFontLst>
    <p:embeddedFont>
      <p:font typeface="#9Slide03 Arima Madurai Black" panose="00000A00000000000000" pitchFamily="2" charset="0"/>
      <p:bold r:id="rId13"/>
    </p:embeddedFont>
    <p:embeddedFont>
      <p:font typeface="Barlow Semi Condensed" panose="00000506000000000000" pitchFamily="2" charset="0"/>
      <p:regular r:id="rId14"/>
      <p:bold r:id="rId15"/>
      <p:italic r:id="rId16"/>
      <p:boldItalic r:id="rId17"/>
    </p:embeddedFont>
    <p:embeddedFont>
      <p:font typeface="Barlow Semi Condensed Medium" panose="00000606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jalla One" panose="02000506040000020004" pitchFamily="2" charset="0"/>
      <p:regular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D8EC4E-8F0B-4F57-A463-7429067AF0E8}">
  <a:tblStyle styleId="{6FD8EC4E-8F0B-4F57-A463-7429067AF0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5F171-3566-4BEC-9764-2CE61CB9A1C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950AE-2A82-4327-A8C3-99757BB797F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34225-2B55-46BA-A6D2-0E5DE3737D3E}" type="parTrans" cxnId="{21F4106D-F92A-479A-B23F-3D02B2743A1D}">
      <dgm:prSet/>
      <dgm:spPr/>
      <dgm:t>
        <a:bodyPr/>
        <a:lstStyle/>
        <a:p>
          <a:endParaRPr lang="en-US"/>
        </a:p>
      </dgm:t>
    </dgm:pt>
    <dgm:pt modelId="{D9D5DD7C-DD83-428B-ABA2-C24D3A25E5D4}" type="sibTrans" cxnId="{21F4106D-F92A-479A-B23F-3D02B2743A1D}">
      <dgm:prSet/>
      <dgm:spPr/>
      <dgm:t>
        <a:bodyPr/>
        <a:lstStyle/>
        <a:p>
          <a:endParaRPr lang="en-US"/>
        </a:p>
      </dgm:t>
    </dgm:pt>
    <dgm:pt modelId="{BA5030C7-EEA8-4CBD-9273-04F6DB9724C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0250F-05D8-4EA8-97E0-A7E7FFF288A0}" type="parTrans" cxnId="{0E31A915-A9DA-4322-B273-DC85F982C49C}">
      <dgm:prSet/>
      <dgm:spPr/>
      <dgm:t>
        <a:bodyPr/>
        <a:lstStyle/>
        <a:p>
          <a:endParaRPr lang="en-US"/>
        </a:p>
      </dgm:t>
    </dgm:pt>
    <dgm:pt modelId="{B50C4DB3-C404-44B8-826A-0376AE3FC38C}" type="sibTrans" cxnId="{0E31A915-A9DA-4322-B273-DC85F982C49C}">
      <dgm:prSet/>
      <dgm:spPr/>
      <dgm:t>
        <a:bodyPr/>
        <a:lstStyle/>
        <a:p>
          <a:endParaRPr lang="en-US"/>
        </a:p>
      </dgm:t>
    </dgm:pt>
    <dgm:pt modelId="{62BE4C65-D128-4728-9BCF-50707339230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A0889-E450-4CD0-89DE-7AB8FE44F809}" type="parTrans" cxnId="{58D4FECB-1F6C-4309-9277-0C524263A3FC}">
      <dgm:prSet/>
      <dgm:spPr/>
      <dgm:t>
        <a:bodyPr/>
        <a:lstStyle/>
        <a:p>
          <a:endParaRPr lang="en-US"/>
        </a:p>
      </dgm:t>
    </dgm:pt>
    <dgm:pt modelId="{1EB9D541-7B32-40EB-BFF3-41EEB53A0597}" type="sibTrans" cxnId="{58D4FECB-1F6C-4309-9277-0C524263A3FC}">
      <dgm:prSet/>
      <dgm:spPr/>
      <dgm:t>
        <a:bodyPr/>
        <a:lstStyle/>
        <a:p>
          <a:endParaRPr lang="en-US"/>
        </a:p>
      </dgm:t>
    </dgm:pt>
    <dgm:pt modelId="{3DCC54C5-BB8D-463C-ADE4-0177C8E742F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15888-033B-49DD-B708-6AF3A72E0F66}" type="parTrans" cxnId="{353D1ECF-4FD3-4F0F-9504-3234A5DC7BC7}">
      <dgm:prSet/>
      <dgm:spPr/>
      <dgm:t>
        <a:bodyPr/>
        <a:lstStyle/>
        <a:p>
          <a:endParaRPr lang="en-US"/>
        </a:p>
      </dgm:t>
    </dgm:pt>
    <dgm:pt modelId="{6E62427B-3E15-4076-BE2E-197A392D9778}" type="sibTrans" cxnId="{353D1ECF-4FD3-4F0F-9504-3234A5DC7BC7}">
      <dgm:prSet/>
      <dgm:spPr/>
      <dgm:t>
        <a:bodyPr/>
        <a:lstStyle/>
        <a:p>
          <a:endParaRPr lang="en-US"/>
        </a:p>
      </dgm:t>
    </dgm:pt>
    <dgm:pt modelId="{6B1C9E2F-8E65-459A-BA4C-8FF92F2D883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E76B2-ACAD-44DD-8752-C25B2791CD17}" type="parTrans" cxnId="{3A8D4A70-2B3D-4EAF-9305-87FD39BD81B7}">
      <dgm:prSet/>
      <dgm:spPr/>
      <dgm:t>
        <a:bodyPr/>
        <a:lstStyle/>
        <a:p>
          <a:endParaRPr lang="en-US"/>
        </a:p>
      </dgm:t>
    </dgm:pt>
    <dgm:pt modelId="{5DE224E8-4AED-40CC-B5F8-A515F7885AB3}" type="sibTrans" cxnId="{3A8D4A70-2B3D-4EAF-9305-87FD39BD81B7}">
      <dgm:prSet/>
      <dgm:spPr/>
      <dgm:t>
        <a:bodyPr/>
        <a:lstStyle/>
        <a:p>
          <a:endParaRPr lang="en-US"/>
        </a:p>
      </dgm:t>
    </dgm:pt>
    <dgm:pt modelId="{72717EF7-3EBB-4C17-94D9-F98A93E1E35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kí hiệu đánh dấu các phần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29C80-CAA2-4DB4-A3AB-CE427D8A0CAD}" type="parTrans" cxnId="{EE22FBFC-12AF-41DD-B672-AEC2133A5DF9}">
      <dgm:prSet/>
      <dgm:spPr/>
      <dgm:t>
        <a:bodyPr/>
        <a:lstStyle/>
        <a:p>
          <a:endParaRPr lang="en-US"/>
        </a:p>
      </dgm:t>
    </dgm:pt>
    <dgm:pt modelId="{C305B21C-449B-48E7-BA67-7738C1B0BBC9}" type="sibTrans" cxnId="{EE22FBFC-12AF-41DD-B672-AEC2133A5DF9}">
      <dgm:prSet/>
      <dgm:spPr/>
      <dgm:t>
        <a:bodyPr/>
        <a:lstStyle/>
        <a:p>
          <a:endParaRPr lang="en-US"/>
        </a:p>
      </dgm:t>
    </dgm:pt>
    <dgm:pt modelId="{4A9A211D-E1A0-4056-8F07-5EF868A03571}" type="pres">
      <dgm:prSet presAssocID="{F6A5F171-3566-4BEC-9764-2CE61CB9A1C5}" presName="Name0" presStyleCnt="0">
        <dgm:presLayoutVars>
          <dgm:dir/>
          <dgm:resizeHandles val="exact"/>
        </dgm:presLayoutVars>
      </dgm:prSet>
      <dgm:spPr/>
    </dgm:pt>
    <dgm:pt modelId="{1DEB51B3-CE09-4E58-9989-259085DF476A}" type="pres">
      <dgm:prSet presAssocID="{5FC950AE-2A82-4327-A8C3-99757BB797F4}" presName="Name5" presStyleLbl="vennNode1" presStyleIdx="0" presStyleCnt="6">
        <dgm:presLayoutVars>
          <dgm:bulletEnabled val="1"/>
        </dgm:presLayoutVars>
      </dgm:prSet>
      <dgm:spPr/>
    </dgm:pt>
    <dgm:pt modelId="{E6D1DCB7-396F-4A35-B28D-CE4FEB4BFBE8}" type="pres">
      <dgm:prSet presAssocID="{D9D5DD7C-DD83-428B-ABA2-C24D3A25E5D4}" presName="space" presStyleCnt="0"/>
      <dgm:spPr/>
    </dgm:pt>
    <dgm:pt modelId="{E68D2A14-2BF8-4820-9346-389F3B0718DC}" type="pres">
      <dgm:prSet presAssocID="{72717EF7-3EBB-4C17-94D9-F98A93E1E358}" presName="Name5" presStyleLbl="vennNode1" presStyleIdx="1" presStyleCnt="6">
        <dgm:presLayoutVars>
          <dgm:bulletEnabled val="1"/>
        </dgm:presLayoutVars>
      </dgm:prSet>
      <dgm:spPr/>
    </dgm:pt>
    <dgm:pt modelId="{82A9408F-B0D5-42AD-AFF6-527D1201AB8F}" type="pres">
      <dgm:prSet presAssocID="{C305B21C-449B-48E7-BA67-7738C1B0BBC9}" presName="space" presStyleCnt="0"/>
      <dgm:spPr/>
    </dgm:pt>
    <dgm:pt modelId="{55AA2D79-D0B2-4E23-B66E-AE407F6CEC27}" type="pres">
      <dgm:prSet presAssocID="{BA5030C7-EEA8-4CBD-9273-04F6DB9724CF}" presName="Name5" presStyleLbl="vennNode1" presStyleIdx="2" presStyleCnt="6">
        <dgm:presLayoutVars>
          <dgm:bulletEnabled val="1"/>
        </dgm:presLayoutVars>
      </dgm:prSet>
      <dgm:spPr/>
    </dgm:pt>
    <dgm:pt modelId="{1B04646A-1B7F-4FB1-9C6B-3944BD506A58}" type="pres">
      <dgm:prSet presAssocID="{B50C4DB3-C404-44B8-826A-0376AE3FC38C}" presName="space" presStyleCnt="0"/>
      <dgm:spPr/>
    </dgm:pt>
    <dgm:pt modelId="{D6C36258-ED8B-4B89-82B4-37918ABDA6A6}" type="pres">
      <dgm:prSet presAssocID="{62BE4C65-D128-4728-9BCF-50707339230F}" presName="Name5" presStyleLbl="vennNode1" presStyleIdx="3" presStyleCnt="6">
        <dgm:presLayoutVars>
          <dgm:bulletEnabled val="1"/>
        </dgm:presLayoutVars>
      </dgm:prSet>
      <dgm:spPr/>
    </dgm:pt>
    <dgm:pt modelId="{D389D5DB-6D34-432F-A18D-AF31553284BF}" type="pres">
      <dgm:prSet presAssocID="{1EB9D541-7B32-40EB-BFF3-41EEB53A0597}" presName="space" presStyleCnt="0"/>
      <dgm:spPr/>
    </dgm:pt>
    <dgm:pt modelId="{5DD3596E-16C6-44B9-9265-4FA1B326AF33}" type="pres">
      <dgm:prSet presAssocID="{3DCC54C5-BB8D-463C-ADE4-0177C8E742FF}" presName="Name5" presStyleLbl="vennNode1" presStyleIdx="4" presStyleCnt="6">
        <dgm:presLayoutVars>
          <dgm:bulletEnabled val="1"/>
        </dgm:presLayoutVars>
      </dgm:prSet>
      <dgm:spPr/>
    </dgm:pt>
    <dgm:pt modelId="{FD6BBD76-D10E-4B16-B325-52F24441ED55}" type="pres">
      <dgm:prSet presAssocID="{6E62427B-3E15-4076-BE2E-197A392D9778}" presName="space" presStyleCnt="0"/>
      <dgm:spPr/>
    </dgm:pt>
    <dgm:pt modelId="{A4629E31-2507-4AE0-9410-C341DA0EA363}" type="pres">
      <dgm:prSet presAssocID="{6B1C9E2F-8E65-459A-BA4C-8FF92F2D8832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0E31A915-A9DA-4322-B273-DC85F982C49C}" srcId="{F6A5F171-3566-4BEC-9764-2CE61CB9A1C5}" destId="{BA5030C7-EEA8-4CBD-9273-04F6DB9724CF}" srcOrd="2" destOrd="0" parTransId="{1150250F-05D8-4EA8-97E0-A7E7FFF288A0}" sibTransId="{B50C4DB3-C404-44B8-826A-0376AE3FC38C}"/>
    <dgm:cxn modelId="{E17C0321-D328-4C31-B167-2FA08276FCA0}" type="presOf" srcId="{BA5030C7-EEA8-4CBD-9273-04F6DB9724CF}" destId="{55AA2D79-D0B2-4E23-B66E-AE407F6CEC27}" srcOrd="0" destOrd="0" presId="urn:microsoft.com/office/officeart/2005/8/layout/venn3"/>
    <dgm:cxn modelId="{21F4106D-F92A-479A-B23F-3D02B2743A1D}" srcId="{F6A5F171-3566-4BEC-9764-2CE61CB9A1C5}" destId="{5FC950AE-2A82-4327-A8C3-99757BB797F4}" srcOrd="0" destOrd="0" parTransId="{AAC34225-2B55-46BA-A6D2-0E5DE3737D3E}" sibTransId="{D9D5DD7C-DD83-428B-ABA2-C24D3A25E5D4}"/>
    <dgm:cxn modelId="{3A8D4A70-2B3D-4EAF-9305-87FD39BD81B7}" srcId="{F6A5F171-3566-4BEC-9764-2CE61CB9A1C5}" destId="{6B1C9E2F-8E65-459A-BA4C-8FF92F2D8832}" srcOrd="5" destOrd="0" parTransId="{0F1E76B2-ACAD-44DD-8752-C25B2791CD17}" sibTransId="{5DE224E8-4AED-40CC-B5F8-A515F7885AB3}"/>
    <dgm:cxn modelId="{2BCFE071-723E-4F0A-A689-0F35CF81A5D8}" type="presOf" srcId="{72717EF7-3EBB-4C17-94D9-F98A93E1E358}" destId="{E68D2A14-2BF8-4820-9346-389F3B0718DC}" srcOrd="0" destOrd="0" presId="urn:microsoft.com/office/officeart/2005/8/layout/venn3"/>
    <dgm:cxn modelId="{4CBBA973-1D6A-4196-B7FE-5C5D95C0867D}" type="presOf" srcId="{62BE4C65-D128-4728-9BCF-50707339230F}" destId="{D6C36258-ED8B-4B89-82B4-37918ABDA6A6}" srcOrd="0" destOrd="0" presId="urn:microsoft.com/office/officeart/2005/8/layout/venn3"/>
    <dgm:cxn modelId="{3B2B16A3-71D3-486A-9B29-AF79B55285A8}" type="presOf" srcId="{F6A5F171-3566-4BEC-9764-2CE61CB9A1C5}" destId="{4A9A211D-E1A0-4056-8F07-5EF868A03571}" srcOrd="0" destOrd="0" presId="urn:microsoft.com/office/officeart/2005/8/layout/venn3"/>
    <dgm:cxn modelId="{68F7A8B0-4AA0-4144-B86D-E99BF86A5C4B}" type="presOf" srcId="{5FC950AE-2A82-4327-A8C3-99757BB797F4}" destId="{1DEB51B3-CE09-4E58-9989-259085DF476A}" srcOrd="0" destOrd="0" presId="urn:microsoft.com/office/officeart/2005/8/layout/venn3"/>
    <dgm:cxn modelId="{58D4FECB-1F6C-4309-9277-0C524263A3FC}" srcId="{F6A5F171-3566-4BEC-9764-2CE61CB9A1C5}" destId="{62BE4C65-D128-4728-9BCF-50707339230F}" srcOrd="3" destOrd="0" parTransId="{539A0889-E450-4CD0-89DE-7AB8FE44F809}" sibTransId="{1EB9D541-7B32-40EB-BFF3-41EEB53A0597}"/>
    <dgm:cxn modelId="{353D1ECF-4FD3-4F0F-9504-3234A5DC7BC7}" srcId="{F6A5F171-3566-4BEC-9764-2CE61CB9A1C5}" destId="{3DCC54C5-BB8D-463C-ADE4-0177C8E742FF}" srcOrd="4" destOrd="0" parTransId="{36215888-033B-49DD-B708-6AF3A72E0F66}" sibTransId="{6E62427B-3E15-4076-BE2E-197A392D9778}"/>
    <dgm:cxn modelId="{5C69F3E7-7F42-4F36-AF85-2651E1B8103A}" type="presOf" srcId="{6B1C9E2F-8E65-459A-BA4C-8FF92F2D8832}" destId="{A4629E31-2507-4AE0-9410-C341DA0EA363}" srcOrd="0" destOrd="0" presId="urn:microsoft.com/office/officeart/2005/8/layout/venn3"/>
    <dgm:cxn modelId="{23DC5EF4-9C85-44C9-B04C-A01300090A5C}" type="presOf" srcId="{3DCC54C5-BB8D-463C-ADE4-0177C8E742FF}" destId="{5DD3596E-16C6-44B9-9265-4FA1B326AF33}" srcOrd="0" destOrd="0" presId="urn:microsoft.com/office/officeart/2005/8/layout/venn3"/>
    <dgm:cxn modelId="{EE22FBFC-12AF-41DD-B672-AEC2133A5DF9}" srcId="{F6A5F171-3566-4BEC-9764-2CE61CB9A1C5}" destId="{72717EF7-3EBB-4C17-94D9-F98A93E1E358}" srcOrd="1" destOrd="0" parTransId="{23029C80-CAA2-4DB4-A3AB-CE427D8A0CAD}" sibTransId="{C305B21C-449B-48E7-BA67-7738C1B0BBC9}"/>
    <dgm:cxn modelId="{D25D2573-3142-4D98-801E-4EB0540FA29F}" type="presParOf" srcId="{4A9A211D-E1A0-4056-8F07-5EF868A03571}" destId="{1DEB51B3-CE09-4E58-9989-259085DF476A}" srcOrd="0" destOrd="0" presId="urn:microsoft.com/office/officeart/2005/8/layout/venn3"/>
    <dgm:cxn modelId="{F6265929-7F72-4D46-963F-7EC6A1F640F1}" type="presParOf" srcId="{4A9A211D-E1A0-4056-8F07-5EF868A03571}" destId="{E6D1DCB7-396F-4A35-B28D-CE4FEB4BFBE8}" srcOrd="1" destOrd="0" presId="urn:microsoft.com/office/officeart/2005/8/layout/venn3"/>
    <dgm:cxn modelId="{F442801A-F79A-45DE-B20F-BCFE5DFB0560}" type="presParOf" srcId="{4A9A211D-E1A0-4056-8F07-5EF868A03571}" destId="{E68D2A14-2BF8-4820-9346-389F3B0718DC}" srcOrd="2" destOrd="0" presId="urn:microsoft.com/office/officeart/2005/8/layout/venn3"/>
    <dgm:cxn modelId="{A52B2F61-B98F-4E77-A6C5-6B9F8AD028FA}" type="presParOf" srcId="{4A9A211D-E1A0-4056-8F07-5EF868A03571}" destId="{82A9408F-B0D5-42AD-AFF6-527D1201AB8F}" srcOrd="3" destOrd="0" presId="urn:microsoft.com/office/officeart/2005/8/layout/venn3"/>
    <dgm:cxn modelId="{915CDD7A-5325-484B-8C31-13AAF0D5B800}" type="presParOf" srcId="{4A9A211D-E1A0-4056-8F07-5EF868A03571}" destId="{55AA2D79-D0B2-4E23-B66E-AE407F6CEC27}" srcOrd="4" destOrd="0" presId="urn:microsoft.com/office/officeart/2005/8/layout/venn3"/>
    <dgm:cxn modelId="{6592DA1A-5051-4245-A8A1-5CA1ECF9244A}" type="presParOf" srcId="{4A9A211D-E1A0-4056-8F07-5EF868A03571}" destId="{1B04646A-1B7F-4FB1-9C6B-3944BD506A58}" srcOrd="5" destOrd="0" presId="urn:microsoft.com/office/officeart/2005/8/layout/venn3"/>
    <dgm:cxn modelId="{AF3B1446-4649-4FE4-A0A6-B1D8C696F347}" type="presParOf" srcId="{4A9A211D-E1A0-4056-8F07-5EF868A03571}" destId="{D6C36258-ED8B-4B89-82B4-37918ABDA6A6}" srcOrd="6" destOrd="0" presId="urn:microsoft.com/office/officeart/2005/8/layout/venn3"/>
    <dgm:cxn modelId="{8146E08A-31B3-447E-A698-08F8873C86C5}" type="presParOf" srcId="{4A9A211D-E1A0-4056-8F07-5EF868A03571}" destId="{D389D5DB-6D34-432F-A18D-AF31553284BF}" srcOrd="7" destOrd="0" presId="urn:microsoft.com/office/officeart/2005/8/layout/venn3"/>
    <dgm:cxn modelId="{80623457-018B-49A8-9D16-5BEBC57F87EB}" type="presParOf" srcId="{4A9A211D-E1A0-4056-8F07-5EF868A03571}" destId="{5DD3596E-16C6-44B9-9265-4FA1B326AF33}" srcOrd="8" destOrd="0" presId="urn:microsoft.com/office/officeart/2005/8/layout/venn3"/>
    <dgm:cxn modelId="{305D1D1A-21F9-45AB-BC92-A7FA7D5A3968}" type="presParOf" srcId="{4A9A211D-E1A0-4056-8F07-5EF868A03571}" destId="{FD6BBD76-D10E-4B16-B325-52F24441ED55}" srcOrd="9" destOrd="0" presId="urn:microsoft.com/office/officeart/2005/8/layout/venn3"/>
    <dgm:cxn modelId="{D4226D48-AF46-4963-82C3-264808BBF8F1}" type="presParOf" srcId="{4A9A211D-E1A0-4056-8F07-5EF868A03571}" destId="{A4629E31-2507-4AE0-9410-C341DA0EA363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B51B3-CE09-4E58-9989-259085DF476A}">
      <dsp:nvSpPr>
        <dsp:cNvPr id="0" name=""/>
        <dsp:cNvSpPr/>
      </dsp:nvSpPr>
      <dsp:spPr>
        <a:xfrm>
          <a:off x="988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218" y="1681921"/>
        <a:ext cx="1145445" cy="1145445"/>
      </dsp:txXfrm>
    </dsp:sp>
    <dsp:sp modelId="{E68D2A14-2BF8-4820-9346-389F3B0718DC}">
      <dsp:nvSpPr>
        <dsp:cNvPr id="0" name=""/>
        <dsp:cNvSpPr/>
      </dsp:nvSpPr>
      <dsp:spPr>
        <a:xfrm>
          <a:off x="1296913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kí hiệu đánh dấu các phần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4143" y="1681921"/>
        <a:ext cx="1145445" cy="1145445"/>
      </dsp:txXfrm>
    </dsp:sp>
    <dsp:sp modelId="{55AA2D79-D0B2-4E23-B66E-AE407F6CEC27}">
      <dsp:nvSpPr>
        <dsp:cNvPr id="0" name=""/>
        <dsp:cNvSpPr/>
      </dsp:nvSpPr>
      <dsp:spPr>
        <a:xfrm>
          <a:off x="2592838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0068" y="1681921"/>
        <a:ext cx="1145445" cy="1145445"/>
      </dsp:txXfrm>
    </dsp:sp>
    <dsp:sp modelId="{D6C36258-ED8B-4B89-82B4-37918ABDA6A6}">
      <dsp:nvSpPr>
        <dsp:cNvPr id="0" name=""/>
        <dsp:cNvSpPr/>
      </dsp:nvSpPr>
      <dsp:spPr>
        <a:xfrm>
          <a:off x="3888762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5992" y="1681921"/>
        <a:ext cx="1145445" cy="1145445"/>
      </dsp:txXfrm>
    </dsp:sp>
    <dsp:sp modelId="{5DD3596E-16C6-44B9-9265-4FA1B326AF33}">
      <dsp:nvSpPr>
        <dsp:cNvPr id="0" name=""/>
        <dsp:cNvSpPr/>
      </dsp:nvSpPr>
      <dsp:spPr>
        <a:xfrm>
          <a:off x="5184687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1917" y="1681921"/>
        <a:ext cx="1145445" cy="1145445"/>
      </dsp:txXfrm>
    </dsp:sp>
    <dsp:sp modelId="{A4629E31-2507-4AE0-9410-C341DA0EA363}">
      <dsp:nvSpPr>
        <dsp:cNvPr id="0" name=""/>
        <dsp:cNvSpPr/>
      </dsp:nvSpPr>
      <dsp:spPr>
        <a:xfrm>
          <a:off x="6480612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7842" y="1681921"/>
        <a:ext cx="1145445" cy="1145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04e9800b4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04e9800b4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34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9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-102068" y="1116116"/>
            <a:ext cx="4020925" cy="3297051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3253075" y="1076353"/>
            <a:ext cx="5390536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 4. CHÂN TRỜI SÁNG TẠO </a:t>
            </a:r>
            <a:br>
              <a:rPr lang="en" sz="24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NÉT ĐẸP VĂN HÓA VÀ CẢNH QUAN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3457645" y="2937261"/>
            <a:ext cx="5329919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>
                <a:solidFill>
                  <a:schemeClr val="accent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 THỨC NGỮ VĂN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(Văn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thông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tin)</a:t>
            </a:r>
            <a:endParaRPr sz="3200" dirty="0">
              <a:solidFill>
                <a:schemeClr val="accent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" grpId="0"/>
      <p:bldP spid="188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8085F8-C337-D46E-8510-4F2F6C433776}"/>
              </a:ext>
            </a:extLst>
          </p:cNvPr>
          <p:cNvSpPr txBox="1"/>
          <p:nvPr/>
        </p:nvSpPr>
        <p:spPr>
          <a:xfrm>
            <a:off x="813892" y="399415"/>
            <a:ext cx="553792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Thái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FF58D514-8CB2-1750-8123-D04F031E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87470" y="1518558"/>
            <a:ext cx="3015755" cy="3015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18F16-4D41-6043-D0FE-3552D59D1293}"/>
              </a:ext>
            </a:extLst>
          </p:cNvPr>
          <p:cNvSpPr txBox="1"/>
          <p:nvPr/>
        </p:nvSpPr>
        <p:spPr>
          <a:xfrm>
            <a:off x="626113" y="1265973"/>
            <a:ext cx="5048066" cy="31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39"/>
          <p:cNvGrpSpPr/>
          <p:nvPr/>
        </p:nvGrpSpPr>
        <p:grpSpPr>
          <a:xfrm>
            <a:off x="3732436" y="526916"/>
            <a:ext cx="1679127" cy="1679127"/>
            <a:chOff x="3614228" y="234880"/>
            <a:chExt cx="1915500" cy="1915500"/>
          </a:xfrm>
        </p:grpSpPr>
        <p:sp>
          <p:nvSpPr>
            <p:cNvPr id="2163" name="Google Shape;2163;p39"/>
            <p:cNvSpPr/>
            <p:nvPr/>
          </p:nvSpPr>
          <p:spPr>
            <a:xfrm>
              <a:off x="3614228" y="234880"/>
              <a:ext cx="1915500" cy="1915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3869711" y="490401"/>
              <a:ext cx="1404000" cy="1404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7" name="Google Shape;2177;p39"/>
          <p:cNvSpPr txBox="1">
            <a:spLocks noGrp="1"/>
          </p:cNvSpPr>
          <p:nvPr>
            <p:ph type="title"/>
          </p:nvPr>
        </p:nvSpPr>
        <p:spPr>
          <a:xfrm>
            <a:off x="2166965" y="2490778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 ĐỘNG</a:t>
            </a:r>
            <a:endParaRPr sz="4800" dirty="0">
              <a:solidFill>
                <a:schemeClr val="accent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178" name="Google Shape;2178;p39"/>
          <p:cNvSpPr txBox="1">
            <a:spLocks noGrp="1"/>
          </p:cNvSpPr>
          <p:nvPr>
            <p:ph type="subTitle" idx="1"/>
          </p:nvPr>
        </p:nvSpPr>
        <p:spPr>
          <a:xfrm>
            <a:off x="2020968" y="3066778"/>
            <a:ext cx="48096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1ph,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2528250" y="211594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THÔNG TIN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5A8DE22-60A5-2253-4F30-520EEC4CA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35504" y="1090095"/>
            <a:ext cx="1343018" cy="97704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4705EE8-CCE2-CD1B-9918-5A9453643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61792" y="1572705"/>
            <a:ext cx="1233459" cy="123345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193CC77-77E7-06D1-95A7-8200F6405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5837" y="1898485"/>
            <a:ext cx="1405622" cy="1390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2DF35-4A85-5B30-B1F1-6E6942C90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69430" y="1213556"/>
            <a:ext cx="1701848" cy="1506909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4B198530-B466-CBF7-A0F6-463BD34E7A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62260" y="2205702"/>
            <a:ext cx="2267856" cy="22678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9415FE-3EDA-A939-E51F-FE273EE69451}"/>
              </a:ext>
            </a:extLst>
          </p:cNvPr>
          <p:cNvSpPr/>
          <p:nvPr/>
        </p:nvSpPr>
        <p:spPr>
          <a:xfrm>
            <a:off x="1757869" y="2919065"/>
            <a:ext cx="19809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hội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626E3-DAEC-37D3-B374-9B899233C777}"/>
              </a:ext>
            </a:extLst>
          </p:cNvPr>
          <p:cNvSpPr/>
          <p:nvPr/>
        </p:nvSpPr>
        <p:spPr>
          <a:xfrm>
            <a:off x="4094072" y="4473558"/>
            <a:ext cx="19809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Tin </a:t>
            </a: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tức</a:t>
            </a: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3030FB-1A61-F2B2-0D7B-6388E2D58276}"/>
              </a:ext>
            </a:extLst>
          </p:cNvPr>
          <p:cNvSpPr/>
          <p:nvPr/>
        </p:nvSpPr>
        <p:spPr>
          <a:xfrm>
            <a:off x="6730693" y="2624529"/>
            <a:ext cx="19809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chí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40"/>
          <p:cNvGrpSpPr/>
          <p:nvPr/>
        </p:nvGrpSpPr>
        <p:grpSpPr>
          <a:xfrm>
            <a:off x="1819024" y="3893816"/>
            <a:ext cx="175013" cy="27000"/>
            <a:chOff x="5662375" y="212375"/>
            <a:chExt cx="175013" cy="27000"/>
          </a:xfrm>
        </p:grpSpPr>
        <p:sp>
          <p:nvSpPr>
            <p:cNvPr id="2184" name="Google Shape;2184;p4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</p:grpSp>
      <p:grpSp>
        <p:nvGrpSpPr>
          <p:cNvPr id="2187" name="Google Shape;2187;p40"/>
          <p:cNvGrpSpPr/>
          <p:nvPr/>
        </p:nvGrpSpPr>
        <p:grpSpPr>
          <a:xfrm>
            <a:off x="4484494" y="3893828"/>
            <a:ext cx="175013" cy="27000"/>
            <a:chOff x="5662375" y="212375"/>
            <a:chExt cx="175013" cy="27000"/>
          </a:xfrm>
        </p:grpSpPr>
        <p:sp>
          <p:nvSpPr>
            <p:cNvPr id="2188" name="Google Shape;2188;p4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</p:grpSp>
      <p:grpSp>
        <p:nvGrpSpPr>
          <p:cNvPr id="2191" name="Google Shape;2191;p40"/>
          <p:cNvGrpSpPr/>
          <p:nvPr/>
        </p:nvGrpSpPr>
        <p:grpSpPr>
          <a:xfrm>
            <a:off x="7149964" y="3893816"/>
            <a:ext cx="175013" cy="27000"/>
            <a:chOff x="5662375" y="212375"/>
            <a:chExt cx="175013" cy="27000"/>
          </a:xfrm>
        </p:grpSpPr>
        <p:sp>
          <p:nvSpPr>
            <p:cNvPr id="2192" name="Google Shape;2192;p4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</p:grpSp>
      <p:sp>
        <p:nvSpPr>
          <p:cNvPr id="2195" name="Google Shape;2195;p40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9" name="Google Shape;2199;p40"/>
          <p:cNvSpPr txBox="1">
            <a:spLocks noGrp="1"/>
          </p:cNvSpPr>
          <p:nvPr>
            <p:ph type="subTitle" idx="4"/>
          </p:nvPr>
        </p:nvSpPr>
        <p:spPr>
          <a:xfrm>
            <a:off x="3602020" y="2424925"/>
            <a:ext cx="1764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0" name="Google Shape;2200;p40"/>
          <p:cNvSpPr txBox="1">
            <a:spLocks noGrp="1"/>
          </p:cNvSpPr>
          <p:nvPr>
            <p:ph type="subTitle" idx="5"/>
          </p:nvPr>
        </p:nvSpPr>
        <p:spPr>
          <a:xfrm>
            <a:off x="931972" y="2424925"/>
            <a:ext cx="1764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1" name="Google Shape;2201;p40"/>
          <p:cNvSpPr txBox="1">
            <a:spLocks noGrp="1"/>
          </p:cNvSpPr>
          <p:nvPr>
            <p:ph type="subTitle" idx="6"/>
          </p:nvPr>
        </p:nvSpPr>
        <p:spPr>
          <a:xfrm>
            <a:off x="6262924" y="2424925"/>
            <a:ext cx="1764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202" name="Google Shape;2202;p40"/>
          <p:cNvGrpSpPr/>
          <p:nvPr/>
        </p:nvGrpSpPr>
        <p:grpSpPr>
          <a:xfrm>
            <a:off x="1573241" y="1919333"/>
            <a:ext cx="420796" cy="370732"/>
            <a:chOff x="-3137650" y="2067900"/>
            <a:chExt cx="291450" cy="256775"/>
          </a:xfrm>
        </p:grpSpPr>
        <p:sp>
          <p:nvSpPr>
            <p:cNvPr id="2203" name="Google Shape;2203;p40"/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</p:grpSp>
      <p:grpSp>
        <p:nvGrpSpPr>
          <p:cNvPr id="2206" name="Google Shape;2206;p40"/>
          <p:cNvGrpSpPr/>
          <p:nvPr/>
        </p:nvGrpSpPr>
        <p:grpSpPr>
          <a:xfrm>
            <a:off x="4361602" y="1908360"/>
            <a:ext cx="420796" cy="421770"/>
            <a:chOff x="-3137650" y="2408950"/>
            <a:chExt cx="291450" cy="292125"/>
          </a:xfrm>
        </p:grpSpPr>
        <p:sp>
          <p:nvSpPr>
            <p:cNvPr id="2207" name="Google Shape;2207;p40"/>
            <p:cNvSpPr/>
            <p:nvPr/>
          </p:nvSpPr>
          <p:spPr>
            <a:xfrm>
              <a:off x="-3137650" y="2408950"/>
              <a:ext cx="291450" cy="292125"/>
            </a:xfrm>
            <a:custGeom>
              <a:avLst/>
              <a:gdLst/>
              <a:ahLst/>
              <a:cxnLst/>
              <a:rect l="l" t="t" r="r" b="b"/>
              <a:pathLst>
                <a:path w="11658" h="11685" extrusionOk="0">
                  <a:moveTo>
                    <a:pt x="10618" y="662"/>
                  </a:moveTo>
                  <a:cubicBezTo>
                    <a:pt x="10807" y="662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62"/>
                    <a:pt x="1009" y="662"/>
                  </a:cubicBezTo>
                  <a:close/>
                  <a:moveTo>
                    <a:pt x="10964" y="3403"/>
                  </a:moveTo>
                  <a:lnTo>
                    <a:pt x="10964" y="8601"/>
                  </a:lnTo>
                  <a:cubicBezTo>
                    <a:pt x="10964" y="8790"/>
                    <a:pt x="10838" y="8947"/>
                    <a:pt x="10618" y="8947"/>
                  </a:cubicBezTo>
                  <a:lnTo>
                    <a:pt x="10145" y="8947"/>
                  </a:lnTo>
                  <a:cubicBezTo>
                    <a:pt x="10208" y="8727"/>
                    <a:pt x="10240" y="8443"/>
                    <a:pt x="10240" y="8160"/>
                  </a:cubicBezTo>
                  <a:lnTo>
                    <a:pt x="10240" y="5860"/>
                  </a:lnTo>
                  <a:cubicBezTo>
                    <a:pt x="10240" y="5673"/>
                    <a:pt x="10058" y="5531"/>
                    <a:pt x="9868" y="5531"/>
                  </a:cubicBezTo>
                  <a:cubicBezTo>
                    <a:pt x="9835" y="5531"/>
                    <a:pt x="9801" y="5535"/>
                    <a:pt x="9767" y="5545"/>
                  </a:cubicBezTo>
                  <a:cubicBezTo>
                    <a:pt x="9545" y="5641"/>
                    <a:pt x="9341" y="5691"/>
                    <a:pt x="9142" y="5691"/>
                  </a:cubicBezTo>
                  <a:cubicBezTo>
                    <a:pt x="8693" y="5691"/>
                    <a:pt x="8275" y="5439"/>
                    <a:pt x="7751" y="4915"/>
                  </a:cubicBezTo>
                  <a:cubicBezTo>
                    <a:pt x="7688" y="4868"/>
                    <a:pt x="7601" y="4844"/>
                    <a:pt x="7515" y="4844"/>
                  </a:cubicBezTo>
                  <a:cubicBezTo>
                    <a:pt x="7428" y="4844"/>
                    <a:pt x="7341" y="4868"/>
                    <a:pt x="7278" y="4915"/>
                  </a:cubicBezTo>
                  <a:cubicBezTo>
                    <a:pt x="6753" y="5440"/>
                    <a:pt x="6334" y="5677"/>
                    <a:pt x="5884" y="5677"/>
                  </a:cubicBezTo>
                  <a:cubicBezTo>
                    <a:pt x="5686" y="5677"/>
                    <a:pt x="5483" y="5631"/>
                    <a:pt x="5262" y="5545"/>
                  </a:cubicBezTo>
                  <a:cubicBezTo>
                    <a:pt x="5229" y="5535"/>
                    <a:pt x="5195" y="5531"/>
                    <a:pt x="5161" y="5531"/>
                  </a:cubicBezTo>
                  <a:cubicBezTo>
                    <a:pt x="4971" y="5531"/>
                    <a:pt x="4789" y="5673"/>
                    <a:pt x="4789" y="5860"/>
                  </a:cubicBezTo>
                  <a:lnTo>
                    <a:pt x="4789" y="8160"/>
                  </a:lnTo>
                  <a:cubicBezTo>
                    <a:pt x="4789" y="8443"/>
                    <a:pt x="4821" y="8664"/>
                    <a:pt x="4884" y="8947"/>
                  </a:cubicBezTo>
                  <a:lnTo>
                    <a:pt x="1009" y="8947"/>
                  </a:lnTo>
                  <a:cubicBezTo>
                    <a:pt x="820" y="8947"/>
                    <a:pt x="662" y="8790"/>
                    <a:pt x="662" y="8601"/>
                  </a:cubicBezTo>
                  <a:lnTo>
                    <a:pt x="662" y="3403"/>
                  </a:lnTo>
                  <a:close/>
                  <a:moveTo>
                    <a:pt x="7152" y="5923"/>
                  </a:moveTo>
                  <a:lnTo>
                    <a:pt x="7152" y="10838"/>
                  </a:lnTo>
                  <a:cubicBezTo>
                    <a:pt x="6144" y="10365"/>
                    <a:pt x="5451" y="9357"/>
                    <a:pt x="5451" y="8160"/>
                  </a:cubicBezTo>
                  <a:lnTo>
                    <a:pt x="5451" y="6301"/>
                  </a:lnTo>
                  <a:cubicBezTo>
                    <a:pt x="5604" y="6330"/>
                    <a:pt x="5750" y="6344"/>
                    <a:pt x="5891" y="6344"/>
                  </a:cubicBezTo>
                  <a:cubicBezTo>
                    <a:pt x="6359" y="6344"/>
                    <a:pt x="6765" y="6189"/>
                    <a:pt x="7152" y="5923"/>
                  </a:cubicBezTo>
                  <a:close/>
                  <a:moveTo>
                    <a:pt x="7877" y="5923"/>
                  </a:moveTo>
                  <a:cubicBezTo>
                    <a:pt x="8242" y="6166"/>
                    <a:pt x="8644" y="6353"/>
                    <a:pt x="9128" y="6353"/>
                  </a:cubicBezTo>
                  <a:cubicBezTo>
                    <a:pt x="9271" y="6353"/>
                    <a:pt x="9420" y="6337"/>
                    <a:pt x="9578" y="6301"/>
                  </a:cubicBezTo>
                  <a:lnTo>
                    <a:pt x="9578" y="8160"/>
                  </a:lnTo>
                  <a:cubicBezTo>
                    <a:pt x="9547" y="9357"/>
                    <a:pt x="8885" y="10365"/>
                    <a:pt x="7877" y="10838"/>
                  </a:cubicBezTo>
                  <a:lnTo>
                    <a:pt x="7877" y="592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601"/>
                  </a:lnTo>
                  <a:cubicBezTo>
                    <a:pt x="1" y="9136"/>
                    <a:pt x="473" y="9609"/>
                    <a:pt x="1009" y="9609"/>
                  </a:cubicBezTo>
                  <a:lnTo>
                    <a:pt x="5073" y="9609"/>
                  </a:lnTo>
                  <a:cubicBezTo>
                    <a:pt x="5199" y="9893"/>
                    <a:pt x="5357" y="10145"/>
                    <a:pt x="5514" y="10365"/>
                  </a:cubicBezTo>
                  <a:cubicBezTo>
                    <a:pt x="5987" y="10995"/>
                    <a:pt x="6617" y="11436"/>
                    <a:pt x="7404" y="11657"/>
                  </a:cubicBezTo>
                  <a:cubicBezTo>
                    <a:pt x="7446" y="11657"/>
                    <a:pt x="7488" y="11685"/>
                    <a:pt x="7530" y="11685"/>
                  </a:cubicBezTo>
                  <a:cubicBezTo>
                    <a:pt x="7551" y="11685"/>
                    <a:pt x="7572" y="11678"/>
                    <a:pt x="7593" y="11657"/>
                  </a:cubicBezTo>
                  <a:cubicBezTo>
                    <a:pt x="8350" y="11436"/>
                    <a:pt x="9011" y="10995"/>
                    <a:pt x="9484" y="10365"/>
                  </a:cubicBezTo>
                  <a:cubicBezTo>
                    <a:pt x="9641" y="10145"/>
                    <a:pt x="9799" y="9893"/>
                    <a:pt x="9925" y="9609"/>
                  </a:cubicBezTo>
                  <a:lnTo>
                    <a:pt x="10618" y="9609"/>
                  </a:lnTo>
                  <a:cubicBezTo>
                    <a:pt x="11185" y="9609"/>
                    <a:pt x="11658" y="9136"/>
                    <a:pt x="11658" y="8601"/>
                  </a:cubicBezTo>
                  <a:lnTo>
                    <a:pt x="11658" y="1040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-3104575" y="24428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-306990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-303525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-3002175" y="2442800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90" y="694"/>
                    <a:pt x="347" y="694"/>
                  </a:cubicBezTo>
                  <a:lnTo>
                    <a:pt x="4443" y="694"/>
                  </a:lnTo>
                  <a:cubicBezTo>
                    <a:pt x="4663" y="694"/>
                    <a:pt x="4821" y="536"/>
                    <a:pt x="4821" y="347"/>
                  </a:cubicBezTo>
                  <a:cubicBezTo>
                    <a:pt x="4821" y="158"/>
                    <a:pt x="4663" y="1"/>
                    <a:pt x="4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</p:grpSp>
      <p:grpSp>
        <p:nvGrpSpPr>
          <p:cNvPr id="2212" name="Google Shape;2212;p40"/>
          <p:cNvGrpSpPr/>
          <p:nvPr/>
        </p:nvGrpSpPr>
        <p:grpSpPr>
          <a:xfrm>
            <a:off x="7027102" y="1909371"/>
            <a:ext cx="421914" cy="420759"/>
            <a:chOff x="-2571737" y="2403625"/>
            <a:chExt cx="292225" cy="291425"/>
          </a:xfrm>
        </p:grpSpPr>
        <p:sp>
          <p:nvSpPr>
            <p:cNvPr id="2213" name="Google Shape;2213;p40"/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9" grpId="0" build="p"/>
      <p:bldP spid="2200" grpId="0" build="p"/>
      <p:bldP spid="22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39"/>
          <p:cNvGrpSpPr/>
          <p:nvPr/>
        </p:nvGrpSpPr>
        <p:grpSpPr>
          <a:xfrm>
            <a:off x="3732436" y="526916"/>
            <a:ext cx="1679127" cy="1679127"/>
            <a:chOff x="3614228" y="234880"/>
            <a:chExt cx="1915500" cy="1915500"/>
          </a:xfrm>
        </p:grpSpPr>
        <p:sp>
          <p:nvSpPr>
            <p:cNvPr id="2163" name="Google Shape;2163;p39"/>
            <p:cNvSpPr/>
            <p:nvPr/>
          </p:nvSpPr>
          <p:spPr>
            <a:xfrm>
              <a:off x="3614228" y="234880"/>
              <a:ext cx="1915500" cy="1915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3869711" y="490401"/>
              <a:ext cx="1404000" cy="1404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7" name="Google Shape;2177;p39"/>
          <p:cNvSpPr txBox="1">
            <a:spLocks noGrp="1"/>
          </p:cNvSpPr>
          <p:nvPr>
            <p:ph type="title"/>
          </p:nvPr>
        </p:nvSpPr>
        <p:spPr>
          <a:xfrm>
            <a:off x="1628122" y="2649458"/>
            <a:ext cx="6054471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 HIỂU</a:t>
            </a:r>
            <a:br>
              <a:rPr lang="en" sz="48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" sz="48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 BẢN THÔNG TIN</a:t>
            </a:r>
            <a:endParaRPr sz="4800" dirty="0">
              <a:solidFill>
                <a:schemeClr val="accent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8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95;p40">
            <a:extLst>
              <a:ext uri="{FF2B5EF4-FFF2-40B4-BE49-F238E27FC236}">
                <a16:creationId xmlns:a16="http://schemas.microsoft.com/office/drawing/2014/main" id="{65A294A1-AE7D-65BA-4212-B486BC691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5350" y="436299"/>
            <a:ext cx="2191621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C4F03-315A-F491-DDCA-3D64DC8806FD}"/>
              </a:ext>
            </a:extLst>
          </p:cNvPr>
          <p:cNvSpPr txBox="1"/>
          <p:nvPr/>
        </p:nvSpPr>
        <p:spPr>
          <a:xfrm>
            <a:off x="555171" y="1125683"/>
            <a:ext cx="4759779" cy="31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88083C-9BA4-CCB0-6A88-A89867252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21" y="436299"/>
            <a:ext cx="3029994" cy="43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9;p26">
            <a:extLst>
              <a:ext uri="{FF2B5EF4-FFF2-40B4-BE49-F238E27FC236}">
                <a16:creationId xmlns:a16="http://schemas.microsoft.com/office/drawing/2014/main" id="{91A13216-253E-FBD8-8092-2E54AAF4938D}"/>
              </a:ext>
            </a:extLst>
          </p:cNvPr>
          <p:cNvPicPr preferRelativeResize="0"/>
          <p:nvPr/>
        </p:nvPicPr>
        <p:blipFill rotWithShape="1">
          <a:blip r:embed="rId2"/>
          <a:srcRect l="16304" r="16304"/>
          <a:stretch/>
        </p:blipFill>
        <p:spPr>
          <a:xfrm>
            <a:off x="5248349" y="1015140"/>
            <a:ext cx="3147072" cy="3113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8085F8-C337-D46E-8510-4F2F6C433776}"/>
              </a:ext>
            </a:extLst>
          </p:cNvPr>
          <p:cNvSpPr txBox="1"/>
          <p:nvPr/>
        </p:nvSpPr>
        <p:spPr>
          <a:xfrm>
            <a:off x="813893" y="399415"/>
            <a:ext cx="4271208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9E2415-861A-1189-CDDE-9E29CB5580FF}"/>
              </a:ext>
            </a:extLst>
          </p:cNvPr>
          <p:cNvSpPr/>
          <p:nvPr/>
        </p:nvSpPr>
        <p:spPr>
          <a:xfrm>
            <a:off x="1338942" y="1134836"/>
            <a:ext cx="3233058" cy="6368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C4CF62-F0B3-961B-1040-86017E622103}"/>
              </a:ext>
            </a:extLst>
          </p:cNvPr>
          <p:cNvSpPr/>
          <p:nvPr/>
        </p:nvSpPr>
        <p:spPr>
          <a:xfrm>
            <a:off x="748579" y="2152622"/>
            <a:ext cx="1968843" cy="2284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EAC649-9033-549F-D4C4-33E782F59E58}"/>
              </a:ext>
            </a:extLst>
          </p:cNvPr>
          <p:cNvSpPr/>
          <p:nvPr/>
        </p:nvSpPr>
        <p:spPr>
          <a:xfrm>
            <a:off x="3054925" y="2152622"/>
            <a:ext cx="1868139" cy="2284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8085F8-C337-D46E-8510-4F2F6C433776}"/>
              </a:ext>
            </a:extLst>
          </p:cNvPr>
          <p:cNvSpPr txBox="1"/>
          <p:nvPr/>
        </p:nvSpPr>
        <p:spPr>
          <a:xfrm>
            <a:off x="813893" y="399415"/>
            <a:ext cx="4271208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9E2415-861A-1189-CDDE-9E29CB5580FF}"/>
              </a:ext>
            </a:extLst>
          </p:cNvPr>
          <p:cNvSpPr/>
          <p:nvPr/>
        </p:nvSpPr>
        <p:spPr>
          <a:xfrm>
            <a:off x="748579" y="1134836"/>
            <a:ext cx="7774935" cy="636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(bao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0E8B096-2365-9ADA-8703-9DAC7C467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473864"/>
              </p:ext>
            </p:extLst>
          </p:nvPr>
        </p:nvGraphicFramePr>
        <p:xfrm>
          <a:off x="620486" y="1140398"/>
          <a:ext cx="8101507" cy="450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5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8085F8-C337-D46E-8510-4F2F6C433776}"/>
              </a:ext>
            </a:extLst>
          </p:cNvPr>
          <p:cNvSpPr txBox="1"/>
          <p:nvPr/>
        </p:nvSpPr>
        <p:spPr>
          <a:xfrm>
            <a:off x="813892" y="399415"/>
            <a:ext cx="553792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Thông tin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CC3A8-EF42-67D1-6E61-C71D7091C5FB}"/>
              </a:ext>
            </a:extLst>
          </p:cNvPr>
          <p:cNvSpPr txBox="1"/>
          <p:nvPr/>
        </p:nvSpPr>
        <p:spPr>
          <a:xfrm>
            <a:off x="626112" y="1112456"/>
            <a:ext cx="3692795" cy="15251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 tin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Thông tin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chi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A753E-EA22-0B5E-C51D-2C84D56F3D41}"/>
              </a:ext>
            </a:extLst>
          </p:cNvPr>
          <p:cNvSpPr txBox="1"/>
          <p:nvPr/>
        </p:nvSpPr>
        <p:spPr>
          <a:xfrm>
            <a:off x="4425044" y="1112456"/>
            <a:ext cx="3986708" cy="3741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lường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29079-74E5-3BED-378E-ADD2C7A0D131}"/>
              </a:ext>
            </a:extLst>
          </p:cNvPr>
          <p:cNvSpPr txBox="1"/>
          <p:nvPr/>
        </p:nvSpPr>
        <p:spPr>
          <a:xfrm>
            <a:off x="660037" y="2791505"/>
            <a:ext cx="36249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chi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79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3DBC58"/>
      </a:accent1>
      <a:accent2>
        <a:srgbClr val="98D2AA"/>
      </a:accent2>
      <a:accent3>
        <a:srgbClr val="CFF7CE"/>
      </a:accent3>
      <a:accent4>
        <a:srgbClr val="BEBEBE"/>
      </a:accent4>
      <a:accent5>
        <a:srgbClr val="0F4A36"/>
      </a:accent5>
      <a:accent6>
        <a:srgbClr val="9E9E9E"/>
      </a:accent6>
      <a:hlink>
        <a:srgbClr val="3DBC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On-screen Show (16:9)</PresentationFormat>
  <Paragraphs>50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#9Slide03 Arima Madurai Black</vt:lpstr>
      <vt:lpstr>Barlow Semi Condensed Medium</vt:lpstr>
      <vt:lpstr>Arial</vt:lpstr>
      <vt:lpstr>Roboto Condensed Light</vt:lpstr>
      <vt:lpstr>Fjalla One</vt:lpstr>
      <vt:lpstr>Calibri</vt:lpstr>
      <vt:lpstr>Times New Roman</vt:lpstr>
      <vt:lpstr>Barlow Semi Condensed</vt:lpstr>
      <vt:lpstr>Technology Consulting by Slidesgo</vt:lpstr>
      <vt:lpstr> BÀI 4. CHÂN TRỜI SÁNG TẠO  NÉT ĐẸP VĂN HÓA VÀ CẢNH QUAN</vt:lpstr>
      <vt:lpstr>KHỞI ĐỘNG</vt:lpstr>
      <vt:lpstr>DẠNG THÔNG TIN</vt:lpstr>
      <vt:lpstr>MỤC TIÊU BÀI HỌC</vt:lpstr>
      <vt:lpstr>TÌM HIỂU VĂN BẢN THÔNG TIN</vt:lpstr>
      <vt:lpstr>NHIỆM VỤ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BÀI 4. CHÂN TRỜI SÁNG TẠO  NÉT ĐẸP VĂN HÓA VÀ CẢNH QUAN</dc:title>
  <cp:lastModifiedBy>Nguyen Quynh Anh</cp:lastModifiedBy>
  <cp:revision>1</cp:revision>
  <dcterms:modified xsi:type="dcterms:W3CDTF">2023-06-21T14:10:37Z</dcterms:modified>
</cp:coreProperties>
</file>